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0" r:id="rId4"/>
    <p:sldId id="258" r:id="rId5"/>
    <p:sldId id="262" r:id="rId6"/>
    <p:sldId id="259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0425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8098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7722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708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5119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6046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1216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934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9411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1395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0435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A8BDC-7C5F-4207-B3D0-1F013A7F6BAF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A007F-FA40-4651-B9DE-21C152FF62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5982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5" Type="http://schemas.openxmlformats.org/officeDocument/2006/relationships/image" Target="../media/image15.gif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юдмила\Desktop\novogodnij-fon-dlya-prezentac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7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7" descr="https://encrypted-tbn3.gstatic.com/images?q=tbn:ANd9GcSxZaZMZxEvAhouBGRHPeXcMU--UUsqX6CiztWxOx3rrUlaIv9D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29479" y="90498"/>
            <a:ext cx="64925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Merry Christmas and </a:t>
            </a:r>
          </a:p>
          <a:p>
            <a:pPr algn="ctr"/>
            <a:r>
              <a:rPr 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Happy 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New Year !!!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30" name="Picture 6" descr="{title}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524" y="4365104"/>
            <a:ext cx="2232248" cy="226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{title}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685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{title}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44824"/>
            <a:ext cx="5153025" cy="52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{title}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0809" y="5085184"/>
            <a:ext cx="1081097" cy="164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346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юдмила\Desktop\novogodnij-fon-dlya-prezentac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7" descr="https://encrypted-tbn3.gstatic.com/images?q=tbn:ANd9GcSxZaZMZxEvAhouBGRHPeXcMU--UUsqX6CiztWxOx3rrUlaIv9D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http://show-dream.ru/upload/medialibrary/611/611f0e9794bb9b6ebdf5269290dd05c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98862" y="1114425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mages01.olx.ru/ui/1/14/28/1351861305_451940628_1----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27829"/>
            <a:ext cx="4086225" cy="595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26331" y="404664"/>
            <a:ext cx="2826415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Santa Claus</a:t>
            </a:r>
            <a:endParaRPr lang="ru-RU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96136" y="228954"/>
            <a:ext cx="2877711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Father Frost</a:t>
            </a:r>
            <a:endParaRPr lang="ru-RU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9" name="Picture 15" descr="http://i56.mindmix.ru/55/99/19955/11/293411/840913jx416cfi9q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8524" y="3886787"/>
            <a:ext cx="39624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568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юдмила\Desktop\novogodnij-fon-dlya-prezentac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юдмила\Pictures\2012-12-25 2 мороза\2 мороза 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83" t="5543" r="9660" b="2443"/>
          <a:stretch/>
        </p:blipFill>
        <p:spPr bwMode="auto">
          <a:xfrm>
            <a:off x="2254312" y="380246"/>
            <a:ext cx="4327557" cy="6310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D:\new copy\Copy\СОpy2\Мои рисунки\bea4y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3276996"/>
            <a:ext cx="2446585" cy="354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://i56.mindmix.ru/55/99/19955/12/293412/731195o2abvq92vy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6152" y="-4601"/>
            <a:ext cx="1064231" cy="393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{title}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8285" y="160338"/>
            <a:ext cx="4352925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{title}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5537" y="6517719"/>
            <a:ext cx="4352925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628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юдмила\Desktop\novogodnij-fon-dlya-prezentac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77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Людмила\Pictures\2012-12-25 2 мороза1\2 мороза1 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79" t="2245" r="7116" b="4554"/>
          <a:stretch/>
        </p:blipFill>
        <p:spPr bwMode="auto">
          <a:xfrm>
            <a:off x="2771800" y="225347"/>
            <a:ext cx="4255129" cy="6391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56.mindmix.ru/55/99/19955/41/293441/687509fz83104cc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6684" y="5085184"/>
            <a:ext cx="238125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thewomans.ru/uploads/images/00/00/01/2012/01/04/730e220c23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43408"/>
            <a:ext cx="38100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0.liveinternet.ru/images/attach/c/0/52/852/52852657_51564545_9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29699"/>
            <a:ext cx="2809875" cy="25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{title}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4004" y="160337"/>
            <a:ext cx="4352925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{title}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447258"/>
            <a:ext cx="4352925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128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юдмила\Desktop\novogodnij-fon-dlya-prezentac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56.mindmix.ru/55/99/19955/41/293441/687509fz83104cc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6684" y="5085184"/>
            <a:ext cx="238125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Людмила\Pictures\2012-12-25 2мороза2\2мороза2 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52" t="5412" r="7355" b="3367"/>
          <a:stretch/>
        </p:blipFill>
        <p:spPr bwMode="auto">
          <a:xfrm>
            <a:off x="2555775" y="385356"/>
            <a:ext cx="4279409" cy="62559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thewomans.ru/uploads/images/00/00/01/2012/01/04/730e220c23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71400"/>
            <a:ext cx="350309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{title}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2259" y="232955"/>
            <a:ext cx="4352925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{title}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5" y="6488900"/>
            <a:ext cx="4352925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{title}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77072"/>
            <a:ext cx="2638425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9356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юдмила\Desktop\novogodnij-fon-dlya-prezentac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853" y="740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Людмила\Pictures\2012-12-25 2мороза3\2мороза3 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88" t="3961" r="7479" b="5214"/>
          <a:stretch/>
        </p:blipFill>
        <p:spPr bwMode="auto">
          <a:xfrm>
            <a:off x="2498756" y="271604"/>
            <a:ext cx="4191755" cy="6228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3.bp.blogspot.com/_fPwJrAssMq8/TRNJ0s9h51I/AAAAAAAAAlg/m-pRVLP5lq8/s1600/santa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0780" y="116632"/>
            <a:ext cx="140686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thewomans.ru/uploads/images/00/00/01/2012/01/04/a2bc150db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806384"/>
            <a:ext cx="2691939" cy="198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design4dom.ru/sites/default/files/elk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365" y="7406"/>
            <a:ext cx="4151267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{title}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8285" y="160338"/>
            <a:ext cx="4352925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{title}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3471" y="6347987"/>
            <a:ext cx="4352925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775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60" name="Picture 16" descr="&amp;Scy; &amp;Ncy;&amp;ocy;&amp;vcy;&amp;ycy;&amp;mcy; &amp;gcy;&amp;ocy;&amp;dcy;&amp;ocy;&amp;mcy; &amp;acy;&amp;ncy;&amp;icy;&amp;mcy;&amp;acy;&amp;tscy;&amp;icy;&amp;yacy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201086" cy="684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91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12</Words>
  <Application>Microsoft Office PowerPoint</Application>
  <PresentationFormat>Экран (4:3)</PresentationFormat>
  <Paragraphs>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EF</cp:lastModifiedBy>
  <cp:revision>10</cp:revision>
  <dcterms:created xsi:type="dcterms:W3CDTF">2012-12-25T03:35:35Z</dcterms:created>
  <dcterms:modified xsi:type="dcterms:W3CDTF">2012-12-25T09:14:51Z</dcterms:modified>
</cp:coreProperties>
</file>