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89520" autoAdjust="0"/>
  </p:normalViewPr>
  <p:slideViewPr>
    <p:cSldViewPr>
      <p:cViewPr>
        <p:scale>
          <a:sx n="75" d="100"/>
          <a:sy n="75" d="100"/>
        </p:scale>
        <p:origin x="-1260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6002-0C4D-43BA-B53D-C263634680FF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0A62-1E73-474F-960D-613006B8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9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slide" Target="slide13.xml"/><Relationship Id="rId7" Type="http://schemas.openxmlformats.org/officeDocument/2006/relationships/slide" Target="slide11.xml"/><Relationship Id="rId12" Type="http://schemas.openxmlformats.org/officeDocument/2006/relationships/slide" Target="slide6.xml"/><Relationship Id="rId17" Type="http://schemas.openxmlformats.org/officeDocument/2006/relationships/slide" Target="slide4.xml"/><Relationship Id="rId2" Type="http://schemas.openxmlformats.org/officeDocument/2006/relationships/image" Target="../media/image1.gif"/><Relationship Id="rId16" Type="http://schemas.openxmlformats.org/officeDocument/2006/relationships/slide" Target="slide1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19.xml"/><Relationship Id="rId10" Type="http://schemas.openxmlformats.org/officeDocument/2006/relationships/slide" Target="slide3.xml"/><Relationship Id="rId19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17.xml"/><Relationship Id="rId14" Type="http://schemas.openxmlformats.org/officeDocument/2006/relationships/slide" Target="slide12.xml"/><Relationship Id="rId22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0" u="none" strike="noStrike" dirty="0" smtClean="0">
                <a:effectLst/>
                <a:latin typeface="Arial"/>
              </a:rPr>
              <a:t/>
            </a:r>
            <a:br>
              <a:rPr lang="ru-RU" b="0" i="0" u="none" strike="noStrike" dirty="0" smtClean="0">
                <a:effectLst/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3441"/>
              </p:ext>
            </p:extLst>
          </p:nvPr>
        </p:nvGraphicFramePr>
        <p:xfrm>
          <a:off x="683566" y="692696"/>
          <a:ext cx="777686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6"/>
                <a:gridCol w="1296142"/>
                <a:gridCol w="1296144"/>
                <a:gridCol w="1296144"/>
              </a:tblGrid>
              <a:tr h="1135562">
                <a:tc>
                  <a:txBody>
                    <a:bodyPr/>
                    <a:lstStyle/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  HISTORY</a:t>
                      </a:r>
                      <a:endParaRPr lang="ru-RU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GEOGRAPHY</a:t>
                      </a:r>
                      <a:endParaRPr lang="ru-RU" sz="16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 FAMOUS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</a:rPr>
                        <a:t>    PEOPLE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POLITICAL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WAY OF LIFE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SURPRISE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351556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</a:t>
                      </a:r>
                      <a:r>
                        <a:rPr lang="en-US" sz="2800" b="1" dirty="0" smtClean="0"/>
                        <a:t>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</a:t>
                      </a:r>
                    </a:p>
                    <a:p>
                      <a:r>
                        <a:rPr lang="en-US" sz="2800" b="1" baseline="0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 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  </a:t>
                      </a:r>
                      <a:endParaRPr lang="ru-RU" sz="2800" b="1" dirty="0"/>
                    </a:p>
                  </a:txBody>
                  <a:tcPr/>
                </a:tc>
              </a:tr>
              <a:tr h="1421210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baseline="0" dirty="0" smtClean="0"/>
                        <a:t>    </a:t>
                      </a:r>
                      <a:endParaRPr lang="ru-RU" sz="2800" b="1" dirty="0"/>
                    </a:p>
                  </a:txBody>
                  <a:tcPr/>
                </a:tc>
              </a:tr>
              <a:tr h="1492272"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  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8" y="2096468"/>
            <a:ext cx="883200" cy="828000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7736"/>
            <a:ext cx="883200" cy="828000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0436"/>
            <a:ext cx="883200" cy="828000"/>
          </a:xfrm>
          <a:prstGeom prst="rect">
            <a:avLst/>
          </a:prstGeom>
        </p:spPr>
      </p:pic>
      <p:pic>
        <p:nvPicPr>
          <p:cNvPr id="10" name="Рисунок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17736"/>
            <a:ext cx="883200" cy="828000"/>
          </a:xfrm>
          <a:prstGeom prst="rect">
            <a:avLst/>
          </a:prstGeom>
        </p:spPr>
      </p:pic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0436"/>
            <a:ext cx="883200" cy="828000"/>
          </a:xfrm>
          <a:prstGeom prst="rect">
            <a:avLst/>
          </a:prstGeom>
        </p:spPr>
      </p:pic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20" y="2125624"/>
            <a:ext cx="883200" cy="828000"/>
          </a:xfrm>
          <a:prstGeom prst="rect">
            <a:avLst/>
          </a:prstGeom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6" y="3501008"/>
            <a:ext cx="1035000" cy="828000"/>
          </a:xfrm>
          <a:prstGeom prst="rect">
            <a:avLst/>
          </a:prstGeom>
        </p:spPr>
      </p:pic>
      <p:pic>
        <p:nvPicPr>
          <p:cNvPr id="15" name="Рисунок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6" y="3501008"/>
            <a:ext cx="1035000" cy="828000"/>
          </a:xfrm>
          <a:prstGeom prst="rect">
            <a:avLst/>
          </a:prstGeom>
        </p:spPr>
      </p:pic>
      <p:pic>
        <p:nvPicPr>
          <p:cNvPr id="16" name="Рисунок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80" y="3501008"/>
            <a:ext cx="1035000" cy="828000"/>
          </a:xfrm>
          <a:prstGeom prst="rect">
            <a:avLst/>
          </a:prstGeom>
        </p:spPr>
      </p:pic>
      <p:pic>
        <p:nvPicPr>
          <p:cNvPr id="17" name="Рисунок 1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24" y="3501008"/>
            <a:ext cx="1035000" cy="828000"/>
          </a:xfrm>
          <a:prstGeom prst="rect">
            <a:avLst/>
          </a:prstGeom>
        </p:spPr>
      </p:pic>
      <p:pic>
        <p:nvPicPr>
          <p:cNvPr id="18" name="Рисунок 1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68" y="3484488"/>
            <a:ext cx="1035000" cy="828000"/>
          </a:xfrm>
          <a:prstGeom prst="rect">
            <a:avLst/>
          </a:prstGeom>
        </p:spPr>
      </p:pic>
      <p:pic>
        <p:nvPicPr>
          <p:cNvPr id="19" name="Рисунок 1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20" y="3501008"/>
            <a:ext cx="1035000" cy="828000"/>
          </a:xfrm>
          <a:prstGeom prst="rect">
            <a:avLst/>
          </a:prstGeom>
        </p:spPr>
      </p:pic>
      <p:pic>
        <p:nvPicPr>
          <p:cNvPr id="21" name="Рисунок 2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8" y="4921940"/>
            <a:ext cx="990000" cy="792000"/>
          </a:xfrm>
          <a:prstGeom prst="rect">
            <a:avLst/>
          </a:prstGeom>
        </p:spPr>
      </p:pic>
      <p:pic>
        <p:nvPicPr>
          <p:cNvPr id="22" name="Рисунок 2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36" y="4921940"/>
            <a:ext cx="990000" cy="792000"/>
          </a:xfrm>
          <a:prstGeom prst="rect">
            <a:avLst/>
          </a:prstGeom>
        </p:spPr>
      </p:pic>
      <p:pic>
        <p:nvPicPr>
          <p:cNvPr id="23" name="Рисунок 2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68" y="4956680"/>
            <a:ext cx="990000" cy="792000"/>
          </a:xfrm>
          <a:prstGeom prst="rect">
            <a:avLst/>
          </a:prstGeom>
        </p:spPr>
      </p:pic>
      <p:pic>
        <p:nvPicPr>
          <p:cNvPr id="24" name="Рисунок 2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24" y="4956680"/>
            <a:ext cx="990000" cy="792000"/>
          </a:xfrm>
          <a:prstGeom prst="rect">
            <a:avLst/>
          </a:prstGeom>
        </p:spPr>
      </p:pic>
      <p:pic>
        <p:nvPicPr>
          <p:cNvPr id="25" name="Рисунок 2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68" y="4956680"/>
            <a:ext cx="990000" cy="792000"/>
          </a:xfrm>
          <a:prstGeom prst="rect">
            <a:avLst/>
          </a:prstGeom>
        </p:spPr>
      </p:pic>
      <p:pic>
        <p:nvPicPr>
          <p:cNvPr id="26" name="Рисунок 2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20" y="4956680"/>
            <a:ext cx="990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Who </a:t>
            </a:r>
            <a:r>
              <a:rPr lang="en-US" b="1" dirty="0"/>
              <a:t>wrote </a:t>
            </a:r>
            <a:r>
              <a:rPr lang="en-US" b="1" dirty="0">
                <a:solidFill>
                  <a:srgbClr val="FF0000"/>
                </a:solidFill>
              </a:rPr>
              <a:t>the Universal Law o</a:t>
            </a:r>
            <a:r>
              <a:rPr lang="en-US" b="1" dirty="0" smtClean="0">
                <a:solidFill>
                  <a:srgbClr val="FF0000"/>
                </a:solidFill>
              </a:rPr>
              <a:t>f </a:t>
            </a:r>
            <a:r>
              <a:rPr lang="en-US" b="1" dirty="0">
                <a:solidFill>
                  <a:srgbClr val="FF0000"/>
                </a:solidFill>
              </a:rPr>
              <a:t>Gravitation?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Sir </a:t>
            </a:r>
            <a:r>
              <a:rPr lang="en-US" b="1" dirty="0"/>
              <a:t>Isaac Newton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88907"/>
            <a:ext cx="3082032" cy="4032448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7355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chambers </a:t>
            </a:r>
            <a:r>
              <a:rPr lang="en-US" b="1" dirty="0"/>
              <a:t>does the British Parliament consist of?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the </a:t>
            </a:r>
            <a:r>
              <a:rPr lang="en-US" b="1" dirty="0"/>
              <a:t>House of Lords and </a:t>
            </a:r>
            <a:r>
              <a:rPr lang="en-US" b="1" dirty="0" smtClean="0"/>
              <a:t>the </a:t>
            </a:r>
            <a:r>
              <a:rPr lang="en-US" b="1" dirty="0"/>
              <a:t>House of </a:t>
            </a:r>
            <a:r>
              <a:rPr lang="en-US" b="1" dirty="0" smtClean="0"/>
              <a:t>Commons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3744416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21" y="4107491"/>
            <a:ext cx="3577580" cy="238743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 </a:t>
            </a:r>
            <a:r>
              <a:rPr lang="en-US" b="1" dirty="0"/>
              <a:t>presides </a:t>
            </a:r>
            <a:r>
              <a:rPr lang="en-US" b="1" dirty="0" smtClean="0"/>
              <a:t>over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 House of </a:t>
            </a:r>
            <a:r>
              <a:rPr lang="en-US" b="1" dirty="0" smtClean="0">
                <a:solidFill>
                  <a:srgbClr val="FF0000"/>
                </a:solidFill>
              </a:rPr>
              <a:t>Lords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and  the House of Commons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the </a:t>
            </a:r>
            <a:r>
              <a:rPr lang="en-US" b="1" dirty="0"/>
              <a:t>Lord Chancellor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Speaker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3216920" cy="239179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828000" cy="82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9634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the letters </a:t>
            </a:r>
            <a:r>
              <a:rPr lang="en-US" b="1" dirty="0">
                <a:solidFill>
                  <a:srgbClr val="FF0000"/>
                </a:solidFill>
              </a:rPr>
              <a:t>MP</a:t>
            </a:r>
            <a:r>
              <a:rPr lang="en-US" b="1" dirty="0"/>
              <a:t> stand for?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Member </a:t>
            </a:r>
            <a:r>
              <a:rPr lang="en-US" b="1" dirty="0"/>
              <a:t>of Parliament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0266"/>
            <a:ext cx="3744416" cy="274299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</a:t>
            </a:r>
            <a:r>
              <a:rPr lang="en-US" b="1" dirty="0">
                <a:solidFill>
                  <a:srgbClr val="FF0000"/>
                </a:solidFill>
              </a:rPr>
              <a:t>the Scottish national costume </a:t>
            </a:r>
            <a:r>
              <a:rPr lang="en-US" b="1" dirty="0"/>
              <a:t>for men?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the </a:t>
            </a:r>
            <a:r>
              <a:rPr lang="en-US" b="1" dirty="0"/>
              <a:t>kilt</a:t>
            </a:r>
            <a:r>
              <a:rPr lang="en-US" dirty="0"/>
              <a:t>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2" y="1912042"/>
            <a:ext cx="3261567" cy="4374096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Which holiday is usually celebrated on </a:t>
            </a:r>
            <a:r>
              <a:rPr lang="en-US" b="1" dirty="0">
                <a:solidFill>
                  <a:srgbClr val="FF0000"/>
                </a:solidFill>
              </a:rPr>
              <a:t>the 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 of November </a:t>
            </a:r>
            <a:r>
              <a:rPr lang="en-US" b="1" dirty="0"/>
              <a:t>in the UK?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Guy </a:t>
            </a:r>
            <a:r>
              <a:rPr lang="en-US" b="1" dirty="0"/>
              <a:t>Fawkes </a:t>
            </a:r>
            <a:r>
              <a:rPr lang="en-US" b="1" dirty="0" smtClean="0"/>
              <a:t>Night or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Guy </a:t>
            </a:r>
            <a:r>
              <a:rPr lang="en-US" b="1" dirty="0"/>
              <a:t>Fawkes Day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5024"/>
            <a:ext cx="4712593" cy="2584326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9525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universities </a:t>
            </a:r>
            <a:r>
              <a:rPr lang="en-US" b="1" dirty="0"/>
              <a:t>have the highest academic reputation in the UK?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Cambridge </a:t>
            </a:r>
            <a:r>
              <a:rPr lang="en-US" b="1" dirty="0"/>
              <a:t>University and Oxford University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59"/>
            <a:ext cx="3610372" cy="2379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50060"/>
            <a:ext cx="3517404" cy="219685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88953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b="1" dirty="0" smtClean="0"/>
              <a:t> sings this song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" name="the_beatles_-_yellow_submarine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628800"/>
            <a:ext cx="1384920" cy="1456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96" y="2047503"/>
            <a:ext cx="2808312" cy="2652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16" y="3501008"/>
            <a:ext cx="2825080" cy="2658603"/>
          </a:xfrm>
          <a:prstGeom prst="rect">
            <a:avLst/>
          </a:prstGeom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6" y="5630584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b="1" dirty="0" smtClean="0"/>
              <a:t>is this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Tower Bridge -</a:t>
            </a:r>
            <a:r>
              <a:rPr lang="en-US" b="1" dirty="0" smtClean="0"/>
              <a:t> </a:t>
            </a:r>
            <a:r>
              <a:rPr lang="en-US" b="1" dirty="0"/>
              <a:t>the most famous bridge in London over the River </a:t>
            </a:r>
            <a:r>
              <a:rPr lang="en-US" b="1" dirty="0" smtClean="0"/>
              <a:t>Thames.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8" y="3149024"/>
            <a:ext cx="4680520" cy="280831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41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b="1" dirty="0" smtClean="0"/>
              <a:t> are these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400600" cy="3240360"/>
          </a:xfrm>
        </p:spPr>
      </p:pic>
      <p:sp>
        <p:nvSpPr>
          <p:cNvPr id="6" name="TextBox 5"/>
          <p:cNvSpPr txBox="1"/>
          <p:nvPr/>
        </p:nvSpPr>
        <p:spPr>
          <a:xfrm>
            <a:off x="1115616" y="5013176"/>
            <a:ext cx="72728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official mascots for the 2012 Summer Olympic and Paralympic Games </a:t>
            </a:r>
            <a:r>
              <a:rPr lang="en-US" sz="2400" b="1" dirty="0" smtClean="0"/>
              <a:t>in </a:t>
            </a:r>
            <a:r>
              <a:rPr lang="en-US" sz="2400" b="1" dirty="0" smtClean="0"/>
              <a:t>London</a:t>
            </a:r>
            <a:endParaRPr lang="ru-RU" sz="2400" b="1" dirty="0" smtClean="0"/>
          </a:p>
          <a:p>
            <a:r>
              <a:rPr lang="ru-RU" sz="1100" dirty="0"/>
              <a:t>Талисманы Игр были объявлены 19 мая 2010 </a:t>
            </a:r>
            <a:r>
              <a:rPr lang="ru-RU" sz="1100" dirty="0" smtClean="0"/>
              <a:t>года. </a:t>
            </a:r>
            <a:r>
              <a:rPr lang="ru-RU" sz="1100" dirty="0"/>
              <a:t>Ими стали, по заявлениям авторов, две капли </a:t>
            </a:r>
            <a:r>
              <a:rPr lang="ru-RU" sz="1100" dirty="0" smtClean="0"/>
              <a:t>стали из</a:t>
            </a:r>
            <a:r>
              <a:rPr lang="ru-RU" sz="1100" dirty="0"/>
              <a:t> </a:t>
            </a:r>
            <a:r>
              <a:rPr lang="ru-RU" sz="1100" dirty="0" err="1"/>
              <a:t>Болтона</a:t>
            </a:r>
            <a:r>
              <a:rPr lang="ru-RU" sz="1100" dirty="0"/>
              <a:t> по имени </a:t>
            </a:r>
            <a:r>
              <a:rPr lang="ru-RU" sz="1100" dirty="0" err="1"/>
              <a:t>Венлок</a:t>
            </a:r>
            <a:r>
              <a:rPr lang="ru-RU" sz="1100" dirty="0"/>
              <a:t> и </a:t>
            </a:r>
            <a:r>
              <a:rPr lang="ru-RU" sz="1100" dirty="0" err="1"/>
              <a:t>Мандевиль</a:t>
            </a:r>
            <a:r>
              <a:rPr lang="ru-RU" sz="1100" dirty="0"/>
              <a:t>. Они названы в честь города </a:t>
            </a:r>
            <a:r>
              <a:rPr lang="ru-RU" sz="1100" dirty="0" err="1"/>
              <a:t>Мач-Венлок</a:t>
            </a:r>
            <a:r>
              <a:rPr lang="ru-RU" sz="1100" dirty="0"/>
              <a:t>, в которых прошли первые соревнования наподобие Олимпийских игр, и деревни Сток-</a:t>
            </a:r>
            <a:r>
              <a:rPr lang="ru-RU" sz="1100" dirty="0" err="1"/>
              <a:t>Мандевиль</a:t>
            </a:r>
            <a:r>
              <a:rPr lang="ru-RU" sz="1100" dirty="0"/>
              <a:t>, где прошли первые на территории Великобритании </a:t>
            </a:r>
            <a:r>
              <a:rPr lang="ru-RU" sz="1100" dirty="0" err="1"/>
              <a:t>Паралимпийские</a:t>
            </a:r>
            <a:r>
              <a:rPr lang="ru-RU" sz="1100" dirty="0"/>
              <a:t> </a:t>
            </a:r>
            <a:r>
              <a:rPr lang="ru-RU" sz="1100" dirty="0" smtClean="0"/>
              <a:t>игры. У </a:t>
            </a:r>
            <a:r>
              <a:rPr lang="ru-RU" sz="1100" dirty="0"/>
              <a:t>обоих талисманов по одному глазу, они носят велосипедные шлемы и на них нарисованы логотипы Игр.</a:t>
            </a:r>
            <a:endParaRPr lang="ru-RU" sz="1100" b="1" dirty="0" smtClean="0"/>
          </a:p>
          <a:p>
            <a:endParaRPr lang="ru-RU" sz="1200" b="1" dirty="0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4" y="561334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What disaster did the whole England suffer from in </a:t>
            </a:r>
            <a:r>
              <a:rPr lang="en-US" b="1" dirty="0" smtClean="0">
                <a:solidFill>
                  <a:srgbClr val="FF0000"/>
                </a:solidFill>
              </a:rPr>
              <a:t>1665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Great </a:t>
            </a:r>
            <a:r>
              <a:rPr lang="en-US" b="1" dirty="0"/>
              <a:t>Plague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3240360" cy="454910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3" y="5700325"/>
            <a:ext cx="1077812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Under </a:t>
            </a:r>
            <a:r>
              <a:rPr lang="en-US" b="1" dirty="0">
                <a:solidFill>
                  <a:srgbClr val="FF0000"/>
                </a:solidFill>
              </a:rPr>
              <a:t>what king </a:t>
            </a:r>
            <a:r>
              <a:rPr lang="en-US" b="1" dirty="0"/>
              <a:t>did the Knights of the Round Table gather together?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King Arthur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4" y="1988840"/>
            <a:ext cx="3382687" cy="432048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893800"/>
            <a:ext cx="1008111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Where are </a:t>
            </a:r>
            <a:r>
              <a:rPr lang="en-US" b="1" dirty="0">
                <a:solidFill>
                  <a:srgbClr val="FF0000"/>
                </a:solidFill>
              </a:rPr>
              <a:t>the British kings crowned?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in </a:t>
            </a:r>
            <a:r>
              <a:rPr lang="en-US" b="1" dirty="0"/>
              <a:t>Westminster Abbey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0775"/>
            <a:ext cx="3751064" cy="4674592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3" y="5651367"/>
            <a:ext cx="1043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lake </a:t>
            </a:r>
            <a:r>
              <a:rPr lang="en-US" b="1" dirty="0"/>
              <a:t>does the famous Scottish monster live in?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Loch Ness</a:t>
            </a:r>
            <a:r>
              <a:rPr lang="en-US" dirty="0"/>
              <a:t>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82256"/>
            <a:ext cx="3353552" cy="230425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325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</a:t>
            </a:r>
            <a:r>
              <a:rPr lang="en-US" b="1" dirty="0">
                <a:solidFill>
                  <a:srgbClr val="FF0000"/>
                </a:solidFill>
              </a:rPr>
              <a:t>the longest river </a:t>
            </a:r>
            <a:r>
              <a:rPr lang="en-US" b="1" dirty="0"/>
              <a:t>in Great Britain?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the </a:t>
            </a:r>
            <a:r>
              <a:rPr lang="en-US" b="1" dirty="0"/>
              <a:t>Severn</a:t>
            </a:r>
            <a:r>
              <a:rPr lang="en-US" dirty="0"/>
              <a:t>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250160" cy="3797787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5732667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name of </a:t>
            </a:r>
            <a:r>
              <a:rPr lang="en-US" b="1" dirty="0">
                <a:solidFill>
                  <a:srgbClr val="FF0000"/>
                </a:solidFill>
              </a:rPr>
              <a:t>the highest mountain </a:t>
            </a:r>
            <a:r>
              <a:rPr lang="en-US" b="1" dirty="0"/>
              <a:t>in Wales?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en-US" b="1" dirty="0" err="1" smtClean="0"/>
              <a:t>Snowdon</a:t>
            </a:r>
            <a:r>
              <a:rPr lang="en-US" b="1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5004048" cy="3429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774307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Who </a:t>
            </a:r>
            <a:r>
              <a:rPr lang="en-US" b="1" dirty="0"/>
              <a:t>is </a:t>
            </a:r>
            <a:r>
              <a:rPr lang="en-US" b="1" dirty="0">
                <a:solidFill>
                  <a:srgbClr val="FF0000"/>
                </a:solidFill>
              </a:rPr>
              <a:t>the “Architect of London?”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Christopher </a:t>
            </a:r>
            <a:r>
              <a:rPr lang="en-US" b="1" dirty="0"/>
              <a:t>Wren</a:t>
            </a:r>
            <a:r>
              <a:rPr lang="en-US" dirty="0"/>
              <a:t>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440420" cy="443711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733256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Who </a:t>
            </a:r>
            <a:r>
              <a:rPr lang="en-US" b="1" dirty="0"/>
              <a:t>was </a:t>
            </a:r>
            <a:r>
              <a:rPr lang="en-US" b="1" dirty="0">
                <a:solidFill>
                  <a:srgbClr val="FF0000"/>
                </a:solidFill>
              </a:rPr>
              <a:t>the British Prime Minister </a:t>
            </a:r>
            <a:r>
              <a:rPr lang="en-US" b="1" dirty="0"/>
              <a:t>in 1979-1996?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Margaret </a:t>
            </a:r>
            <a:r>
              <a:rPr lang="en-US" b="1" dirty="0"/>
              <a:t>Thatcher</a:t>
            </a:r>
            <a:r>
              <a:rPr lang="en-US" dirty="0"/>
              <a:t> 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11355"/>
            <a:ext cx="3295650" cy="428625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9" y="5805264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258</Words>
  <Application>Microsoft Office PowerPoint</Application>
  <PresentationFormat>Экран (4:3)</PresentationFormat>
  <Paragraphs>111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What disaster did the whole England suffer from in 1665?</vt:lpstr>
      <vt:lpstr> Under what king did the Knights of the Round Table gather together?</vt:lpstr>
      <vt:lpstr>Where are the British kings crowned? </vt:lpstr>
      <vt:lpstr>What lake does the famous Scottish monster live in?</vt:lpstr>
      <vt:lpstr>What is the longest river in Great Britain?</vt:lpstr>
      <vt:lpstr>What is the name of the highest mountain in Wales?</vt:lpstr>
      <vt:lpstr> Who is the “Architect of London?”</vt:lpstr>
      <vt:lpstr> Who was the British Prime Minister in 1979-1996? </vt:lpstr>
      <vt:lpstr> Who wrote the Universal Law of Gravitation? </vt:lpstr>
      <vt:lpstr> What chambers does the British Parliament consist of? </vt:lpstr>
      <vt:lpstr>Who presides over the House of Lords and  the House of Commons?</vt:lpstr>
      <vt:lpstr>What do the letters MP stand for?</vt:lpstr>
      <vt:lpstr>What is the Scottish national costume for men?</vt:lpstr>
      <vt:lpstr>Which holiday is usually celebrated on the 5th of November in the UK?</vt:lpstr>
      <vt:lpstr>What universities have the highest academic reputation in the UK?</vt:lpstr>
      <vt:lpstr>Who sings this song?</vt:lpstr>
      <vt:lpstr>What is this?</vt:lpstr>
      <vt:lpstr>What are these?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34</cp:revision>
  <dcterms:created xsi:type="dcterms:W3CDTF">2012-04-24T17:14:29Z</dcterms:created>
  <dcterms:modified xsi:type="dcterms:W3CDTF">2012-04-26T16:20:33Z</dcterms:modified>
</cp:coreProperties>
</file>