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74" r:id="rId4"/>
    <p:sldId id="268" r:id="rId5"/>
    <p:sldId id="265" r:id="rId6"/>
    <p:sldId id="275" r:id="rId7"/>
    <p:sldId id="267" r:id="rId8"/>
    <p:sldId id="270" r:id="rId9"/>
    <p:sldId id="260" r:id="rId10"/>
    <p:sldId id="276" r:id="rId11"/>
    <p:sldId id="279" r:id="rId12"/>
    <p:sldId id="277" r:id="rId13"/>
    <p:sldId id="278" r:id="rId14"/>
    <p:sldId id="280" r:id="rId15"/>
    <p:sldId id="284" r:id="rId16"/>
    <p:sldId id="271" r:id="rId17"/>
    <p:sldId id="272" r:id="rId18"/>
    <p:sldId id="281" r:id="rId19"/>
    <p:sldId id="282" r:id="rId20"/>
    <p:sldId id="283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87D7"/>
            </a:gs>
            <a:gs pos="100000">
              <a:srgbClr val="ECF27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11/27/2008</a:t>
            </a:fld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89;&#1077;&#1084;&#1100;&#1103;\2%20&#1074;%20&#1082;&#1083;&#1072;&#1089;&#1089;\My%20Family!%20ex.1%20p.22.mp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89;&#1077;&#1084;&#1100;&#1103;\2%20&#1074;%20&#1082;&#1083;&#1072;&#1089;&#1089;\ex.3%20p.25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89;&#1077;&#1084;&#1100;&#1103;\2%20&#1074;%20&#1082;&#1083;&#1072;&#1089;&#1089;\ex.3%20p.23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38100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family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E:\Мои рисунки\флешкарточки\spotlight\семья\Рисунок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3838401" cy="4348188"/>
          </a:xfrm>
          <a:prstGeom prst="rect">
            <a:avLst/>
          </a:prstGeom>
          <a:noFill/>
        </p:spPr>
      </p:pic>
      <p:pic>
        <p:nvPicPr>
          <p:cNvPr id="1026" name="Picture 2" descr="E:\Мои рисунки\флешкарточки\spotlight\семья\Рисунок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2895600" cy="2076450"/>
          </a:xfrm>
          <a:prstGeom prst="rect">
            <a:avLst/>
          </a:prstGeom>
          <a:noFill/>
        </p:spPr>
      </p:pic>
      <p:pic>
        <p:nvPicPr>
          <p:cNvPr id="1027" name="Picture 3" descr="E:\Мои рисунки\флешкарточки\spotlight\семья\Рисунок1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124200"/>
            <a:ext cx="29146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33400"/>
            <a:ext cx="6983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 now, let’s tell about your families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9400"/>
            <a:ext cx="6153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1220251951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333375"/>
            <a:ext cx="5172075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2_wp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famil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5486400" cy="581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2006_05_31_15_13_44_nasi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1543050"/>
            <a:ext cx="5191125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Home task  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4000" b="1" dirty="0" smtClean="0">
                <a:latin typeface="Comic Sans MS" pitchFamily="66" charset="0"/>
              </a:rPr>
              <a:t>To review the words 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4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4000" b="1" dirty="0" smtClean="0">
                <a:latin typeface="Comic Sans MS" pitchFamily="66" charset="0"/>
              </a:rPr>
              <a:t>To prepare for test p.42 – 43</a:t>
            </a:r>
          </a:p>
        </p:txBody>
      </p:sp>
      <p:pic>
        <p:nvPicPr>
          <p:cNvPr id="24580" name="Рисунок 3" descr="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1089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аним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786313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WINNER\Мои документы\Мои рисунки\картинки\Безымянный 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71625"/>
            <a:ext cx="4267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1220252025_00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444827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324601" cy="4895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8000"/>
                </a:solidFill>
                <a:latin typeface="Comic Sans MS" pitchFamily="66" charset="0"/>
              </a:rPr>
              <a:t>сегодня на уроке мы:</a:t>
            </a:r>
            <a:endParaRPr lang="ru-RU" dirty="0"/>
          </a:p>
        </p:txBody>
      </p:sp>
      <p:pic>
        <p:nvPicPr>
          <p:cNvPr id="1026" name="Picture 2" descr="E:\Мои рисунки\флешкарточки\spotlight\семья\Рисунок1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3838401" cy="43481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1524000"/>
            <a:ext cx="3429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познакомимся с английской семьей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Закрепим слова по теме «Семья»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поиграем с обезьянкой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споем песенку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послушаем как говорят по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английски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vmeste-vesele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4605337" cy="588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4608513" cy="3068638"/>
          </a:xfrm>
        </p:spPr>
        <p:txBody>
          <a:bodyPr/>
          <a:lstStyle/>
          <a:p>
            <a:pPr algn="l" eaLnBrk="1" hangingPunct="1"/>
            <a:r>
              <a:rPr lang="ru-RU" sz="2000" b="1" dirty="0" smtClean="0">
                <a:solidFill>
                  <a:schemeClr val="accent2"/>
                </a:solidFill>
                <a:latin typeface="Book Antiqua" pitchFamily="18" charset="0"/>
              </a:rPr>
              <a:t>I </a:t>
            </a:r>
            <a:r>
              <a:rPr lang="en-US" sz="2000" b="1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2000" b="1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Book Antiqua" pitchFamily="18" charset="0"/>
              </a:rPr>
              <a:t>my</a:t>
            </a:r>
            <a:r>
              <a:rPr lang="ru-RU" sz="2000" b="1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Book Antiqua" pitchFamily="18" charset="0"/>
              </a:rPr>
              <a:t>Mummy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1, 1, 1 – 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the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sun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.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2, 2, 2 – 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Mummy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too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!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3, 3, 3 –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Mummy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loves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.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4, 4, 4 – 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her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more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and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more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.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count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from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1 – 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the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sun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.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count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to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four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– I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love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Mummy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latin typeface="Book Antiqua" pitchFamily="18" charset="0"/>
              </a:rPr>
              <a:t>more</a:t>
            </a:r>
            <a: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  <a:t>!   </a:t>
            </a:r>
            <a:br>
              <a:rPr lang="ru-RU" sz="1800" dirty="0" smtClean="0">
                <a:solidFill>
                  <a:schemeClr val="accent2"/>
                </a:solidFill>
                <a:latin typeface="Book Antiqua" pitchFamily="18" charset="0"/>
              </a:rPr>
            </a:br>
            <a:endParaRPr lang="ru-RU" sz="1800" dirty="0" smtClean="0">
              <a:solidFill>
                <a:schemeClr val="accent2"/>
              </a:solidFill>
              <a:latin typeface="Book Antiqua" pitchFamily="18" charset="0"/>
            </a:endParaRPr>
          </a:p>
        </p:txBody>
      </p:sp>
      <p:pic>
        <p:nvPicPr>
          <p:cNvPr id="8195" name="Picture 3" descr="МАМ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428625"/>
            <a:ext cx="3914775" cy="6048375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404813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latin typeface="Book Antiqua" pitchFamily="18" charset="0"/>
              </a:rPr>
              <a:t>Считалочка</a:t>
            </a:r>
          </a:p>
        </p:txBody>
      </p:sp>
      <p:pic>
        <p:nvPicPr>
          <p:cNvPr id="2662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9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54737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ru-RU" b="1">
                <a:latin typeface="Book Antiqua" pitchFamily="18" charset="0"/>
              </a:rPr>
              <a:t>Я люблю мою маму.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1,1,1 – я люблю солнце.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2,2,2, - я люблю мою маму тоже!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3,3,3 – моя мама любит меня.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4,4,4, - я люблю её больше и больше.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Я считаю с 1 – я люблю солнце.</a:t>
            </a:r>
          </a:p>
          <a:p>
            <a:pPr>
              <a:lnSpc>
                <a:spcPts val="1400"/>
              </a:lnSpc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Я считаю до 4 – я люблю мою маму больше!</a:t>
            </a:r>
          </a:p>
        </p:txBody>
      </p:sp>
    </p:spTree>
  </p:cSld>
  <p:clrMapOvr>
    <a:masterClrMapping/>
  </p:clrMapOvr>
  <p:transition advTm="33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WINNER\Мои документы\Мои рисунки\карти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8609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263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 your books at p.22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at ex.1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2667000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Listen and repeat.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 bwMode="auto">
          <a:xfrm>
            <a:off x="3657600" y="4495800"/>
            <a:ext cx="1981200" cy="12954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rgbClr val="480C56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Let’s learn the words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1676400" cy="10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user\Рабочий стол\Галерея\spotlight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1905000" cy="120804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257800"/>
            <a:ext cx="1981200" cy="13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67000" y="3810000"/>
            <a:ext cx="152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mummy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858000" y="3810000"/>
            <a:ext cx="1495425" cy="6953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daddy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667000" y="5486400"/>
            <a:ext cx="152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brother</a:t>
            </a:r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705600" y="5715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sis</a:t>
            </a:r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ter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953000"/>
            <a:ext cx="11541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Мои рисунки\флешкарточки\spotlight\семья\Рисунок1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295400"/>
            <a:ext cx="1125325" cy="1461155"/>
          </a:xfrm>
          <a:prstGeom prst="rect">
            <a:avLst/>
          </a:prstGeom>
          <a:noFill/>
        </p:spPr>
      </p:pic>
      <p:pic>
        <p:nvPicPr>
          <p:cNvPr id="2051" name="Picture 3" descr="E:\Мои рисунки\флешкарточки\spotlight\семья\Рисунок1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371600"/>
            <a:ext cx="1143000" cy="1414021"/>
          </a:xfrm>
          <a:prstGeom prst="rect">
            <a:avLst/>
          </a:prstGeom>
          <a:noFill/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grandma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248400" y="19050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grandpa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57200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 your books at p.2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at ex.</a:t>
            </a:r>
            <a:r>
              <a:rPr lang="ru-RU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5410200"/>
            <a:ext cx="6739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now tell us about your family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466589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Мои рисунки\флешкарточки\spotlight\семья\Рисунок1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276600"/>
            <a:ext cx="188775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file" highlightClick="1"/>
          </p:cNvPr>
          <p:cNvSpPr/>
          <p:nvPr/>
        </p:nvSpPr>
        <p:spPr bwMode="auto">
          <a:xfrm>
            <a:off x="3124200" y="4572000"/>
            <a:ext cx="2819400" cy="16764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rgbClr val="480C56"/>
              </a:solidFill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914400"/>
            <a:ext cx="339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sing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2057400"/>
            <a:ext cx="5291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Open your books </a:t>
            </a:r>
          </a:p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 p.25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mummy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324600" y="3962400"/>
            <a:ext cx="1495425" cy="6953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daddy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248400" y="2667000"/>
            <a:ext cx="2362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grandma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057400" y="5638800"/>
            <a:ext cx="2028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grandpa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2514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Family</a:t>
            </a:r>
            <a:endParaRPr lang="ru-RU" sz="3600" kern="10" spc="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09800" y="4343400"/>
            <a:ext cx="144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Sister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010400" y="57150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brother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2" name="Picture 2" descr="E:\Мои рисунки\флешкарточки\spotlight\семья\Рисунок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1905000" cy="1717386"/>
          </a:xfrm>
          <a:prstGeom prst="rect">
            <a:avLst/>
          </a:prstGeom>
          <a:noFill/>
        </p:spPr>
      </p:pic>
      <p:pic>
        <p:nvPicPr>
          <p:cNvPr id="10" name="Picture 2" descr="E:\Мои рисунки\флешкарточки\spotlight\семья\Рисунок1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125325" cy="1461155"/>
          </a:xfrm>
          <a:prstGeom prst="rect">
            <a:avLst/>
          </a:prstGeom>
          <a:noFill/>
        </p:spPr>
      </p:pic>
      <p:pic>
        <p:nvPicPr>
          <p:cNvPr id="11" name="Picture 3" descr="E:\Мои рисунки\флешкарточки\spotlight\семья\Рисунок1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57600"/>
            <a:ext cx="1143000" cy="1414021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1676400" cy="10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C:\Documents and Settings\user\Рабочий стол\Галерея\spotlight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133600"/>
            <a:ext cx="1905000" cy="1208049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314950"/>
            <a:ext cx="11541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257800"/>
            <a:ext cx="1981200" cy="13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 bwMode="auto">
          <a:xfrm>
            <a:off x="1752600" y="2667000"/>
            <a:ext cx="5181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3"/>
          </p:cNvCxnSpPr>
          <p:nvPr/>
        </p:nvCxnSpPr>
        <p:spPr bwMode="auto">
          <a:xfrm flipV="1">
            <a:off x="2133600" y="3124200"/>
            <a:ext cx="762000" cy="1450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flipV="1">
            <a:off x="1828800" y="5715000"/>
            <a:ext cx="52578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27" idx="0"/>
          </p:cNvCxnSpPr>
          <p:nvPr/>
        </p:nvCxnSpPr>
        <p:spPr bwMode="auto">
          <a:xfrm rot="16200000" flipH="1">
            <a:off x="5745956" y="2636043"/>
            <a:ext cx="1600200" cy="10525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1"/>
          </p:cNvCxnSpPr>
          <p:nvPr/>
        </p:nvCxnSpPr>
        <p:spPr bwMode="auto">
          <a:xfrm rot="10800000" flipV="1">
            <a:off x="3124200" y="4364610"/>
            <a:ext cx="1600200" cy="14265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051" idx="3"/>
          </p:cNvCxnSpPr>
          <p:nvPr/>
        </p:nvCxnSpPr>
        <p:spPr bwMode="auto">
          <a:xfrm rot="10800000">
            <a:off x="3657600" y="4572000"/>
            <a:ext cx="9144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2362200"/>
            <a:ext cx="497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038600"/>
            <a:ext cx="421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486400"/>
            <a:ext cx="497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33800" y="2209800"/>
            <a:ext cx="421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14800" y="3810000"/>
            <a:ext cx="421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43400" y="5410200"/>
            <a:ext cx="497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57201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 your books at p.23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at ex.3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3276600"/>
            <a:ext cx="5596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Listen and read.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Управляющая кнопка: далее 4">
            <a:hlinkClick r:id="rId2" action="ppaction://hlinkfile" highlightClick="1"/>
          </p:cNvPr>
          <p:cNvSpPr/>
          <p:nvPr/>
        </p:nvSpPr>
        <p:spPr bwMode="auto">
          <a:xfrm>
            <a:off x="3733800" y="480060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rgbClr val="480C56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1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480C56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480C56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175</TotalTime>
  <Words>176</Words>
  <PresentationFormat>Экран (4:3)</PresentationFormat>
  <Paragraphs>50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Тема14</vt:lpstr>
      <vt:lpstr>Слайд 1</vt:lpstr>
      <vt:lpstr>сегодня на уроке мы:</vt:lpstr>
      <vt:lpstr>Слайд 3</vt:lpstr>
      <vt:lpstr>Слайд 4</vt:lpstr>
      <vt:lpstr>Let’s learn the words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Home task  </vt:lpstr>
      <vt:lpstr>Слайд 17</vt:lpstr>
      <vt:lpstr>Слайд 18</vt:lpstr>
      <vt:lpstr>Слайд 19</vt:lpstr>
      <vt:lpstr>Слайд 20</vt:lpstr>
      <vt:lpstr>I  love my Mummy   1, 1, 1 – I love the sun.  2, 2, 2 – I love my Mummy too!  3, 3, 3 – My Mummy loves me.  4, 4, 4 – I love her more and more.  I count from 1 – I love the sun.  I count to four – I love my Mummy more!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30</cp:revision>
  <dcterms:modified xsi:type="dcterms:W3CDTF">2008-11-27T15:31:42Z</dcterms:modified>
</cp:coreProperties>
</file>