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71A49-60A9-455D-A40C-7506B18E5E85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8BC9D5-674B-493B-9001-3566F245F820}">
      <dgm:prSet phldrT="[Текст]" custT="1"/>
      <dgm:spPr/>
      <dgm:t>
        <a:bodyPr/>
        <a:lstStyle/>
        <a:p>
          <a:r>
            <a:rPr lang="en-US" sz="4400" dirty="0" smtClean="0"/>
            <a:t>VERB</a:t>
          </a:r>
          <a:endParaRPr lang="ru-RU" sz="4400" dirty="0"/>
        </a:p>
      </dgm:t>
    </dgm:pt>
    <dgm:pt modelId="{11706629-119C-4FFE-A453-E73CEE8D7F3E}" type="parTrans" cxnId="{622D2771-65AB-4840-B269-43E914ABA70C}">
      <dgm:prSet/>
      <dgm:spPr/>
      <dgm:t>
        <a:bodyPr/>
        <a:lstStyle/>
        <a:p>
          <a:endParaRPr lang="ru-RU"/>
        </a:p>
      </dgm:t>
    </dgm:pt>
    <dgm:pt modelId="{7D64DE38-C4D2-4D65-8E87-BFEBC6BF61B2}" type="sibTrans" cxnId="{622D2771-65AB-4840-B269-43E914ABA70C}">
      <dgm:prSet/>
      <dgm:spPr/>
      <dgm:t>
        <a:bodyPr/>
        <a:lstStyle/>
        <a:p>
          <a:endParaRPr lang="ru-RU"/>
        </a:p>
      </dgm:t>
    </dgm:pt>
    <dgm:pt modelId="{397D4A21-87FF-4B0F-9E1B-6A80CAC5BE0B}">
      <dgm:prSet phldrT="[Текст]" custT="1"/>
      <dgm:spPr/>
      <dgm:t>
        <a:bodyPr/>
        <a:lstStyle/>
        <a:p>
          <a:r>
            <a:rPr lang="en-US" sz="2400" dirty="0" smtClean="0"/>
            <a:t>NON – FINITE FORM OF THE VERB.</a:t>
          </a:r>
        </a:p>
        <a:p>
          <a:r>
            <a:rPr lang="en-US" sz="2400" b="0" u="none" dirty="0" smtClean="0">
              <a:solidFill>
                <a:schemeClr val="tx1"/>
              </a:solidFill>
            </a:rPr>
            <a:t>GERUND</a:t>
          </a:r>
        </a:p>
        <a:p>
          <a:r>
            <a:rPr lang="en-US" sz="2400" dirty="0" smtClean="0"/>
            <a:t>PARTICIPLES I and II</a:t>
          </a:r>
        </a:p>
        <a:p>
          <a:r>
            <a:rPr lang="en-US" sz="2400" b="1" u="sng" dirty="0" smtClean="0">
              <a:solidFill>
                <a:srgbClr val="C00000"/>
              </a:solidFill>
            </a:rPr>
            <a:t>INFINITIVE</a:t>
          </a:r>
          <a:endParaRPr lang="ru-RU" sz="2400" b="1" u="sng" dirty="0">
            <a:solidFill>
              <a:srgbClr val="C00000"/>
            </a:solidFill>
          </a:endParaRPr>
        </a:p>
      </dgm:t>
    </dgm:pt>
    <dgm:pt modelId="{60FC7ED5-B347-4171-86F1-F8471F6FD0FF}" type="parTrans" cxnId="{6F4788D9-6B42-49A8-989B-EE9A756B768D}">
      <dgm:prSet/>
      <dgm:spPr/>
      <dgm:t>
        <a:bodyPr/>
        <a:lstStyle/>
        <a:p>
          <a:endParaRPr lang="ru-RU"/>
        </a:p>
      </dgm:t>
    </dgm:pt>
    <dgm:pt modelId="{2C7CBA1F-9F2B-4716-A86E-CB25C83B0277}" type="sibTrans" cxnId="{6F4788D9-6B42-49A8-989B-EE9A756B768D}">
      <dgm:prSet/>
      <dgm:spPr/>
      <dgm:t>
        <a:bodyPr/>
        <a:lstStyle/>
        <a:p>
          <a:endParaRPr lang="ru-RU"/>
        </a:p>
      </dgm:t>
    </dgm:pt>
    <dgm:pt modelId="{10C02BFC-C46F-452C-B3FC-6BAF51B3B607}">
      <dgm:prSet phldrT="[Текст]"/>
      <dgm:spPr/>
      <dgm:t>
        <a:bodyPr/>
        <a:lstStyle/>
        <a:p>
          <a:r>
            <a:rPr lang="en-US" dirty="0" smtClean="0"/>
            <a:t>SOME OTHER PART OF SPEECH</a:t>
          </a:r>
        </a:p>
        <a:p>
          <a:r>
            <a:rPr lang="en-US" b="1" u="sng" dirty="0" smtClean="0">
              <a:solidFill>
                <a:srgbClr val="C00000"/>
              </a:solidFill>
            </a:rPr>
            <a:t>THE VERBAL NOUN</a:t>
          </a:r>
        </a:p>
      </dgm:t>
    </dgm:pt>
    <dgm:pt modelId="{B4D7184F-F9C6-42B2-AA1D-306DA6213999}" type="parTrans" cxnId="{0B02E4A0-B6E1-49D3-BC9B-9BA4FE2A9EDF}">
      <dgm:prSet/>
      <dgm:spPr/>
      <dgm:t>
        <a:bodyPr/>
        <a:lstStyle/>
        <a:p>
          <a:endParaRPr lang="ru-RU"/>
        </a:p>
      </dgm:t>
    </dgm:pt>
    <dgm:pt modelId="{64126CA1-301E-4A49-9AE7-DD2C13D6B79A}" type="sibTrans" cxnId="{0B02E4A0-B6E1-49D3-BC9B-9BA4FE2A9EDF}">
      <dgm:prSet/>
      <dgm:spPr/>
      <dgm:t>
        <a:bodyPr/>
        <a:lstStyle/>
        <a:p>
          <a:endParaRPr lang="ru-RU"/>
        </a:p>
      </dgm:t>
    </dgm:pt>
    <dgm:pt modelId="{E7DA5C8F-CF2F-4002-9800-3FF961CD2138}" type="pres">
      <dgm:prSet presAssocID="{A2F71A49-60A9-455D-A40C-7506B18E5E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B40E16-F945-4E37-AC7E-B9B0E6291760}" type="pres">
      <dgm:prSet presAssocID="{8E8BC9D5-674B-493B-9001-3566F245F820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5F215-FB11-4B53-A9CF-80B6B995E8C8}" type="pres">
      <dgm:prSet presAssocID="{7D64DE38-C4D2-4D65-8E87-BFEBC6BF61B2}" presName="space" presStyleCnt="0"/>
      <dgm:spPr/>
    </dgm:pt>
    <dgm:pt modelId="{B5C9A614-CDFB-4734-BDA9-76361BE9164B}" type="pres">
      <dgm:prSet presAssocID="{397D4A21-87FF-4B0F-9E1B-6A80CAC5BE0B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F0AAE-0D44-4380-919D-125CFFE60126}" type="pres">
      <dgm:prSet presAssocID="{2C7CBA1F-9F2B-4716-A86E-CB25C83B0277}" presName="space" presStyleCnt="0"/>
      <dgm:spPr/>
    </dgm:pt>
    <dgm:pt modelId="{DB4611DC-B5EC-4EF3-AE93-42BBF2B462B3}" type="pres">
      <dgm:prSet presAssocID="{10C02BFC-C46F-452C-B3FC-6BAF51B3B607}" presName="Name5" presStyleLbl="vennNode1" presStyleIdx="2" presStyleCnt="3" custLinFactNeighborX="-688" custLinFactNeighborY="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32460B-4A78-48C9-853C-079ABB65F41C}" type="presOf" srcId="{397D4A21-87FF-4B0F-9E1B-6A80CAC5BE0B}" destId="{B5C9A614-CDFB-4734-BDA9-76361BE9164B}" srcOrd="0" destOrd="0" presId="urn:microsoft.com/office/officeart/2005/8/layout/venn3"/>
    <dgm:cxn modelId="{0D3B93E2-57BB-42D9-9CD8-B95762254F04}" type="presOf" srcId="{10C02BFC-C46F-452C-B3FC-6BAF51B3B607}" destId="{DB4611DC-B5EC-4EF3-AE93-42BBF2B462B3}" srcOrd="0" destOrd="0" presId="urn:microsoft.com/office/officeart/2005/8/layout/venn3"/>
    <dgm:cxn modelId="{0B02E4A0-B6E1-49D3-BC9B-9BA4FE2A9EDF}" srcId="{A2F71A49-60A9-455D-A40C-7506B18E5E85}" destId="{10C02BFC-C46F-452C-B3FC-6BAF51B3B607}" srcOrd="2" destOrd="0" parTransId="{B4D7184F-F9C6-42B2-AA1D-306DA6213999}" sibTransId="{64126CA1-301E-4A49-9AE7-DD2C13D6B79A}"/>
    <dgm:cxn modelId="{622D2771-65AB-4840-B269-43E914ABA70C}" srcId="{A2F71A49-60A9-455D-A40C-7506B18E5E85}" destId="{8E8BC9D5-674B-493B-9001-3566F245F820}" srcOrd="0" destOrd="0" parTransId="{11706629-119C-4FFE-A453-E73CEE8D7F3E}" sibTransId="{7D64DE38-C4D2-4D65-8E87-BFEBC6BF61B2}"/>
    <dgm:cxn modelId="{6F4788D9-6B42-49A8-989B-EE9A756B768D}" srcId="{A2F71A49-60A9-455D-A40C-7506B18E5E85}" destId="{397D4A21-87FF-4B0F-9E1B-6A80CAC5BE0B}" srcOrd="1" destOrd="0" parTransId="{60FC7ED5-B347-4171-86F1-F8471F6FD0FF}" sibTransId="{2C7CBA1F-9F2B-4716-A86E-CB25C83B0277}"/>
    <dgm:cxn modelId="{0EEDD773-F777-42C5-AD22-0B31F30B6240}" type="presOf" srcId="{8E8BC9D5-674B-493B-9001-3566F245F820}" destId="{32B40E16-F945-4E37-AC7E-B9B0E6291760}" srcOrd="0" destOrd="0" presId="urn:microsoft.com/office/officeart/2005/8/layout/venn3"/>
    <dgm:cxn modelId="{B745D092-4762-4A2A-ABDD-FDF9F0ED01A0}" type="presOf" srcId="{A2F71A49-60A9-455D-A40C-7506B18E5E85}" destId="{E7DA5C8F-CF2F-4002-9800-3FF961CD2138}" srcOrd="0" destOrd="0" presId="urn:microsoft.com/office/officeart/2005/8/layout/venn3"/>
    <dgm:cxn modelId="{EAC8B092-45C1-4B69-94BD-E1BFD51E1E47}" type="presParOf" srcId="{E7DA5C8F-CF2F-4002-9800-3FF961CD2138}" destId="{32B40E16-F945-4E37-AC7E-B9B0E6291760}" srcOrd="0" destOrd="0" presId="urn:microsoft.com/office/officeart/2005/8/layout/venn3"/>
    <dgm:cxn modelId="{18429F0D-1116-431B-9975-149BF8A2DF6F}" type="presParOf" srcId="{E7DA5C8F-CF2F-4002-9800-3FF961CD2138}" destId="{F345F215-FB11-4B53-A9CF-80B6B995E8C8}" srcOrd="1" destOrd="0" presId="urn:microsoft.com/office/officeart/2005/8/layout/venn3"/>
    <dgm:cxn modelId="{59819A08-7061-445E-ACB1-E6F4471766FA}" type="presParOf" srcId="{E7DA5C8F-CF2F-4002-9800-3FF961CD2138}" destId="{B5C9A614-CDFB-4734-BDA9-76361BE9164B}" srcOrd="2" destOrd="0" presId="urn:microsoft.com/office/officeart/2005/8/layout/venn3"/>
    <dgm:cxn modelId="{F4186BA8-AE42-410F-9920-122928104C82}" type="presParOf" srcId="{E7DA5C8F-CF2F-4002-9800-3FF961CD2138}" destId="{107F0AAE-0D44-4380-919D-125CFFE60126}" srcOrd="3" destOrd="0" presId="urn:microsoft.com/office/officeart/2005/8/layout/venn3"/>
    <dgm:cxn modelId="{86F625EA-913D-4254-A915-A661B86CDDF4}" type="presParOf" srcId="{E7DA5C8F-CF2F-4002-9800-3FF961CD2138}" destId="{DB4611DC-B5EC-4EF3-AE93-42BBF2B462B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7AAB6-5A1A-4C05-93A1-4073B9893E9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D9DFCE-3C9E-4FA7-9D0F-63EB74591DC5}">
      <dgm:prSet phldrT="[Текст]"/>
      <dgm:spPr/>
      <dgm:t>
        <a:bodyPr/>
        <a:lstStyle/>
        <a:p>
          <a:r>
            <a:rPr lang="en-US" dirty="0" smtClean="0"/>
            <a:t>We use Complex Object with the verbs expressing:</a:t>
          </a:r>
          <a:endParaRPr lang="ru-RU" dirty="0"/>
        </a:p>
      </dgm:t>
    </dgm:pt>
    <dgm:pt modelId="{DF1F62F4-D12C-4486-9FC0-5D9DF3096FDA}" type="parTrans" cxnId="{4C01EB1B-9DEC-426F-B4ED-FAFADCA23FBC}">
      <dgm:prSet/>
      <dgm:spPr/>
      <dgm:t>
        <a:bodyPr/>
        <a:lstStyle/>
        <a:p>
          <a:endParaRPr lang="ru-RU"/>
        </a:p>
      </dgm:t>
    </dgm:pt>
    <dgm:pt modelId="{05C967ED-AA2D-4759-82E9-7689BAC2F8B3}" type="sibTrans" cxnId="{4C01EB1B-9DEC-426F-B4ED-FAFADCA23FBC}">
      <dgm:prSet/>
      <dgm:spPr/>
      <dgm:t>
        <a:bodyPr/>
        <a:lstStyle/>
        <a:p>
          <a:endParaRPr lang="ru-RU"/>
        </a:p>
      </dgm:t>
    </dgm:pt>
    <dgm:pt modelId="{B24FAE83-9BD4-4364-9C29-191B95A8AB23}">
      <dgm:prSet phldrT="[Текст]" custT="1"/>
      <dgm:spPr/>
      <dgm:t>
        <a:bodyPr/>
        <a:lstStyle/>
        <a:p>
          <a:pPr algn="l"/>
          <a:r>
            <a:rPr lang="en-US" sz="1400" dirty="0" smtClean="0"/>
            <a:t>Suggestion, opinion: to think, to consider, to believe, to suppose, to expect, etc. To be is used more often.</a:t>
          </a:r>
          <a:endParaRPr lang="ru-RU" sz="1400" dirty="0"/>
        </a:p>
      </dgm:t>
    </dgm:pt>
    <dgm:pt modelId="{D2128CFA-108C-4C44-873B-FB68305CEE2A}" type="parTrans" cxnId="{247730CB-E57A-4564-8434-C2309F75ACBF}">
      <dgm:prSet/>
      <dgm:spPr/>
      <dgm:t>
        <a:bodyPr/>
        <a:lstStyle/>
        <a:p>
          <a:endParaRPr lang="ru-RU"/>
        </a:p>
      </dgm:t>
    </dgm:pt>
    <dgm:pt modelId="{110970CE-414A-4A79-82E6-6CB9429D8DCC}" type="sibTrans" cxnId="{247730CB-E57A-4564-8434-C2309F75ACBF}">
      <dgm:prSet/>
      <dgm:spPr/>
      <dgm:t>
        <a:bodyPr/>
        <a:lstStyle/>
        <a:p>
          <a:endParaRPr lang="ru-RU"/>
        </a:p>
      </dgm:t>
    </dgm:pt>
    <dgm:pt modelId="{723794CE-ACFB-47BA-B51E-40638669F584}">
      <dgm:prSet phldrT="[Текст]" custT="1"/>
      <dgm:spPr/>
      <dgm:t>
        <a:bodyPr/>
        <a:lstStyle/>
        <a:p>
          <a:r>
            <a:rPr lang="en-US" sz="1400" dirty="0" smtClean="0"/>
            <a:t>We believe </a:t>
          </a:r>
          <a:r>
            <a:rPr lang="en-US" sz="1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these experiments to be </a:t>
          </a:r>
          <a:r>
            <a:rPr lang="en-US" sz="1400" dirty="0" smtClean="0"/>
            <a:t>very important.</a:t>
          </a:r>
        </a:p>
        <a:p>
          <a:r>
            <a:rPr lang="ru-RU" sz="1400" dirty="0" smtClean="0"/>
            <a:t>Мы полагаем, что эти эксперименты очень важные.</a:t>
          </a:r>
          <a:endParaRPr lang="ru-RU" sz="1400" dirty="0"/>
        </a:p>
      </dgm:t>
    </dgm:pt>
    <dgm:pt modelId="{EA514E1A-785E-40C2-B8B2-558A107439CB}" type="parTrans" cxnId="{747C718E-647B-4B44-9A37-F8FE8375215C}">
      <dgm:prSet/>
      <dgm:spPr/>
      <dgm:t>
        <a:bodyPr/>
        <a:lstStyle/>
        <a:p>
          <a:endParaRPr lang="ru-RU"/>
        </a:p>
      </dgm:t>
    </dgm:pt>
    <dgm:pt modelId="{EC7DCAB2-4079-4A41-BDE5-F153A1E5AD38}" type="sibTrans" cxnId="{747C718E-647B-4B44-9A37-F8FE8375215C}">
      <dgm:prSet/>
      <dgm:spPr/>
      <dgm:t>
        <a:bodyPr/>
        <a:lstStyle/>
        <a:p>
          <a:endParaRPr lang="ru-RU"/>
        </a:p>
      </dgm:t>
    </dgm:pt>
    <dgm:pt modelId="{0F3A5846-33C9-4E88-8235-19F3E4F938F1}">
      <dgm:prSet phldrT="[Текст]"/>
      <dgm:spPr/>
      <dgm:t>
        <a:bodyPr/>
        <a:lstStyle/>
        <a:p>
          <a:r>
            <a:rPr lang="en-US" dirty="0" smtClean="0"/>
            <a:t>We use Complex Object with the verbs expressing:</a:t>
          </a:r>
          <a:endParaRPr lang="ru-RU" dirty="0"/>
        </a:p>
      </dgm:t>
    </dgm:pt>
    <dgm:pt modelId="{28E89B05-FBD7-496E-B4AA-7CCCAD25AA5B}" type="parTrans" cxnId="{63A15797-D9FF-4C3A-8A22-B79F8AD3D2CB}">
      <dgm:prSet/>
      <dgm:spPr/>
      <dgm:t>
        <a:bodyPr/>
        <a:lstStyle/>
        <a:p>
          <a:endParaRPr lang="ru-RU"/>
        </a:p>
      </dgm:t>
    </dgm:pt>
    <dgm:pt modelId="{A7D0DA2F-E122-41A9-90D2-3485F3855CEC}" type="sibTrans" cxnId="{63A15797-D9FF-4C3A-8A22-B79F8AD3D2CB}">
      <dgm:prSet/>
      <dgm:spPr/>
      <dgm:t>
        <a:bodyPr/>
        <a:lstStyle/>
        <a:p>
          <a:endParaRPr lang="ru-RU"/>
        </a:p>
      </dgm:t>
    </dgm:pt>
    <dgm:pt modelId="{607FA637-D6F1-461B-8B22-88AA3D3E62D5}">
      <dgm:prSet phldrT="[Текст]" custT="1"/>
      <dgm:spPr/>
      <dgm:t>
        <a:bodyPr/>
        <a:lstStyle/>
        <a:p>
          <a:r>
            <a:rPr lang="en-US" sz="1400" dirty="0" smtClean="0"/>
            <a:t>Demand, request: to permit, to request, to demand, to command, etc. After such verbs the verb is used in Passive Voice. After to ask we use preposition “for”.</a:t>
          </a:r>
          <a:endParaRPr lang="ru-RU" sz="1400" dirty="0"/>
        </a:p>
      </dgm:t>
    </dgm:pt>
    <dgm:pt modelId="{2B2E409E-FAE6-45E4-A3D8-EE68DE000A04}" type="parTrans" cxnId="{E7CF2AD3-7B4E-4D43-9890-5AB7373EC64C}">
      <dgm:prSet/>
      <dgm:spPr/>
      <dgm:t>
        <a:bodyPr/>
        <a:lstStyle/>
        <a:p>
          <a:endParaRPr lang="ru-RU"/>
        </a:p>
      </dgm:t>
    </dgm:pt>
    <dgm:pt modelId="{72CB2B10-22A5-427B-A589-56D010E259AA}" type="sibTrans" cxnId="{E7CF2AD3-7B4E-4D43-9890-5AB7373EC64C}">
      <dgm:prSet/>
      <dgm:spPr/>
      <dgm:t>
        <a:bodyPr/>
        <a:lstStyle/>
        <a:p>
          <a:endParaRPr lang="ru-RU"/>
        </a:p>
      </dgm:t>
    </dgm:pt>
    <dgm:pt modelId="{5D18CDDC-B4E9-40D5-8ECE-4540D1B42B8F}">
      <dgm:prSet phldrT="[Текст]" custT="1"/>
      <dgm:spPr/>
      <dgm:t>
        <a:bodyPr/>
        <a:lstStyle/>
        <a:p>
          <a:r>
            <a:rPr lang="en-US" sz="1400" dirty="0" smtClean="0"/>
            <a:t>He asked </a:t>
          </a:r>
          <a:r>
            <a:rPr lang="en-US" sz="1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 the letter to be sent off </a:t>
          </a:r>
          <a:r>
            <a:rPr lang="en-US" sz="1400" dirty="0" smtClean="0"/>
            <a:t>at once.</a:t>
          </a:r>
        </a:p>
        <a:p>
          <a:r>
            <a:rPr lang="ru-RU" sz="1400" dirty="0" smtClean="0"/>
            <a:t>Он попросил, чтобы письмо отправили сразу.</a:t>
          </a:r>
          <a:endParaRPr lang="ru-RU" sz="1400" dirty="0"/>
        </a:p>
      </dgm:t>
    </dgm:pt>
    <dgm:pt modelId="{ECE37F55-7863-4C16-B666-C3833B1EF78D}" type="parTrans" cxnId="{17F96694-8F87-4393-80BD-A06CB23DA9CE}">
      <dgm:prSet/>
      <dgm:spPr/>
      <dgm:t>
        <a:bodyPr/>
        <a:lstStyle/>
        <a:p>
          <a:endParaRPr lang="ru-RU"/>
        </a:p>
      </dgm:t>
    </dgm:pt>
    <dgm:pt modelId="{77B3E99B-8FE2-4353-BFE6-84F09F90C374}" type="sibTrans" cxnId="{17F96694-8F87-4393-80BD-A06CB23DA9CE}">
      <dgm:prSet/>
      <dgm:spPr/>
      <dgm:t>
        <a:bodyPr/>
        <a:lstStyle/>
        <a:p>
          <a:endParaRPr lang="ru-RU"/>
        </a:p>
      </dgm:t>
    </dgm:pt>
    <dgm:pt modelId="{E6988977-4733-4A18-A555-894615E93BD0}">
      <dgm:prSet phldrT="[Текст]"/>
      <dgm:spPr/>
      <dgm:t>
        <a:bodyPr/>
        <a:lstStyle/>
        <a:p>
          <a:r>
            <a:rPr lang="en-US" dirty="0" smtClean="0"/>
            <a:t>We use Complex Object with the verbs expressing:</a:t>
          </a:r>
          <a:endParaRPr lang="ru-RU" dirty="0"/>
        </a:p>
      </dgm:t>
    </dgm:pt>
    <dgm:pt modelId="{81B1FA4E-3680-44D3-9924-47B5437C8174}" type="parTrans" cxnId="{2D987D91-3ABF-408A-AFD5-41766FCC7FE0}">
      <dgm:prSet/>
      <dgm:spPr/>
      <dgm:t>
        <a:bodyPr/>
        <a:lstStyle/>
        <a:p>
          <a:endParaRPr lang="ru-RU"/>
        </a:p>
      </dgm:t>
    </dgm:pt>
    <dgm:pt modelId="{B4D11E34-7255-407D-9425-6041A411E329}" type="sibTrans" cxnId="{2D987D91-3ABF-408A-AFD5-41766FCC7FE0}">
      <dgm:prSet/>
      <dgm:spPr/>
      <dgm:t>
        <a:bodyPr/>
        <a:lstStyle/>
        <a:p>
          <a:endParaRPr lang="ru-RU"/>
        </a:p>
      </dgm:t>
    </dgm:pt>
    <dgm:pt modelId="{2C0400E9-7A48-4EDB-855F-202DF4782420}">
      <dgm:prSet phldrT="[Текст]" custT="1"/>
      <dgm:spPr/>
      <dgm:t>
        <a:bodyPr/>
        <a:lstStyle/>
        <a:p>
          <a:pPr algn="l"/>
          <a:r>
            <a:rPr lang="en-US" sz="1400" dirty="0" smtClean="0"/>
            <a:t> the perception through the senses: to see, to hear, to feel, to notice, to observe, to watch. The infinitive is used without to.</a:t>
          </a:r>
          <a:endParaRPr lang="ru-RU" sz="1400" dirty="0"/>
        </a:p>
      </dgm:t>
    </dgm:pt>
    <dgm:pt modelId="{2CCC92D5-9C33-433A-9546-B388E9ABA441}" type="parTrans" cxnId="{B141EC18-96ED-438D-826F-A540CE2261C2}">
      <dgm:prSet/>
      <dgm:spPr/>
      <dgm:t>
        <a:bodyPr/>
        <a:lstStyle/>
        <a:p>
          <a:endParaRPr lang="ru-RU"/>
        </a:p>
      </dgm:t>
    </dgm:pt>
    <dgm:pt modelId="{5D05699D-7018-4D4D-8D96-ED7EBCE750BB}" type="sibTrans" cxnId="{B141EC18-96ED-438D-826F-A540CE2261C2}">
      <dgm:prSet/>
      <dgm:spPr/>
      <dgm:t>
        <a:bodyPr/>
        <a:lstStyle/>
        <a:p>
          <a:endParaRPr lang="ru-RU"/>
        </a:p>
      </dgm:t>
    </dgm:pt>
    <dgm:pt modelId="{93F6F8FE-313D-4D15-905C-6BF4429E164D}">
      <dgm:prSet phldrT="[Текст]" custT="1"/>
      <dgm:spPr/>
      <dgm:t>
        <a:bodyPr/>
        <a:lstStyle/>
        <a:p>
          <a:r>
            <a:rPr lang="en-US" sz="1400" dirty="0" smtClean="0"/>
            <a:t>We see </a:t>
          </a:r>
          <a:r>
            <a:rPr lang="en-US" sz="1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water boil </a:t>
          </a:r>
          <a:r>
            <a:rPr lang="en-US" sz="1400" dirty="0" smtClean="0"/>
            <a:t>in the boiler.</a:t>
          </a:r>
        </a:p>
        <a:p>
          <a:r>
            <a:rPr lang="ru-RU" sz="1400" dirty="0" smtClean="0"/>
            <a:t>Мы видим, что вода кипит в котле.</a:t>
          </a:r>
          <a:endParaRPr lang="ru-RU" sz="1400" dirty="0"/>
        </a:p>
      </dgm:t>
    </dgm:pt>
    <dgm:pt modelId="{E26C16B3-E850-44BA-9862-6F8D97832CF0}" type="parTrans" cxnId="{4FD8AB21-5519-4220-8312-7E1FC2E705E2}">
      <dgm:prSet/>
      <dgm:spPr/>
      <dgm:t>
        <a:bodyPr/>
        <a:lstStyle/>
        <a:p>
          <a:endParaRPr lang="ru-RU"/>
        </a:p>
      </dgm:t>
    </dgm:pt>
    <dgm:pt modelId="{67A832F6-2220-4474-9482-5EEDB587C285}" type="sibTrans" cxnId="{4FD8AB21-5519-4220-8312-7E1FC2E705E2}">
      <dgm:prSet/>
      <dgm:spPr/>
      <dgm:t>
        <a:bodyPr/>
        <a:lstStyle/>
        <a:p>
          <a:endParaRPr lang="ru-RU"/>
        </a:p>
      </dgm:t>
    </dgm:pt>
    <dgm:pt modelId="{1F58F96E-D659-41AC-8BE5-6CF0D5669CD6}" type="pres">
      <dgm:prSet presAssocID="{E667AAB6-5A1A-4C05-93A1-4073B9893E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3EA9B2-47DF-41D8-AB5A-44F7600C4F80}" type="pres">
      <dgm:prSet presAssocID="{E6988977-4733-4A18-A555-894615E93BD0}" presName="boxAndChildren" presStyleCnt="0"/>
      <dgm:spPr/>
    </dgm:pt>
    <dgm:pt modelId="{EA8309DA-D37F-4651-A82A-3D53F6672835}" type="pres">
      <dgm:prSet presAssocID="{E6988977-4733-4A18-A555-894615E93BD0}" presName="parentTextBox" presStyleLbl="node1" presStyleIdx="0" presStyleCnt="3"/>
      <dgm:spPr/>
      <dgm:t>
        <a:bodyPr/>
        <a:lstStyle/>
        <a:p>
          <a:endParaRPr lang="ru-RU"/>
        </a:p>
      </dgm:t>
    </dgm:pt>
    <dgm:pt modelId="{9E58CB65-B580-4532-A1DE-FBBDA14248B3}" type="pres">
      <dgm:prSet presAssocID="{E6988977-4733-4A18-A555-894615E93BD0}" presName="entireBox" presStyleLbl="node1" presStyleIdx="0" presStyleCnt="3"/>
      <dgm:spPr/>
      <dgm:t>
        <a:bodyPr/>
        <a:lstStyle/>
        <a:p>
          <a:endParaRPr lang="ru-RU"/>
        </a:p>
      </dgm:t>
    </dgm:pt>
    <dgm:pt modelId="{351C78DA-A499-47AE-9C41-E7638E8C0A64}" type="pres">
      <dgm:prSet presAssocID="{E6988977-4733-4A18-A555-894615E93BD0}" presName="descendantBox" presStyleCnt="0"/>
      <dgm:spPr/>
    </dgm:pt>
    <dgm:pt modelId="{48B650D8-87A2-48A9-BA50-9930497D98F3}" type="pres">
      <dgm:prSet presAssocID="{2C0400E9-7A48-4EDB-855F-202DF4782420}" presName="childTextBox" presStyleLbl="fgAccFollowNode1" presStyleIdx="0" presStyleCnt="6" custScaleY="108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6A0A2-2435-43CF-A2E7-A1FF106ADFC0}" type="pres">
      <dgm:prSet presAssocID="{93F6F8FE-313D-4D15-905C-6BF4429E164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514EE-C81B-417F-801B-882D3C92EB51}" type="pres">
      <dgm:prSet presAssocID="{A7D0DA2F-E122-41A9-90D2-3485F3855CEC}" presName="sp" presStyleCnt="0"/>
      <dgm:spPr/>
    </dgm:pt>
    <dgm:pt modelId="{EDC5B0AA-B393-4477-AB9C-E5911B352117}" type="pres">
      <dgm:prSet presAssocID="{0F3A5846-33C9-4E88-8235-19F3E4F938F1}" presName="arrowAndChildren" presStyleCnt="0"/>
      <dgm:spPr/>
    </dgm:pt>
    <dgm:pt modelId="{40D5094B-BD9A-4909-AE2E-B89780B5D6D8}" type="pres">
      <dgm:prSet presAssocID="{0F3A5846-33C9-4E88-8235-19F3E4F938F1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3D878EF9-6E24-4B3D-8C3D-B6F63D5DA4A5}" type="pres">
      <dgm:prSet presAssocID="{0F3A5846-33C9-4E88-8235-19F3E4F938F1}" presName="arrow" presStyleLbl="node1" presStyleIdx="1" presStyleCnt="3"/>
      <dgm:spPr/>
      <dgm:t>
        <a:bodyPr/>
        <a:lstStyle/>
        <a:p>
          <a:endParaRPr lang="ru-RU"/>
        </a:p>
      </dgm:t>
    </dgm:pt>
    <dgm:pt modelId="{2E9FC280-3459-4111-9150-080BE3019E9B}" type="pres">
      <dgm:prSet presAssocID="{0F3A5846-33C9-4E88-8235-19F3E4F938F1}" presName="descendantArrow" presStyleCnt="0"/>
      <dgm:spPr/>
    </dgm:pt>
    <dgm:pt modelId="{7E17ACBC-8810-418B-AC51-F9E687C17C97}" type="pres">
      <dgm:prSet presAssocID="{607FA637-D6F1-461B-8B22-88AA3D3E62D5}" presName="childTextArrow" presStyleLbl="fgAccFollowNode1" presStyleIdx="2" presStyleCnt="6" custScaleY="117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9254A-C3C9-4291-8509-54C3B5109952}" type="pres">
      <dgm:prSet presAssocID="{5D18CDDC-B4E9-40D5-8ECE-4540D1B42B8F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C4303-0853-4D4B-B327-C9A0C4817DF0}" type="pres">
      <dgm:prSet presAssocID="{05C967ED-AA2D-4759-82E9-7689BAC2F8B3}" presName="sp" presStyleCnt="0"/>
      <dgm:spPr/>
    </dgm:pt>
    <dgm:pt modelId="{56670C9C-00CA-4987-9C31-85EAC0C920D8}" type="pres">
      <dgm:prSet presAssocID="{B6D9DFCE-3C9E-4FA7-9D0F-63EB74591DC5}" presName="arrowAndChildren" presStyleCnt="0"/>
      <dgm:spPr/>
    </dgm:pt>
    <dgm:pt modelId="{69135ADD-06A6-4909-9719-A862B4468103}" type="pres">
      <dgm:prSet presAssocID="{B6D9DFCE-3C9E-4FA7-9D0F-63EB74591DC5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955C5E6-A9C3-407D-BFB9-EA59D000B4F0}" type="pres">
      <dgm:prSet presAssocID="{B6D9DFCE-3C9E-4FA7-9D0F-63EB74591DC5}" presName="arrow" presStyleLbl="node1" presStyleIdx="2" presStyleCnt="3"/>
      <dgm:spPr/>
      <dgm:t>
        <a:bodyPr/>
        <a:lstStyle/>
        <a:p>
          <a:endParaRPr lang="ru-RU"/>
        </a:p>
      </dgm:t>
    </dgm:pt>
    <dgm:pt modelId="{96C7B124-0F05-4680-88E5-AEEBE0017647}" type="pres">
      <dgm:prSet presAssocID="{B6D9DFCE-3C9E-4FA7-9D0F-63EB74591DC5}" presName="descendantArrow" presStyleCnt="0"/>
      <dgm:spPr/>
    </dgm:pt>
    <dgm:pt modelId="{353C08D2-A692-4BFE-89A4-AF247F321EF3}" type="pres">
      <dgm:prSet presAssocID="{B24FAE83-9BD4-4364-9C29-191B95A8AB2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AF4F4-D65A-4466-87D6-FC7BA09A7C20}" type="pres">
      <dgm:prSet presAssocID="{723794CE-ACFB-47BA-B51E-40638669F58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7C718E-647B-4B44-9A37-F8FE8375215C}" srcId="{B6D9DFCE-3C9E-4FA7-9D0F-63EB74591DC5}" destId="{723794CE-ACFB-47BA-B51E-40638669F584}" srcOrd="1" destOrd="0" parTransId="{EA514E1A-785E-40C2-B8B2-558A107439CB}" sibTransId="{EC7DCAB2-4079-4A41-BDE5-F153A1E5AD38}"/>
    <dgm:cxn modelId="{63A15797-D9FF-4C3A-8A22-B79F8AD3D2CB}" srcId="{E667AAB6-5A1A-4C05-93A1-4073B9893E93}" destId="{0F3A5846-33C9-4E88-8235-19F3E4F938F1}" srcOrd="1" destOrd="0" parTransId="{28E89B05-FBD7-496E-B4AA-7CCCAD25AA5B}" sibTransId="{A7D0DA2F-E122-41A9-90D2-3485F3855CEC}"/>
    <dgm:cxn modelId="{210DDE69-1199-4CA9-B978-854388F08D5F}" type="presOf" srcId="{B6D9DFCE-3C9E-4FA7-9D0F-63EB74591DC5}" destId="{4955C5E6-A9C3-407D-BFB9-EA59D000B4F0}" srcOrd="1" destOrd="0" presId="urn:microsoft.com/office/officeart/2005/8/layout/process4"/>
    <dgm:cxn modelId="{4FD8AB21-5519-4220-8312-7E1FC2E705E2}" srcId="{E6988977-4733-4A18-A555-894615E93BD0}" destId="{93F6F8FE-313D-4D15-905C-6BF4429E164D}" srcOrd="1" destOrd="0" parTransId="{E26C16B3-E850-44BA-9862-6F8D97832CF0}" sibTransId="{67A832F6-2220-4474-9482-5EEDB587C285}"/>
    <dgm:cxn modelId="{E7CF2AD3-7B4E-4D43-9890-5AB7373EC64C}" srcId="{0F3A5846-33C9-4E88-8235-19F3E4F938F1}" destId="{607FA637-D6F1-461B-8B22-88AA3D3E62D5}" srcOrd="0" destOrd="0" parTransId="{2B2E409E-FAE6-45E4-A3D8-EE68DE000A04}" sibTransId="{72CB2B10-22A5-427B-A589-56D010E259AA}"/>
    <dgm:cxn modelId="{2D987D91-3ABF-408A-AFD5-41766FCC7FE0}" srcId="{E667AAB6-5A1A-4C05-93A1-4073B9893E93}" destId="{E6988977-4733-4A18-A555-894615E93BD0}" srcOrd="2" destOrd="0" parTransId="{81B1FA4E-3680-44D3-9924-47B5437C8174}" sibTransId="{B4D11E34-7255-407D-9425-6041A411E329}"/>
    <dgm:cxn modelId="{DD805BFE-7644-4113-A0FF-BBD5C7A61F38}" type="presOf" srcId="{93F6F8FE-313D-4D15-905C-6BF4429E164D}" destId="{7CF6A0A2-2435-43CF-A2E7-A1FF106ADFC0}" srcOrd="0" destOrd="0" presId="urn:microsoft.com/office/officeart/2005/8/layout/process4"/>
    <dgm:cxn modelId="{19371352-40BA-4D70-AB7B-048684B8AE57}" type="presOf" srcId="{5D18CDDC-B4E9-40D5-8ECE-4540D1B42B8F}" destId="{15C9254A-C3C9-4291-8509-54C3B5109952}" srcOrd="0" destOrd="0" presId="urn:microsoft.com/office/officeart/2005/8/layout/process4"/>
    <dgm:cxn modelId="{83752095-732E-4AF4-BE98-B9F2403230C8}" type="presOf" srcId="{E6988977-4733-4A18-A555-894615E93BD0}" destId="{EA8309DA-D37F-4651-A82A-3D53F6672835}" srcOrd="0" destOrd="0" presId="urn:microsoft.com/office/officeart/2005/8/layout/process4"/>
    <dgm:cxn modelId="{F4A9A5D0-3F08-463C-BAC6-B12E7949A12C}" type="presOf" srcId="{B24FAE83-9BD4-4364-9C29-191B95A8AB23}" destId="{353C08D2-A692-4BFE-89A4-AF247F321EF3}" srcOrd="0" destOrd="0" presId="urn:microsoft.com/office/officeart/2005/8/layout/process4"/>
    <dgm:cxn modelId="{27EDEB47-6E24-4AC0-AE72-A7BD9FACDFE0}" type="presOf" srcId="{607FA637-D6F1-461B-8B22-88AA3D3E62D5}" destId="{7E17ACBC-8810-418B-AC51-F9E687C17C97}" srcOrd="0" destOrd="0" presId="urn:microsoft.com/office/officeart/2005/8/layout/process4"/>
    <dgm:cxn modelId="{17F96694-8F87-4393-80BD-A06CB23DA9CE}" srcId="{0F3A5846-33C9-4E88-8235-19F3E4F938F1}" destId="{5D18CDDC-B4E9-40D5-8ECE-4540D1B42B8F}" srcOrd="1" destOrd="0" parTransId="{ECE37F55-7863-4C16-B666-C3833B1EF78D}" sibTransId="{77B3E99B-8FE2-4353-BFE6-84F09F90C374}"/>
    <dgm:cxn modelId="{4C01EB1B-9DEC-426F-B4ED-FAFADCA23FBC}" srcId="{E667AAB6-5A1A-4C05-93A1-4073B9893E93}" destId="{B6D9DFCE-3C9E-4FA7-9D0F-63EB74591DC5}" srcOrd="0" destOrd="0" parTransId="{DF1F62F4-D12C-4486-9FC0-5D9DF3096FDA}" sibTransId="{05C967ED-AA2D-4759-82E9-7689BAC2F8B3}"/>
    <dgm:cxn modelId="{927AE358-2005-47F2-BC0A-9F852BECC32A}" type="presOf" srcId="{2C0400E9-7A48-4EDB-855F-202DF4782420}" destId="{48B650D8-87A2-48A9-BA50-9930497D98F3}" srcOrd="0" destOrd="0" presId="urn:microsoft.com/office/officeart/2005/8/layout/process4"/>
    <dgm:cxn modelId="{B141EC18-96ED-438D-826F-A540CE2261C2}" srcId="{E6988977-4733-4A18-A555-894615E93BD0}" destId="{2C0400E9-7A48-4EDB-855F-202DF4782420}" srcOrd="0" destOrd="0" parTransId="{2CCC92D5-9C33-433A-9546-B388E9ABA441}" sibTransId="{5D05699D-7018-4D4D-8D96-ED7EBCE750BB}"/>
    <dgm:cxn modelId="{FE7BC371-6369-4F92-ACC3-B88CC56B23AB}" type="presOf" srcId="{0F3A5846-33C9-4E88-8235-19F3E4F938F1}" destId="{40D5094B-BD9A-4909-AE2E-B89780B5D6D8}" srcOrd="0" destOrd="0" presId="urn:microsoft.com/office/officeart/2005/8/layout/process4"/>
    <dgm:cxn modelId="{247730CB-E57A-4564-8434-C2309F75ACBF}" srcId="{B6D9DFCE-3C9E-4FA7-9D0F-63EB74591DC5}" destId="{B24FAE83-9BD4-4364-9C29-191B95A8AB23}" srcOrd="0" destOrd="0" parTransId="{D2128CFA-108C-4C44-873B-FB68305CEE2A}" sibTransId="{110970CE-414A-4A79-82E6-6CB9429D8DCC}"/>
    <dgm:cxn modelId="{937B3F76-C357-4A04-9F26-F74FC5ABD547}" type="presOf" srcId="{E6988977-4733-4A18-A555-894615E93BD0}" destId="{9E58CB65-B580-4532-A1DE-FBBDA14248B3}" srcOrd="1" destOrd="0" presId="urn:microsoft.com/office/officeart/2005/8/layout/process4"/>
    <dgm:cxn modelId="{8B1CD380-A505-4BB3-ABB7-828292270EC3}" type="presOf" srcId="{723794CE-ACFB-47BA-B51E-40638669F584}" destId="{074AF4F4-D65A-4466-87D6-FC7BA09A7C20}" srcOrd="0" destOrd="0" presId="urn:microsoft.com/office/officeart/2005/8/layout/process4"/>
    <dgm:cxn modelId="{B89F4FD8-71DB-4085-94C4-08B9E341540D}" type="presOf" srcId="{E667AAB6-5A1A-4C05-93A1-4073B9893E93}" destId="{1F58F96E-D659-41AC-8BE5-6CF0D5669CD6}" srcOrd="0" destOrd="0" presId="urn:microsoft.com/office/officeart/2005/8/layout/process4"/>
    <dgm:cxn modelId="{E6EAA9CF-BC0E-4640-B65B-08DBF07BE5D2}" type="presOf" srcId="{B6D9DFCE-3C9E-4FA7-9D0F-63EB74591DC5}" destId="{69135ADD-06A6-4909-9719-A862B4468103}" srcOrd="0" destOrd="0" presId="urn:microsoft.com/office/officeart/2005/8/layout/process4"/>
    <dgm:cxn modelId="{14E374D5-6C51-46B1-8562-CFC7A0613619}" type="presOf" srcId="{0F3A5846-33C9-4E88-8235-19F3E4F938F1}" destId="{3D878EF9-6E24-4B3D-8C3D-B6F63D5DA4A5}" srcOrd="1" destOrd="0" presId="urn:microsoft.com/office/officeart/2005/8/layout/process4"/>
    <dgm:cxn modelId="{92967556-6491-4C28-9E37-40C225B1946A}" type="presParOf" srcId="{1F58F96E-D659-41AC-8BE5-6CF0D5669CD6}" destId="{E03EA9B2-47DF-41D8-AB5A-44F7600C4F80}" srcOrd="0" destOrd="0" presId="urn:microsoft.com/office/officeart/2005/8/layout/process4"/>
    <dgm:cxn modelId="{E4924BD1-1F1E-4B4D-9621-D8164D9FB9BF}" type="presParOf" srcId="{E03EA9B2-47DF-41D8-AB5A-44F7600C4F80}" destId="{EA8309DA-D37F-4651-A82A-3D53F6672835}" srcOrd="0" destOrd="0" presId="urn:microsoft.com/office/officeart/2005/8/layout/process4"/>
    <dgm:cxn modelId="{B8BD4A1E-05E0-4C92-BC82-FA86B7AEC290}" type="presParOf" srcId="{E03EA9B2-47DF-41D8-AB5A-44F7600C4F80}" destId="{9E58CB65-B580-4532-A1DE-FBBDA14248B3}" srcOrd="1" destOrd="0" presId="urn:microsoft.com/office/officeart/2005/8/layout/process4"/>
    <dgm:cxn modelId="{85FDD97C-F06A-4D6E-969C-6E611A3BB624}" type="presParOf" srcId="{E03EA9B2-47DF-41D8-AB5A-44F7600C4F80}" destId="{351C78DA-A499-47AE-9C41-E7638E8C0A64}" srcOrd="2" destOrd="0" presId="urn:microsoft.com/office/officeart/2005/8/layout/process4"/>
    <dgm:cxn modelId="{07CA9FA3-9A85-40C9-9307-D5AD1E8897F6}" type="presParOf" srcId="{351C78DA-A499-47AE-9C41-E7638E8C0A64}" destId="{48B650D8-87A2-48A9-BA50-9930497D98F3}" srcOrd="0" destOrd="0" presId="urn:microsoft.com/office/officeart/2005/8/layout/process4"/>
    <dgm:cxn modelId="{F43A5BDB-7D93-4FED-91C3-20466BE04398}" type="presParOf" srcId="{351C78DA-A499-47AE-9C41-E7638E8C0A64}" destId="{7CF6A0A2-2435-43CF-A2E7-A1FF106ADFC0}" srcOrd="1" destOrd="0" presId="urn:microsoft.com/office/officeart/2005/8/layout/process4"/>
    <dgm:cxn modelId="{1F05B23A-0611-4E8E-8D2F-22CDD53B344D}" type="presParOf" srcId="{1F58F96E-D659-41AC-8BE5-6CF0D5669CD6}" destId="{63B514EE-C81B-417F-801B-882D3C92EB51}" srcOrd="1" destOrd="0" presId="urn:microsoft.com/office/officeart/2005/8/layout/process4"/>
    <dgm:cxn modelId="{B2AE7456-F443-49B3-9D70-10BA58D2C9F6}" type="presParOf" srcId="{1F58F96E-D659-41AC-8BE5-6CF0D5669CD6}" destId="{EDC5B0AA-B393-4477-AB9C-E5911B352117}" srcOrd="2" destOrd="0" presId="urn:microsoft.com/office/officeart/2005/8/layout/process4"/>
    <dgm:cxn modelId="{07919E1F-60EB-4622-A893-9737F4BD99BA}" type="presParOf" srcId="{EDC5B0AA-B393-4477-AB9C-E5911B352117}" destId="{40D5094B-BD9A-4909-AE2E-B89780B5D6D8}" srcOrd="0" destOrd="0" presId="urn:microsoft.com/office/officeart/2005/8/layout/process4"/>
    <dgm:cxn modelId="{58AB85B0-EA84-40EB-9A4F-DA490E5B7230}" type="presParOf" srcId="{EDC5B0AA-B393-4477-AB9C-E5911B352117}" destId="{3D878EF9-6E24-4B3D-8C3D-B6F63D5DA4A5}" srcOrd="1" destOrd="0" presId="urn:microsoft.com/office/officeart/2005/8/layout/process4"/>
    <dgm:cxn modelId="{24F343CA-ACFB-47C8-B730-44418A443EE9}" type="presParOf" srcId="{EDC5B0AA-B393-4477-AB9C-E5911B352117}" destId="{2E9FC280-3459-4111-9150-080BE3019E9B}" srcOrd="2" destOrd="0" presId="urn:microsoft.com/office/officeart/2005/8/layout/process4"/>
    <dgm:cxn modelId="{82F6847C-C5B6-409D-9931-6EF66EBCD413}" type="presParOf" srcId="{2E9FC280-3459-4111-9150-080BE3019E9B}" destId="{7E17ACBC-8810-418B-AC51-F9E687C17C97}" srcOrd="0" destOrd="0" presId="urn:microsoft.com/office/officeart/2005/8/layout/process4"/>
    <dgm:cxn modelId="{6A502754-C593-4DD8-9F62-D0C40D2CB177}" type="presParOf" srcId="{2E9FC280-3459-4111-9150-080BE3019E9B}" destId="{15C9254A-C3C9-4291-8509-54C3B5109952}" srcOrd="1" destOrd="0" presId="urn:microsoft.com/office/officeart/2005/8/layout/process4"/>
    <dgm:cxn modelId="{F606CB49-F9A8-47FB-B185-B8661F22AB89}" type="presParOf" srcId="{1F58F96E-D659-41AC-8BE5-6CF0D5669CD6}" destId="{F09C4303-0853-4D4B-B327-C9A0C4817DF0}" srcOrd="3" destOrd="0" presId="urn:microsoft.com/office/officeart/2005/8/layout/process4"/>
    <dgm:cxn modelId="{227D640C-96A5-4F98-B071-9839395AA7A0}" type="presParOf" srcId="{1F58F96E-D659-41AC-8BE5-6CF0D5669CD6}" destId="{56670C9C-00CA-4987-9C31-85EAC0C920D8}" srcOrd="4" destOrd="0" presId="urn:microsoft.com/office/officeart/2005/8/layout/process4"/>
    <dgm:cxn modelId="{2CAC8EE0-9793-460A-899E-FE78E37CD331}" type="presParOf" srcId="{56670C9C-00CA-4987-9C31-85EAC0C920D8}" destId="{69135ADD-06A6-4909-9719-A862B4468103}" srcOrd="0" destOrd="0" presId="urn:microsoft.com/office/officeart/2005/8/layout/process4"/>
    <dgm:cxn modelId="{0ADAAD20-2FA7-4F86-B580-E28DCB22C845}" type="presParOf" srcId="{56670C9C-00CA-4987-9C31-85EAC0C920D8}" destId="{4955C5E6-A9C3-407D-BFB9-EA59D000B4F0}" srcOrd="1" destOrd="0" presId="urn:microsoft.com/office/officeart/2005/8/layout/process4"/>
    <dgm:cxn modelId="{1F901643-6F94-4B3B-BAEE-7D2449381498}" type="presParOf" srcId="{56670C9C-00CA-4987-9C31-85EAC0C920D8}" destId="{96C7B124-0F05-4680-88E5-AEEBE0017647}" srcOrd="2" destOrd="0" presId="urn:microsoft.com/office/officeart/2005/8/layout/process4"/>
    <dgm:cxn modelId="{6E7D586C-B73B-4DF8-B764-2A76D1DA936F}" type="presParOf" srcId="{96C7B124-0F05-4680-88E5-AEEBE0017647}" destId="{353C08D2-A692-4BFE-89A4-AF247F321EF3}" srcOrd="0" destOrd="0" presId="urn:microsoft.com/office/officeart/2005/8/layout/process4"/>
    <dgm:cxn modelId="{5CD301BF-4C9E-4FBF-A049-7ECF8130921C}" type="presParOf" srcId="{96C7B124-0F05-4680-88E5-AEEBE0017647}" destId="{074AF4F4-D65A-4466-87D6-FC7BA09A7C2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020E0-4144-4C60-B9DB-41A38283B87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E27967-61A5-4554-8E97-E0EA46723F7B}">
      <dgm:prSet phldrT="[Текст]" custT="1"/>
      <dgm:spPr/>
      <dgm:t>
        <a:bodyPr/>
        <a:lstStyle/>
        <a:p>
          <a:r>
            <a:rPr lang="en-US" sz="1900" dirty="0" smtClean="0"/>
            <a:t>We use Complex Object with the verbs expressing:</a:t>
          </a:r>
          <a:endParaRPr lang="ru-RU" sz="1900" dirty="0"/>
        </a:p>
      </dgm:t>
    </dgm:pt>
    <dgm:pt modelId="{52CF1DCF-97B0-451D-AB5D-37C32B2216EB}" type="parTrans" cxnId="{3BF1439E-41D9-40A4-B8EE-E16469FB494A}">
      <dgm:prSet/>
      <dgm:spPr/>
      <dgm:t>
        <a:bodyPr/>
        <a:lstStyle/>
        <a:p>
          <a:endParaRPr lang="ru-RU"/>
        </a:p>
      </dgm:t>
    </dgm:pt>
    <dgm:pt modelId="{6346CB67-CCEB-4D97-9B86-6CB1784C887D}" type="sibTrans" cxnId="{3BF1439E-41D9-40A4-B8EE-E16469FB494A}">
      <dgm:prSet/>
      <dgm:spPr/>
      <dgm:t>
        <a:bodyPr/>
        <a:lstStyle/>
        <a:p>
          <a:endParaRPr lang="ru-RU"/>
        </a:p>
      </dgm:t>
    </dgm:pt>
    <dgm:pt modelId="{5D15D6AD-1C17-46E5-8CC6-63FE6D524884}">
      <dgm:prSet phldrT="[Текст]" custT="1"/>
      <dgm:spPr/>
      <dgm:t>
        <a:bodyPr/>
        <a:lstStyle/>
        <a:p>
          <a:r>
            <a:rPr lang="en-US" sz="1400" dirty="0" smtClean="0"/>
            <a:t>Wish, hatred, love: to want, to hate, to desire, to like, to intend, should/ would like.</a:t>
          </a:r>
          <a:endParaRPr lang="ru-RU" sz="1400" dirty="0"/>
        </a:p>
      </dgm:t>
    </dgm:pt>
    <dgm:pt modelId="{EC9659E8-9020-4A0B-8669-A2FCC6356353}" type="parTrans" cxnId="{D6BB2E17-5C4A-422F-873D-FD1CA96976CF}">
      <dgm:prSet/>
      <dgm:spPr/>
      <dgm:t>
        <a:bodyPr/>
        <a:lstStyle/>
        <a:p>
          <a:endParaRPr lang="ru-RU"/>
        </a:p>
      </dgm:t>
    </dgm:pt>
    <dgm:pt modelId="{934F61B8-2759-4A79-AA3E-3A74B432399F}" type="sibTrans" cxnId="{D6BB2E17-5C4A-422F-873D-FD1CA96976CF}">
      <dgm:prSet/>
      <dgm:spPr/>
      <dgm:t>
        <a:bodyPr/>
        <a:lstStyle/>
        <a:p>
          <a:endParaRPr lang="ru-RU"/>
        </a:p>
      </dgm:t>
    </dgm:pt>
    <dgm:pt modelId="{5435CA25-E52D-4F09-8C9C-81FD662D7334}">
      <dgm:prSet phldrT="[Текст]" custT="1"/>
      <dgm:spPr/>
      <dgm:t>
        <a:bodyPr/>
        <a:lstStyle/>
        <a:p>
          <a:r>
            <a:rPr lang="en-US" sz="1400" dirty="0" smtClean="0"/>
            <a:t>I wanted </a:t>
          </a:r>
          <a:r>
            <a:rPr lang="en-US" sz="1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him to be invited </a:t>
          </a:r>
          <a:r>
            <a:rPr lang="en-US" sz="1400" dirty="0" smtClean="0"/>
            <a:t>here.</a:t>
          </a:r>
        </a:p>
        <a:p>
          <a:r>
            <a:rPr lang="ru-RU" sz="1400" dirty="0" smtClean="0"/>
            <a:t>Я хотел, чтобы его пригласили сюда.</a:t>
          </a:r>
          <a:endParaRPr lang="ru-RU" sz="1400" dirty="0"/>
        </a:p>
      </dgm:t>
    </dgm:pt>
    <dgm:pt modelId="{FB2CCF19-A26F-4BF4-9ECC-462BF3716AA1}" type="parTrans" cxnId="{22DAAFA9-9DD8-450D-A0E2-AE4406C78553}">
      <dgm:prSet/>
      <dgm:spPr/>
      <dgm:t>
        <a:bodyPr/>
        <a:lstStyle/>
        <a:p>
          <a:endParaRPr lang="ru-RU"/>
        </a:p>
      </dgm:t>
    </dgm:pt>
    <dgm:pt modelId="{8C0FB828-E6CB-44FE-A50B-E82CDB10CFDC}" type="sibTrans" cxnId="{22DAAFA9-9DD8-450D-A0E2-AE4406C78553}">
      <dgm:prSet/>
      <dgm:spPr/>
      <dgm:t>
        <a:bodyPr/>
        <a:lstStyle/>
        <a:p>
          <a:endParaRPr lang="ru-RU"/>
        </a:p>
      </dgm:t>
    </dgm:pt>
    <dgm:pt modelId="{2E8B9DDC-1F6B-4ADF-ABA5-5029E8A82499}">
      <dgm:prSet phldrT="[Текст]" custT="1"/>
      <dgm:spPr/>
      <dgm:t>
        <a:bodyPr/>
        <a:lstStyle/>
        <a:p>
          <a:r>
            <a:rPr lang="en-US" sz="1900" dirty="0" smtClean="0"/>
            <a:t>We use Complex Object with the phrasal verbs :</a:t>
          </a:r>
          <a:endParaRPr lang="ru-RU" sz="1900" dirty="0"/>
        </a:p>
      </dgm:t>
    </dgm:pt>
    <dgm:pt modelId="{3118C9BA-23AD-4C2B-9F27-75B540AC29CB}" type="parTrans" cxnId="{469C1548-4945-418C-9343-1BDF8A84BA54}">
      <dgm:prSet/>
      <dgm:spPr/>
      <dgm:t>
        <a:bodyPr/>
        <a:lstStyle/>
        <a:p>
          <a:endParaRPr lang="ru-RU"/>
        </a:p>
      </dgm:t>
    </dgm:pt>
    <dgm:pt modelId="{912EBDE3-E5EF-41AC-AF3C-51A180D7574B}" type="sibTrans" cxnId="{469C1548-4945-418C-9343-1BDF8A84BA54}">
      <dgm:prSet/>
      <dgm:spPr/>
      <dgm:t>
        <a:bodyPr/>
        <a:lstStyle/>
        <a:p>
          <a:endParaRPr lang="ru-RU"/>
        </a:p>
      </dgm:t>
    </dgm:pt>
    <dgm:pt modelId="{4EA15F44-2161-4337-B6D1-3E9EF526D4CD}">
      <dgm:prSet phldrT="[Текст]" custT="1"/>
      <dgm:spPr/>
      <dgm:t>
        <a:bodyPr/>
        <a:lstStyle/>
        <a:p>
          <a:r>
            <a:rPr lang="en-US" sz="1400" dirty="0" smtClean="0"/>
            <a:t>To wait for, to rely on, to count on (upon), etc.</a:t>
          </a:r>
          <a:endParaRPr lang="ru-RU" sz="1400" dirty="0"/>
        </a:p>
      </dgm:t>
    </dgm:pt>
    <dgm:pt modelId="{7B8282AC-ABCD-4355-82A9-4A27DF327CC8}" type="parTrans" cxnId="{9AF14009-ECA2-4626-921B-F13D17191D0F}">
      <dgm:prSet/>
      <dgm:spPr/>
      <dgm:t>
        <a:bodyPr/>
        <a:lstStyle/>
        <a:p>
          <a:endParaRPr lang="ru-RU"/>
        </a:p>
      </dgm:t>
    </dgm:pt>
    <dgm:pt modelId="{AC0E24AC-3B86-4461-B235-960C648AF510}" type="sibTrans" cxnId="{9AF14009-ECA2-4626-921B-F13D17191D0F}">
      <dgm:prSet/>
      <dgm:spPr/>
      <dgm:t>
        <a:bodyPr/>
        <a:lstStyle/>
        <a:p>
          <a:endParaRPr lang="ru-RU"/>
        </a:p>
      </dgm:t>
    </dgm:pt>
    <dgm:pt modelId="{307DC29A-33EB-4D36-A418-F2B846BBB540}">
      <dgm:prSet phldrT="[Текст]" custT="1"/>
      <dgm:spPr/>
      <dgm:t>
        <a:bodyPr/>
        <a:lstStyle/>
        <a:p>
          <a:r>
            <a:rPr lang="en-US" sz="1400" dirty="0" smtClean="0"/>
            <a:t>We waited for </a:t>
          </a:r>
          <a:r>
            <a:rPr lang="en-US" sz="1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them to begin </a:t>
          </a:r>
          <a:r>
            <a:rPr lang="en-US" sz="1400" dirty="0" smtClean="0"/>
            <a:t>the conversation.</a:t>
          </a:r>
        </a:p>
        <a:p>
          <a:r>
            <a:rPr lang="ru-RU" sz="1400" dirty="0" smtClean="0"/>
            <a:t>Мы ждали, чтобы они начали разговор.</a:t>
          </a:r>
          <a:endParaRPr lang="ru-RU" sz="1400" dirty="0"/>
        </a:p>
      </dgm:t>
    </dgm:pt>
    <dgm:pt modelId="{0ABF81D9-6D91-4853-B1C9-7D450BED082A}" type="parTrans" cxnId="{C9225998-3044-453A-943B-F8DDA9DFD1DA}">
      <dgm:prSet/>
      <dgm:spPr/>
      <dgm:t>
        <a:bodyPr/>
        <a:lstStyle/>
        <a:p>
          <a:endParaRPr lang="ru-RU"/>
        </a:p>
      </dgm:t>
    </dgm:pt>
    <dgm:pt modelId="{F998358D-1875-429F-8894-F632F82F8750}" type="sibTrans" cxnId="{C9225998-3044-453A-943B-F8DDA9DFD1DA}">
      <dgm:prSet/>
      <dgm:spPr/>
      <dgm:t>
        <a:bodyPr/>
        <a:lstStyle/>
        <a:p>
          <a:endParaRPr lang="ru-RU"/>
        </a:p>
      </dgm:t>
    </dgm:pt>
    <dgm:pt modelId="{2D5BE44E-6892-4FD3-8721-E203A3CC9BE7}">
      <dgm:prSet phldrT="[Текст]" custT="1"/>
      <dgm:spPr/>
      <dgm:t>
        <a:bodyPr/>
        <a:lstStyle/>
        <a:p>
          <a:r>
            <a:rPr lang="en-US" sz="1900" dirty="0" smtClean="0"/>
            <a:t>We use Complex Object after:</a:t>
          </a:r>
          <a:endParaRPr lang="ru-RU" sz="1900" dirty="0"/>
        </a:p>
      </dgm:t>
    </dgm:pt>
    <dgm:pt modelId="{5FD1963C-F846-4517-9105-00383DDD31B3}" type="parTrans" cxnId="{B6A07905-0538-494C-A874-9FEF0B619232}">
      <dgm:prSet/>
      <dgm:spPr/>
      <dgm:t>
        <a:bodyPr/>
        <a:lstStyle/>
        <a:p>
          <a:endParaRPr lang="ru-RU"/>
        </a:p>
      </dgm:t>
    </dgm:pt>
    <dgm:pt modelId="{DC939E0A-4792-4239-A752-23EF3F348ACB}" type="sibTrans" cxnId="{B6A07905-0538-494C-A874-9FEF0B619232}">
      <dgm:prSet/>
      <dgm:spPr/>
      <dgm:t>
        <a:bodyPr/>
        <a:lstStyle/>
        <a:p>
          <a:endParaRPr lang="ru-RU"/>
        </a:p>
      </dgm:t>
    </dgm:pt>
    <dgm:pt modelId="{C3FE3E72-DC0F-40C6-AA75-6E0BA06B4EE7}">
      <dgm:prSet phldrT="[Текст]" custT="1"/>
      <dgm:spPr/>
      <dgm:t>
        <a:bodyPr/>
        <a:lstStyle/>
        <a:p>
          <a:r>
            <a:rPr lang="en-US" sz="1400" dirty="0" smtClean="0"/>
            <a:t>To know, to declare, etc.</a:t>
          </a:r>
          <a:endParaRPr lang="ru-RU" sz="1400" dirty="0"/>
        </a:p>
      </dgm:t>
    </dgm:pt>
    <dgm:pt modelId="{D532CE2C-B3F3-4C35-A7F6-15C6126456F9}" type="parTrans" cxnId="{F4C9775D-FC56-4F9B-81EC-E0C87A82D0D5}">
      <dgm:prSet/>
      <dgm:spPr/>
      <dgm:t>
        <a:bodyPr/>
        <a:lstStyle/>
        <a:p>
          <a:endParaRPr lang="ru-RU"/>
        </a:p>
      </dgm:t>
    </dgm:pt>
    <dgm:pt modelId="{B75A58FF-7C8F-48D4-939B-A0461C12BDDA}" type="sibTrans" cxnId="{F4C9775D-FC56-4F9B-81EC-E0C87A82D0D5}">
      <dgm:prSet/>
      <dgm:spPr/>
      <dgm:t>
        <a:bodyPr/>
        <a:lstStyle/>
        <a:p>
          <a:endParaRPr lang="ru-RU"/>
        </a:p>
      </dgm:t>
    </dgm:pt>
    <dgm:pt modelId="{4CD8371C-EEA9-4001-AA17-79B395BDB795}">
      <dgm:prSet phldrT="[Текст]" custT="1"/>
      <dgm:spPr/>
      <dgm:t>
        <a:bodyPr/>
        <a:lstStyle/>
        <a:p>
          <a:r>
            <a:rPr lang="en-US" sz="1400" dirty="0" smtClean="0"/>
            <a:t>They know </a:t>
          </a:r>
          <a:r>
            <a:rPr lang="en-US" sz="1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him to be </a:t>
          </a:r>
          <a:r>
            <a:rPr lang="en-US" sz="1400" dirty="0" smtClean="0"/>
            <a:t>a very good specialist.</a:t>
          </a:r>
        </a:p>
        <a:p>
          <a:r>
            <a:rPr lang="ru-RU" sz="1400" dirty="0" smtClean="0"/>
            <a:t>Они знают, что он очень хороший специалист.</a:t>
          </a:r>
          <a:endParaRPr lang="ru-RU" sz="1400" dirty="0"/>
        </a:p>
      </dgm:t>
    </dgm:pt>
    <dgm:pt modelId="{4A3BAEC8-240B-4DD5-B8B7-A237C0B9361C}" type="parTrans" cxnId="{05141578-E1BD-4AB6-9098-ED7F8B07F841}">
      <dgm:prSet/>
      <dgm:spPr/>
      <dgm:t>
        <a:bodyPr/>
        <a:lstStyle/>
        <a:p>
          <a:endParaRPr lang="ru-RU"/>
        </a:p>
      </dgm:t>
    </dgm:pt>
    <dgm:pt modelId="{1F09F0CD-3999-4EB3-B602-D36AE97CF4B5}" type="sibTrans" cxnId="{05141578-E1BD-4AB6-9098-ED7F8B07F841}">
      <dgm:prSet/>
      <dgm:spPr/>
      <dgm:t>
        <a:bodyPr/>
        <a:lstStyle/>
        <a:p>
          <a:endParaRPr lang="ru-RU"/>
        </a:p>
      </dgm:t>
    </dgm:pt>
    <dgm:pt modelId="{7E07353C-6B80-4AE2-B83A-233472170F58}" type="pres">
      <dgm:prSet presAssocID="{A4B020E0-4144-4C60-B9DB-41A38283B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5B58CD-249D-4284-9765-08E88F725413}" type="pres">
      <dgm:prSet presAssocID="{2D5BE44E-6892-4FD3-8721-E203A3CC9BE7}" presName="boxAndChildren" presStyleCnt="0"/>
      <dgm:spPr/>
    </dgm:pt>
    <dgm:pt modelId="{F462763A-8794-4B70-9B04-C641E90B414C}" type="pres">
      <dgm:prSet presAssocID="{2D5BE44E-6892-4FD3-8721-E203A3CC9BE7}" presName="parentTextBox" presStyleLbl="node1" presStyleIdx="0" presStyleCnt="3"/>
      <dgm:spPr/>
      <dgm:t>
        <a:bodyPr/>
        <a:lstStyle/>
        <a:p>
          <a:endParaRPr lang="ru-RU"/>
        </a:p>
      </dgm:t>
    </dgm:pt>
    <dgm:pt modelId="{6CBDB42A-9785-4450-B788-C9A991F3BE00}" type="pres">
      <dgm:prSet presAssocID="{2D5BE44E-6892-4FD3-8721-E203A3CC9BE7}" presName="entireBox" presStyleLbl="node1" presStyleIdx="0" presStyleCnt="3"/>
      <dgm:spPr/>
      <dgm:t>
        <a:bodyPr/>
        <a:lstStyle/>
        <a:p>
          <a:endParaRPr lang="ru-RU"/>
        </a:p>
      </dgm:t>
    </dgm:pt>
    <dgm:pt modelId="{30810656-9E67-4E2B-ADCC-C27173DEA4DF}" type="pres">
      <dgm:prSet presAssocID="{2D5BE44E-6892-4FD3-8721-E203A3CC9BE7}" presName="descendantBox" presStyleCnt="0"/>
      <dgm:spPr/>
    </dgm:pt>
    <dgm:pt modelId="{7AC6D4EF-8494-4428-B1B2-F47AD8DD4D9C}" type="pres">
      <dgm:prSet presAssocID="{C3FE3E72-DC0F-40C6-AA75-6E0BA06B4EE7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0A375-23C0-4CE9-9045-7E1C2358C4CB}" type="pres">
      <dgm:prSet presAssocID="{4CD8371C-EEA9-4001-AA17-79B395BDB79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28FCD-75D2-4C09-A696-46C8E389D942}" type="pres">
      <dgm:prSet presAssocID="{912EBDE3-E5EF-41AC-AF3C-51A180D7574B}" presName="sp" presStyleCnt="0"/>
      <dgm:spPr/>
    </dgm:pt>
    <dgm:pt modelId="{F1C69BB8-0DFE-4498-84AE-A4BF03B146F4}" type="pres">
      <dgm:prSet presAssocID="{2E8B9DDC-1F6B-4ADF-ABA5-5029E8A82499}" presName="arrowAndChildren" presStyleCnt="0"/>
      <dgm:spPr/>
    </dgm:pt>
    <dgm:pt modelId="{68C5BF85-0C96-4020-A426-2424C9430A1A}" type="pres">
      <dgm:prSet presAssocID="{2E8B9DDC-1F6B-4ADF-ABA5-5029E8A82499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D5F8BC0-27D5-4D29-B432-3AD9EC4F775B}" type="pres">
      <dgm:prSet presAssocID="{2E8B9DDC-1F6B-4ADF-ABA5-5029E8A82499}" presName="arrow" presStyleLbl="node1" presStyleIdx="1" presStyleCnt="3"/>
      <dgm:spPr/>
      <dgm:t>
        <a:bodyPr/>
        <a:lstStyle/>
        <a:p>
          <a:endParaRPr lang="ru-RU"/>
        </a:p>
      </dgm:t>
    </dgm:pt>
    <dgm:pt modelId="{7DE3D66C-F9BF-4824-A849-C636F37426A5}" type="pres">
      <dgm:prSet presAssocID="{2E8B9DDC-1F6B-4ADF-ABA5-5029E8A82499}" presName="descendantArrow" presStyleCnt="0"/>
      <dgm:spPr/>
    </dgm:pt>
    <dgm:pt modelId="{442FB074-C339-4AC0-BC21-C0BFB65C6CD4}" type="pres">
      <dgm:prSet presAssocID="{4EA15F44-2161-4337-B6D1-3E9EF526D4C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AC4C9-2944-4F28-8498-34634681E8B8}" type="pres">
      <dgm:prSet presAssocID="{307DC29A-33EB-4D36-A418-F2B846BBB540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7F7C9-B1B8-48BC-8D33-52C103269693}" type="pres">
      <dgm:prSet presAssocID="{6346CB67-CCEB-4D97-9B86-6CB1784C887D}" presName="sp" presStyleCnt="0"/>
      <dgm:spPr/>
    </dgm:pt>
    <dgm:pt modelId="{BDE0892B-8EB2-4428-BEBD-7213C6B754F8}" type="pres">
      <dgm:prSet presAssocID="{A4E27967-61A5-4554-8E97-E0EA46723F7B}" presName="arrowAndChildren" presStyleCnt="0"/>
      <dgm:spPr/>
    </dgm:pt>
    <dgm:pt modelId="{DA4FA2E6-B9C5-4DC8-9119-D88E74F0BDDD}" type="pres">
      <dgm:prSet presAssocID="{A4E27967-61A5-4554-8E97-E0EA46723F7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4542F22-6E6B-4E0E-9B62-DAFFD4B201B0}" type="pres">
      <dgm:prSet presAssocID="{A4E27967-61A5-4554-8E97-E0EA46723F7B}" presName="arrow" presStyleLbl="node1" presStyleIdx="2" presStyleCnt="3"/>
      <dgm:spPr/>
      <dgm:t>
        <a:bodyPr/>
        <a:lstStyle/>
        <a:p>
          <a:endParaRPr lang="ru-RU"/>
        </a:p>
      </dgm:t>
    </dgm:pt>
    <dgm:pt modelId="{EF7A1A10-7E9D-4FA0-9A8B-F4DBFCD6CBDF}" type="pres">
      <dgm:prSet presAssocID="{A4E27967-61A5-4554-8E97-E0EA46723F7B}" presName="descendantArrow" presStyleCnt="0"/>
      <dgm:spPr/>
    </dgm:pt>
    <dgm:pt modelId="{97E499FC-5F11-4239-9F1E-B89B26F91241}" type="pres">
      <dgm:prSet presAssocID="{5D15D6AD-1C17-46E5-8CC6-63FE6D52488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2F35E-FC76-4D8C-8780-B00EFC86DF6E}" type="pres">
      <dgm:prSet presAssocID="{5435CA25-E52D-4F09-8C9C-81FD662D733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EF91CB-E8E0-403B-A0D9-68449E0C4757}" type="presOf" srcId="{5435CA25-E52D-4F09-8C9C-81FD662D7334}" destId="{A7B2F35E-FC76-4D8C-8780-B00EFC86DF6E}" srcOrd="0" destOrd="0" presId="urn:microsoft.com/office/officeart/2005/8/layout/process4"/>
    <dgm:cxn modelId="{A274D539-DFC1-4353-96F8-1429D7EA4285}" type="presOf" srcId="{4CD8371C-EEA9-4001-AA17-79B395BDB795}" destId="{F8B0A375-23C0-4CE9-9045-7E1C2358C4CB}" srcOrd="0" destOrd="0" presId="urn:microsoft.com/office/officeart/2005/8/layout/process4"/>
    <dgm:cxn modelId="{28232E91-A25A-4FF7-8B69-B83D63799A1D}" type="presOf" srcId="{C3FE3E72-DC0F-40C6-AA75-6E0BA06B4EE7}" destId="{7AC6D4EF-8494-4428-B1B2-F47AD8DD4D9C}" srcOrd="0" destOrd="0" presId="urn:microsoft.com/office/officeart/2005/8/layout/process4"/>
    <dgm:cxn modelId="{3BF1439E-41D9-40A4-B8EE-E16469FB494A}" srcId="{A4B020E0-4144-4C60-B9DB-41A38283B872}" destId="{A4E27967-61A5-4554-8E97-E0EA46723F7B}" srcOrd="0" destOrd="0" parTransId="{52CF1DCF-97B0-451D-AB5D-37C32B2216EB}" sibTransId="{6346CB67-CCEB-4D97-9B86-6CB1784C887D}"/>
    <dgm:cxn modelId="{F4C9775D-FC56-4F9B-81EC-E0C87A82D0D5}" srcId="{2D5BE44E-6892-4FD3-8721-E203A3CC9BE7}" destId="{C3FE3E72-DC0F-40C6-AA75-6E0BA06B4EE7}" srcOrd="0" destOrd="0" parTransId="{D532CE2C-B3F3-4C35-A7F6-15C6126456F9}" sibTransId="{B75A58FF-7C8F-48D4-939B-A0461C12BDDA}"/>
    <dgm:cxn modelId="{B57B82AD-02E8-46A5-B41E-CAC12A36CD2B}" type="presOf" srcId="{2E8B9DDC-1F6B-4ADF-ABA5-5029E8A82499}" destId="{68C5BF85-0C96-4020-A426-2424C9430A1A}" srcOrd="0" destOrd="0" presId="urn:microsoft.com/office/officeart/2005/8/layout/process4"/>
    <dgm:cxn modelId="{4FDCF784-5AF3-4C1C-BB1D-EBB807C0E83B}" type="presOf" srcId="{5D15D6AD-1C17-46E5-8CC6-63FE6D524884}" destId="{97E499FC-5F11-4239-9F1E-B89B26F91241}" srcOrd="0" destOrd="0" presId="urn:microsoft.com/office/officeart/2005/8/layout/process4"/>
    <dgm:cxn modelId="{05141578-E1BD-4AB6-9098-ED7F8B07F841}" srcId="{2D5BE44E-6892-4FD3-8721-E203A3CC9BE7}" destId="{4CD8371C-EEA9-4001-AA17-79B395BDB795}" srcOrd="1" destOrd="0" parTransId="{4A3BAEC8-240B-4DD5-B8B7-A237C0B9361C}" sibTransId="{1F09F0CD-3999-4EB3-B602-D36AE97CF4B5}"/>
    <dgm:cxn modelId="{22DAAFA9-9DD8-450D-A0E2-AE4406C78553}" srcId="{A4E27967-61A5-4554-8E97-E0EA46723F7B}" destId="{5435CA25-E52D-4F09-8C9C-81FD662D7334}" srcOrd="1" destOrd="0" parTransId="{FB2CCF19-A26F-4BF4-9ECC-462BF3716AA1}" sibTransId="{8C0FB828-E6CB-44FE-A50B-E82CDB10CFDC}"/>
    <dgm:cxn modelId="{3DD953E3-395E-4D3E-9454-62BEEE2B3428}" type="presOf" srcId="{A4E27967-61A5-4554-8E97-E0EA46723F7B}" destId="{DA4FA2E6-B9C5-4DC8-9119-D88E74F0BDDD}" srcOrd="0" destOrd="0" presId="urn:microsoft.com/office/officeart/2005/8/layout/process4"/>
    <dgm:cxn modelId="{469C1548-4945-418C-9343-1BDF8A84BA54}" srcId="{A4B020E0-4144-4C60-B9DB-41A38283B872}" destId="{2E8B9DDC-1F6B-4ADF-ABA5-5029E8A82499}" srcOrd="1" destOrd="0" parTransId="{3118C9BA-23AD-4C2B-9F27-75B540AC29CB}" sibTransId="{912EBDE3-E5EF-41AC-AF3C-51A180D7574B}"/>
    <dgm:cxn modelId="{8FD0290B-26DE-4A79-8CFF-860DEBD36A99}" type="presOf" srcId="{A4B020E0-4144-4C60-B9DB-41A38283B872}" destId="{7E07353C-6B80-4AE2-B83A-233472170F58}" srcOrd="0" destOrd="0" presId="urn:microsoft.com/office/officeart/2005/8/layout/process4"/>
    <dgm:cxn modelId="{8D36ACD2-04AD-45C4-9809-5D4DE707C3F0}" type="presOf" srcId="{4EA15F44-2161-4337-B6D1-3E9EF526D4CD}" destId="{442FB074-C339-4AC0-BC21-C0BFB65C6CD4}" srcOrd="0" destOrd="0" presId="urn:microsoft.com/office/officeart/2005/8/layout/process4"/>
    <dgm:cxn modelId="{B07F348D-74F5-4A4F-B4D4-0C7CD839A396}" type="presOf" srcId="{2D5BE44E-6892-4FD3-8721-E203A3CC9BE7}" destId="{F462763A-8794-4B70-9B04-C641E90B414C}" srcOrd="0" destOrd="0" presId="urn:microsoft.com/office/officeart/2005/8/layout/process4"/>
    <dgm:cxn modelId="{F1F9E070-CE46-430D-9691-9A5620B48BCF}" type="presOf" srcId="{307DC29A-33EB-4D36-A418-F2B846BBB540}" destId="{A06AC4C9-2944-4F28-8498-34634681E8B8}" srcOrd="0" destOrd="0" presId="urn:microsoft.com/office/officeart/2005/8/layout/process4"/>
    <dgm:cxn modelId="{C9225998-3044-453A-943B-F8DDA9DFD1DA}" srcId="{2E8B9DDC-1F6B-4ADF-ABA5-5029E8A82499}" destId="{307DC29A-33EB-4D36-A418-F2B846BBB540}" srcOrd="1" destOrd="0" parTransId="{0ABF81D9-6D91-4853-B1C9-7D450BED082A}" sibTransId="{F998358D-1875-429F-8894-F632F82F8750}"/>
    <dgm:cxn modelId="{37B5E332-A10A-402C-8B3B-78A75608277E}" type="presOf" srcId="{2D5BE44E-6892-4FD3-8721-E203A3CC9BE7}" destId="{6CBDB42A-9785-4450-B788-C9A991F3BE00}" srcOrd="1" destOrd="0" presId="urn:microsoft.com/office/officeart/2005/8/layout/process4"/>
    <dgm:cxn modelId="{B6A07905-0538-494C-A874-9FEF0B619232}" srcId="{A4B020E0-4144-4C60-B9DB-41A38283B872}" destId="{2D5BE44E-6892-4FD3-8721-E203A3CC9BE7}" srcOrd="2" destOrd="0" parTransId="{5FD1963C-F846-4517-9105-00383DDD31B3}" sibTransId="{DC939E0A-4792-4239-A752-23EF3F348ACB}"/>
    <dgm:cxn modelId="{9AF14009-ECA2-4626-921B-F13D17191D0F}" srcId="{2E8B9DDC-1F6B-4ADF-ABA5-5029E8A82499}" destId="{4EA15F44-2161-4337-B6D1-3E9EF526D4CD}" srcOrd="0" destOrd="0" parTransId="{7B8282AC-ABCD-4355-82A9-4A27DF327CC8}" sibTransId="{AC0E24AC-3B86-4461-B235-960C648AF510}"/>
    <dgm:cxn modelId="{4C8B0D92-27F0-4D7E-931C-38EA4CAEF34E}" type="presOf" srcId="{2E8B9DDC-1F6B-4ADF-ABA5-5029E8A82499}" destId="{ED5F8BC0-27D5-4D29-B432-3AD9EC4F775B}" srcOrd="1" destOrd="0" presId="urn:microsoft.com/office/officeart/2005/8/layout/process4"/>
    <dgm:cxn modelId="{164530D0-22AB-4AAD-A6C0-522B53E2C606}" type="presOf" srcId="{A4E27967-61A5-4554-8E97-E0EA46723F7B}" destId="{44542F22-6E6B-4E0E-9B62-DAFFD4B201B0}" srcOrd="1" destOrd="0" presId="urn:microsoft.com/office/officeart/2005/8/layout/process4"/>
    <dgm:cxn modelId="{D6BB2E17-5C4A-422F-873D-FD1CA96976CF}" srcId="{A4E27967-61A5-4554-8E97-E0EA46723F7B}" destId="{5D15D6AD-1C17-46E5-8CC6-63FE6D524884}" srcOrd="0" destOrd="0" parTransId="{EC9659E8-9020-4A0B-8669-A2FCC6356353}" sibTransId="{934F61B8-2759-4A79-AA3E-3A74B432399F}"/>
    <dgm:cxn modelId="{2D1C61D3-780F-4E70-A959-81E7A060575D}" type="presParOf" srcId="{7E07353C-6B80-4AE2-B83A-233472170F58}" destId="{915B58CD-249D-4284-9765-08E88F725413}" srcOrd="0" destOrd="0" presId="urn:microsoft.com/office/officeart/2005/8/layout/process4"/>
    <dgm:cxn modelId="{EB9DF06E-447C-4A88-8DD9-D2A3C3E3A50F}" type="presParOf" srcId="{915B58CD-249D-4284-9765-08E88F725413}" destId="{F462763A-8794-4B70-9B04-C641E90B414C}" srcOrd="0" destOrd="0" presId="urn:microsoft.com/office/officeart/2005/8/layout/process4"/>
    <dgm:cxn modelId="{161D5EBD-DAFC-4F30-8CFB-384A4837ECED}" type="presParOf" srcId="{915B58CD-249D-4284-9765-08E88F725413}" destId="{6CBDB42A-9785-4450-B788-C9A991F3BE00}" srcOrd="1" destOrd="0" presId="urn:microsoft.com/office/officeart/2005/8/layout/process4"/>
    <dgm:cxn modelId="{1A565DF2-39D4-4172-B149-BFDF36ED3767}" type="presParOf" srcId="{915B58CD-249D-4284-9765-08E88F725413}" destId="{30810656-9E67-4E2B-ADCC-C27173DEA4DF}" srcOrd="2" destOrd="0" presId="urn:microsoft.com/office/officeart/2005/8/layout/process4"/>
    <dgm:cxn modelId="{4D590668-81EE-4962-906C-664404056FC5}" type="presParOf" srcId="{30810656-9E67-4E2B-ADCC-C27173DEA4DF}" destId="{7AC6D4EF-8494-4428-B1B2-F47AD8DD4D9C}" srcOrd="0" destOrd="0" presId="urn:microsoft.com/office/officeart/2005/8/layout/process4"/>
    <dgm:cxn modelId="{D11CEA97-88BB-4618-8C8D-7E9945D736CC}" type="presParOf" srcId="{30810656-9E67-4E2B-ADCC-C27173DEA4DF}" destId="{F8B0A375-23C0-4CE9-9045-7E1C2358C4CB}" srcOrd="1" destOrd="0" presId="urn:microsoft.com/office/officeart/2005/8/layout/process4"/>
    <dgm:cxn modelId="{D8B74274-4383-469A-8802-D50704C25254}" type="presParOf" srcId="{7E07353C-6B80-4AE2-B83A-233472170F58}" destId="{2EB28FCD-75D2-4C09-A696-46C8E389D942}" srcOrd="1" destOrd="0" presId="urn:microsoft.com/office/officeart/2005/8/layout/process4"/>
    <dgm:cxn modelId="{D84D9E38-09E1-4DF2-A6E1-CB7EF7E24388}" type="presParOf" srcId="{7E07353C-6B80-4AE2-B83A-233472170F58}" destId="{F1C69BB8-0DFE-4498-84AE-A4BF03B146F4}" srcOrd="2" destOrd="0" presId="urn:microsoft.com/office/officeart/2005/8/layout/process4"/>
    <dgm:cxn modelId="{BD85D0BE-6004-4478-BB84-5A3BE416A83F}" type="presParOf" srcId="{F1C69BB8-0DFE-4498-84AE-A4BF03B146F4}" destId="{68C5BF85-0C96-4020-A426-2424C9430A1A}" srcOrd="0" destOrd="0" presId="urn:microsoft.com/office/officeart/2005/8/layout/process4"/>
    <dgm:cxn modelId="{B498676A-BA22-4AF7-8915-2B0971EFEAE8}" type="presParOf" srcId="{F1C69BB8-0DFE-4498-84AE-A4BF03B146F4}" destId="{ED5F8BC0-27D5-4D29-B432-3AD9EC4F775B}" srcOrd="1" destOrd="0" presId="urn:microsoft.com/office/officeart/2005/8/layout/process4"/>
    <dgm:cxn modelId="{5871EB35-CCA9-4702-8D41-5CFB54ABB6A9}" type="presParOf" srcId="{F1C69BB8-0DFE-4498-84AE-A4BF03B146F4}" destId="{7DE3D66C-F9BF-4824-A849-C636F37426A5}" srcOrd="2" destOrd="0" presId="urn:microsoft.com/office/officeart/2005/8/layout/process4"/>
    <dgm:cxn modelId="{2607D19A-1795-423E-BB74-EC09C2D1A932}" type="presParOf" srcId="{7DE3D66C-F9BF-4824-A849-C636F37426A5}" destId="{442FB074-C339-4AC0-BC21-C0BFB65C6CD4}" srcOrd="0" destOrd="0" presId="urn:microsoft.com/office/officeart/2005/8/layout/process4"/>
    <dgm:cxn modelId="{D2661603-C66B-4F3E-A505-A3155D63680A}" type="presParOf" srcId="{7DE3D66C-F9BF-4824-A849-C636F37426A5}" destId="{A06AC4C9-2944-4F28-8498-34634681E8B8}" srcOrd="1" destOrd="0" presId="urn:microsoft.com/office/officeart/2005/8/layout/process4"/>
    <dgm:cxn modelId="{46E65FF9-935D-4F09-AF4E-8EBDC1B31E86}" type="presParOf" srcId="{7E07353C-6B80-4AE2-B83A-233472170F58}" destId="{2757F7C9-B1B8-48BC-8D33-52C103269693}" srcOrd="3" destOrd="0" presId="urn:microsoft.com/office/officeart/2005/8/layout/process4"/>
    <dgm:cxn modelId="{2BF2C173-31B9-4BD9-90BC-43945E9C4C7B}" type="presParOf" srcId="{7E07353C-6B80-4AE2-B83A-233472170F58}" destId="{BDE0892B-8EB2-4428-BEBD-7213C6B754F8}" srcOrd="4" destOrd="0" presId="urn:microsoft.com/office/officeart/2005/8/layout/process4"/>
    <dgm:cxn modelId="{FF23388A-DBEB-4937-A16F-1EC1B9AC545A}" type="presParOf" srcId="{BDE0892B-8EB2-4428-BEBD-7213C6B754F8}" destId="{DA4FA2E6-B9C5-4DC8-9119-D88E74F0BDDD}" srcOrd="0" destOrd="0" presId="urn:microsoft.com/office/officeart/2005/8/layout/process4"/>
    <dgm:cxn modelId="{5791443E-7645-45B2-978C-A71A22962F48}" type="presParOf" srcId="{BDE0892B-8EB2-4428-BEBD-7213C6B754F8}" destId="{44542F22-6E6B-4E0E-9B62-DAFFD4B201B0}" srcOrd="1" destOrd="0" presId="urn:microsoft.com/office/officeart/2005/8/layout/process4"/>
    <dgm:cxn modelId="{00A11A15-B7F2-401C-A962-269D1B3C4328}" type="presParOf" srcId="{BDE0892B-8EB2-4428-BEBD-7213C6B754F8}" destId="{EF7A1A10-7E9D-4FA0-9A8B-F4DBFCD6CBDF}" srcOrd="2" destOrd="0" presId="urn:microsoft.com/office/officeart/2005/8/layout/process4"/>
    <dgm:cxn modelId="{5DC6D277-FE49-4D2F-9B28-8A965463927A}" type="presParOf" srcId="{EF7A1A10-7E9D-4FA0-9A8B-F4DBFCD6CBDF}" destId="{97E499FC-5F11-4239-9F1E-B89B26F91241}" srcOrd="0" destOrd="0" presId="urn:microsoft.com/office/officeart/2005/8/layout/process4"/>
    <dgm:cxn modelId="{E026239B-05D7-4A49-B934-5C54B1D9E138}" type="presParOf" srcId="{EF7A1A10-7E9D-4FA0-9A8B-F4DBFCD6CBDF}" destId="{A7B2F35E-FC76-4D8C-8780-B00EFC86DF6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40E16-F945-4E37-AC7E-B9B0E6291760}">
      <dsp:nvSpPr>
        <dsp:cNvPr id="0" name=""/>
        <dsp:cNvSpPr/>
      </dsp:nvSpPr>
      <dsp:spPr>
        <a:xfrm>
          <a:off x="3860" y="344066"/>
          <a:ext cx="3375867" cy="33758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5785" tIns="55880" rIns="185785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VERB</a:t>
          </a:r>
          <a:endParaRPr lang="ru-RU" sz="4400" kern="1200" dirty="0"/>
        </a:p>
      </dsp:txBody>
      <dsp:txXfrm>
        <a:off x="498244" y="838450"/>
        <a:ext cx="2387099" cy="2387099"/>
      </dsp:txXfrm>
    </dsp:sp>
    <dsp:sp modelId="{B5C9A614-CDFB-4734-BDA9-76361BE9164B}">
      <dsp:nvSpPr>
        <dsp:cNvPr id="0" name=""/>
        <dsp:cNvSpPr/>
      </dsp:nvSpPr>
      <dsp:spPr>
        <a:xfrm>
          <a:off x="2704554" y="344066"/>
          <a:ext cx="3375867" cy="33758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5785" tIns="30480" rIns="185785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 – FINITE FORM OF THE VERB.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u="none" kern="1200" dirty="0" smtClean="0">
              <a:solidFill>
                <a:schemeClr val="tx1"/>
              </a:solidFill>
            </a:rPr>
            <a:t>GERUND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PARTICIPLES I and II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C00000"/>
              </a:solidFill>
            </a:rPr>
            <a:t>INFINITIVE</a:t>
          </a:r>
          <a:endParaRPr lang="ru-RU" sz="2400" b="1" u="sng" kern="1200" dirty="0">
            <a:solidFill>
              <a:srgbClr val="C00000"/>
            </a:solidFill>
          </a:endParaRPr>
        </a:p>
      </dsp:txBody>
      <dsp:txXfrm>
        <a:off x="3198938" y="838450"/>
        <a:ext cx="2387099" cy="2387099"/>
      </dsp:txXfrm>
    </dsp:sp>
    <dsp:sp modelId="{DB4611DC-B5EC-4EF3-AE93-42BBF2B462B3}">
      <dsp:nvSpPr>
        <dsp:cNvPr id="0" name=""/>
        <dsp:cNvSpPr/>
      </dsp:nvSpPr>
      <dsp:spPr>
        <a:xfrm>
          <a:off x="5400602" y="360034"/>
          <a:ext cx="3375867" cy="33758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5785" tIns="33020" rIns="185785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SOME OTHER PART OF SPEECH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u="sng" kern="1200" dirty="0" smtClean="0">
              <a:solidFill>
                <a:srgbClr val="C00000"/>
              </a:solidFill>
            </a:rPr>
            <a:t>THE VERBAL NOUN</a:t>
          </a:r>
        </a:p>
      </dsp:txBody>
      <dsp:txXfrm>
        <a:off x="5894986" y="854418"/>
        <a:ext cx="2387099" cy="2387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8CB65-B580-4532-A1DE-FBBDA14248B3}">
      <dsp:nvSpPr>
        <dsp:cNvPr id="0" name=""/>
        <dsp:cNvSpPr/>
      </dsp:nvSpPr>
      <dsp:spPr>
        <a:xfrm>
          <a:off x="0" y="3143715"/>
          <a:ext cx="9074150" cy="1031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We use Complex Object with the verbs expressing:</a:t>
          </a:r>
          <a:endParaRPr lang="ru-RU" sz="1900" kern="1200" dirty="0"/>
        </a:p>
      </dsp:txBody>
      <dsp:txXfrm>
        <a:off x="0" y="3143715"/>
        <a:ext cx="9074150" cy="557248"/>
      </dsp:txXfrm>
    </dsp:sp>
    <dsp:sp modelId="{48B650D8-87A2-48A9-BA50-9930497D98F3}">
      <dsp:nvSpPr>
        <dsp:cNvPr id="0" name=""/>
        <dsp:cNvSpPr/>
      </dsp:nvSpPr>
      <dsp:spPr>
        <a:xfrm>
          <a:off x="0" y="3659052"/>
          <a:ext cx="4537075" cy="5172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the perception through the senses: to see, to hear, to feel, to notice, to observe, to watch. The infinitive is used without to.</a:t>
          </a:r>
          <a:endParaRPr lang="ru-RU" sz="1400" kern="1200" dirty="0"/>
        </a:p>
      </dsp:txBody>
      <dsp:txXfrm>
        <a:off x="0" y="3659052"/>
        <a:ext cx="4537075" cy="517239"/>
      </dsp:txXfrm>
    </dsp:sp>
    <dsp:sp modelId="{7CF6A0A2-2435-43CF-A2E7-A1FF106ADFC0}">
      <dsp:nvSpPr>
        <dsp:cNvPr id="0" name=""/>
        <dsp:cNvSpPr/>
      </dsp:nvSpPr>
      <dsp:spPr>
        <a:xfrm>
          <a:off x="4537075" y="3680325"/>
          <a:ext cx="4537075" cy="4746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 see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 water boil </a:t>
          </a:r>
          <a:r>
            <a:rPr lang="en-US" sz="1400" kern="1200" dirty="0" smtClean="0"/>
            <a:t>in the boiler.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Мы видим, что вода кипит в котле.</a:t>
          </a:r>
          <a:endParaRPr lang="ru-RU" sz="1400" kern="1200" dirty="0"/>
        </a:p>
      </dsp:txBody>
      <dsp:txXfrm>
        <a:off x="4537075" y="3680325"/>
        <a:ext cx="4537075" cy="474693"/>
      </dsp:txXfrm>
    </dsp:sp>
    <dsp:sp modelId="{3D878EF9-6E24-4B3D-8C3D-B6F63D5DA4A5}">
      <dsp:nvSpPr>
        <dsp:cNvPr id="0" name=""/>
        <dsp:cNvSpPr/>
      </dsp:nvSpPr>
      <dsp:spPr>
        <a:xfrm rot="10800000">
          <a:off x="0" y="1572068"/>
          <a:ext cx="9074150" cy="15871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We use Complex Object with the verbs expressing:</a:t>
          </a:r>
          <a:endParaRPr lang="ru-RU" sz="1900" kern="1200" dirty="0"/>
        </a:p>
      </dsp:txBody>
      <dsp:txXfrm rot="-10800000">
        <a:off x="0" y="1572068"/>
        <a:ext cx="9074150" cy="557081"/>
      </dsp:txXfrm>
    </dsp:sp>
    <dsp:sp modelId="{7E17ACBC-8810-418B-AC51-F9E687C17C97}">
      <dsp:nvSpPr>
        <dsp:cNvPr id="0" name=""/>
        <dsp:cNvSpPr/>
      </dsp:nvSpPr>
      <dsp:spPr>
        <a:xfrm>
          <a:off x="0" y="2088188"/>
          <a:ext cx="4537075" cy="5564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Demand, request: to permit, to request, to demand, to command, etc. After such verbs the verb is used in Passive Voice. After to ask we use preposition “for”.</a:t>
          </a:r>
          <a:endParaRPr lang="ru-RU" sz="1400" kern="1200" dirty="0"/>
        </a:p>
      </dsp:txBody>
      <dsp:txXfrm>
        <a:off x="0" y="2088188"/>
        <a:ext cx="4537075" cy="556472"/>
      </dsp:txXfrm>
    </dsp:sp>
    <dsp:sp modelId="{15C9254A-C3C9-4291-8509-54C3B5109952}">
      <dsp:nvSpPr>
        <dsp:cNvPr id="0" name=""/>
        <dsp:cNvSpPr/>
      </dsp:nvSpPr>
      <dsp:spPr>
        <a:xfrm>
          <a:off x="4537075" y="2129149"/>
          <a:ext cx="4537075" cy="474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He asked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 the letter to be sent off </a:t>
          </a:r>
          <a:r>
            <a:rPr lang="en-US" sz="1400" kern="1200" dirty="0" smtClean="0"/>
            <a:t>at once.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Он попросил, чтобы письмо отправили сразу.</a:t>
          </a:r>
          <a:endParaRPr lang="ru-RU" sz="1400" kern="1200" dirty="0"/>
        </a:p>
      </dsp:txBody>
      <dsp:txXfrm>
        <a:off x="4537075" y="2129149"/>
        <a:ext cx="4537075" cy="474550"/>
      </dsp:txXfrm>
    </dsp:sp>
    <dsp:sp modelId="{4955C5E6-A9C3-407D-BFB9-EA59D000B4F0}">
      <dsp:nvSpPr>
        <dsp:cNvPr id="0" name=""/>
        <dsp:cNvSpPr/>
      </dsp:nvSpPr>
      <dsp:spPr>
        <a:xfrm rot="10800000">
          <a:off x="0" y="420"/>
          <a:ext cx="9074150" cy="15871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We use Complex Object with the verbs expressing:</a:t>
          </a:r>
          <a:endParaRPr lang="ru-RU" sz="1900" kern="1200" dirty="0"/>
        </a:p>
      </dsp:txBody>
      <dsp:txXfrm rot="-10800000">
        <a:off x="0" y="420"/>
        <a:ext cx="9074150" cy="557081"/>
      </dsp:txXfrm>
    </dsp:sp>
    <dsp:sp modelId="{353C08D2-A692-4BFE-89A4-AF247F321EF3}">
      <dsp:nvSpPr>
        <dsp:cNvPr id="0" name=""/>
        <dsp:cNvSpPr/>
      </dsp:nvSpPr>
      <dsp:spPr>
        <a:xfrm>
          <a:off x="0" y="557502"/>
          <a:ext cx="4537075" cy="474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Suggestion, opinion: to think, to consider, to believe, to suppose, to expect, etc. To be is used more often.</a:t>
          </a:r>
          <a:endParaRPr lang="ru-RU" sz="1400" kern="1200" dirty="0"/>
        </a:p>
      </dsp:txBody>
      <dsp:txXfrm>
        <a:off x="0" y="557502"/>
        <a:ext cx="4537075" cy="474550"/>
      </dsp:txXfrm>
    </dsp:sp>
    <dsp:sp modelId="{074AF4F4-D65A-4466-87D6-FC7BA09A7C20}">
      <dsp:nvSpPr>
        <dsp:cNvPr id="0" name=""/>
        <dsp:cNvSpPr/>
      </dsp:nvSpPr>
      <dsp:spPr>
        <a:xfrm>
          <a:off x="4537075" y="557502"/>
          <a:ext cx="4537075" cy="474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 believe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these experiments to be </a:t>
          </a:r>
          <a:r>
            <a:rPr lang="en-US" sz="1400" kern="1200" dirty="0" smtClean="0"/>
            <a:t>very important.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Мы полагаем, что эти эксперименты очень важные.</a:t>
          </a:r>
          <a:endParaRPr lang="ru-RU" sz="1400" kern="1200" dirty="0"/>
        </a:p>
      </dsp:txBody>
      <dsp:txXfrm>
        <a:off x="4537075" y="557502"/>
        <a:ext cx="4537075" cy="474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DB42A-9785-4450-B788-C9A991F3BE00}">
      <dsp:nvSpPr>
        <dsp:cNvPr id="0" name=""/>
        <dsp:cNvSpPr/>
      </dsp:nvSpPr>
      <dsp:spPr>
        <a:xfrm>
          <a:off x="0" y="4498951"/>
          <a:ext cx="9144000" cy="1476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We use Complex Object after:</a:t>
          </a:r>
          <a:endParaRPr lang="ru-RU" sz="1900" kern="1200" dirty="0"/>
        </a:p>
      </dsp:txBody>
      <dsp:txXfrm>
        <a:off x="0" y="4498951"/>
        <a:ext cx="9144000" cy="797394"/>
      </dsp:txXfrm>
    </dsp:sp>
    <dsp:sp modelId="{7AC6D4EF-8494-4428-B1B2-F47AD8DD4D9C}">
      <dsp:nvSpPr>
        <dsp:cNvPr id="0" name=""/>
        <dsp:cNvSpPr/>
      </dsp:nvSpPr>
      <dsp:spPr>
        <a:xfrm>
          <a:off x="0" y="5266812"/>
          <a:ext cx="4572000" cy="6792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To know, to declare, etc.</a:t>
          </a:r>
          <a:endParaRPr lang="ru-RU" sz="1400" kern="1200" dirty="0"/>
        </a:p>
      </dsp:txBody>
      <dsp:txXfrm>
        <a:off x="0" y="5266812"/>
        <a:ext cx="4572000" cy="679261"/>
      </dsp:txXfrm>
    </dsp:sp>
    <dsp:sp modelId="{F8B0A375-23C0-4CE9-9045-7E1C2358C4CB}">
      <dsp:nvSpPr>
        <dsp:cNvPr id="0" name=""/>
        <dsp:cNvSpPr/>
      </dsp:nvSpPr>
      <dsp:spPr>
        <a:xfrm>
          <a:off x="4572000" y="5266812"/>
          <a:ext cx="4572000" cy="6792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They know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him to be </a:t>
          </a:r>
          <a:r>
            <a:rPr lang="en-US" sz="1400" kern="1200" dirty="0" smtClean="0"/>
            <a:t>a very good specialist.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Они знают, что он очень хороший специалист.</a:t>
          </a:r>
          <a:endParaRPr lang="ru-RU" sz="1400" kern="1200" dirty="0"/>
        </a:p>
      </dsp:txBody>
      <dsp:txXfrm>
        <a:off x="4572000" y="5266812"/>
        <a:ext cx="4572000" cy="679261"/>
      </dsp:txXfrm>
    </dsp:sp>
    <dsp:sp modelId="{ED5F8BC0-27D5-4D29-B432-3AD9EC4F775B}">
      <dsp:nvSpPr>
        <dsp:cNvPr id="0" name=""/>
        <dsp:cNvSpPr/>
      </dsp:nvSpPr>
      <dsp:spPr>
        <a:xfrm rot="10800000">
          <a:off x="0" y="2250003"/>
          <a:ext cx="9144000" cy="2271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We use Complex Object with the phrasal verbs :</a:t>
          </a:r>
          <a:endParaRPr lang="ru-RU" sz="1900" kern="1200" dirty="0"/>
        </a:p>
      </dsp:txBody>
      <dsp:txXfrm rot="-10800000">
        <a:off x="0" y="2250003"/>
        <a:ext cx="9144000" cy="797155"/>
      </dsp:txXfrm>
    </dsp:sp>
    <dsp:sp modelId="{442FB074-C339-4AC0-BC21-C0BFB65C6CD4}">
      <dsp:nvSpPr>
        <dsp:cNvPr id="0" name=""/>
        <dsp:cNvSpPr/>
      </dsp:nvSpPr>
      <dsp:spPr>
        <a:xfrm>
          <a:off x="0" y="3047159"/>
          <a:ext cx="4572000" cy="6790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To wait for, to rely on, to count on (upon), etc.</a:t>
          </a:r>
          <a:endParaRPr lang="ru-RU" sz="1400" kern="1200" dirty="0"/>
        </a:p>
      </dsp:txBody>
      <dsp:txXfrm>
        <a:off x="0" y="3047159"/>
        <a:ext cx="4572000" cy="679058"/>
      </dsp:txXfrm>
    </dsp:sp>
    <dsp:sp modelId="{A06AC4C9-2944-4F28-8498-34634681E8B8}">
      <dsp:nvSpPr>
        <dsp:cNvPr id="0" name=""/>
        <dsp:cNvSpPr/>
      </dsp:nvSpPr>
      <dsp:spPr>
        <a:xfrm>
          <a:off x="4572000" y="3047159"/>
          <a:ext cx="4572000" cy="6790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 waited for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them to begin </a:t>
          </a:r>
          <a:r>
            <a:rPr lang="en-US" sz="1400" kern="1200" dirty="0" smtClean="0"/>
            <a:t>the conversation.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Мы ждали, чтобы они начали разговор.</a:t>
          </a:r>
          <a:endParaRPr lang="ru-RU" sz="1400" kern="1200" dirty="0"/>
        </a:p>
      </dsp:txBody>
      <dsp:txXfrm>
        <a:off x="4572000" y="3047159"/>
        <a:ext cx="4572000" cy="679058"/>
      </dsp:txXfrm>
    </dsp:sp>
    <dsp:sp modelId="{44542F22-6E6B-4E0E-9B62-DAFFD4B201B0}">
      <dsp:nvSpPr>
        <dsp:cNvPr id="0" name=""/>
        <dsp:cNvSpPr/>
      </dsp:nvSpPr>
      <dsp:spPr>
        <a:xfrm rot="10800000">
          <a:off x="0" y="1056"/>
          <a:ext cx="9144000" cy="2271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We use Complex Object with the verbs expressing:</a:t>
          </a:r>
          <a:endParaRPr lang="ru-RU" sz="1900" kern="1200" dirty="0"/>
        </a:p>
      </dsp:txBody>
      <dsp:txXfrm rot="-10800000">
        <a:off x="0" y="1056"/>
        <a:ext cx="9144000" cy="797155"/>
      </dsp:txXfrm>
    </dsp:sp>
    <dsp:sp modelId="{97E499FC-5F11-4239-9F1E-B89B26F91241}">
      <dsp:nvSpPr>
        <dsp:cNvPr id="0" name=""/>
        <dsp:cNvSpPr/>
      </dsp:nvSpPr>
      <dsp:spPr>
        <a:xfrm>
          <a:off x="0" y="798211"/>
          <a:ext cx="4572000" cy="6790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Wish, hatred, love: to want, to hate, to desire, to like, to intend, should/ would like.</a:t>
          </a:r>
          <a:endParaRPr lang="ru-RU" sz="1400" kern="1200" dirty="0"/>
        </a:p>
      </dsp:txBody>
      <dsp:txXfrm>
        <a:off x="0" y="798211"/>
        <a:ext cx="4572000" cy="679058"/>
      </dsp:txXfrm>
    </dsp:sp>
    <dsp:sp modelId="{A7B2F35E-FC76-4D8C-8780-B00EFC86DF6E}">
      <dsp:nvSpPr>
        <dsp:cNvPr id="0" name=""/>
        <dsp:cNvSpPr/>
      </dsp:nvSpPr>
      <dsp:spPr>
        <a:xfrm>
          <a:off x="4572000" y="798211"/>
          <a:ext cx="4572000" cy="6790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 wanted </a:t>
          </a:r>
          <a:r>
            <a:rPr lang="en-US" sz="14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him to be invited </a:t>
          </a:r>
          <a:r>
            <a:rPr lang="en-US" sz="1400" kern="1200" dirty="0" smtClean="0"/>
            <a:t>here.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Я хотел, чтобы его пригласили сюда.</a:t>
          </a:r>
          <a:endParaRPr lang="ru-RU" sz="1400" kern="1200" dirty="0"/>
        </a:p>
      </dsp:txBody>
      <dsp:txXfrm>
        <a:off x="4572000" y="798211"/>
        <a:ext cx="4572000" cy="679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8DA6F-42EF-4608-AA7A-D47E0C0E5457}" type="datetimeFigureOut">
              <a:rPr lang="ru-RU" smtClean="0"/>
              <a:t>11.07.2010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ECC53-C332-4875-845B-BE7713D3F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5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5824-A486-4B1F-BF27-FD1FAC23A278}" type="datetime1">
              <a:rPr lang="ru-RU" smtClean="0"/>
              <a:t>11.07.2010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5842-FBDB-4C05-B625-41BD6DB48222}" type="datetime1">
              <a:rPr lang="ru-RU" smtClean="0"/>
              <a:t>11.07.2010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9850-1DDC-41BD-91B2-04A66A21780E}" type="datetime1">
              <a:rPr lang="ru-RU" smtClean="0"/>
              <a:t>11.07.2010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9CC0F4-AEEC-4C6F-936B-F8C4F95BFBFE}" type="datetime1">
              <a:rPr lang="ru-RU" smtClean="0"/>
              <a:t>11.07.2010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610B-5939-4D5D-8FEA-4B1A849C9F3F}" type="datetime1">
              <a:rPr lang="ru-RU" smtClean="0"/>
              <a:t>11.07.2010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DCB5-EA27-4F63-80CF-2AEAEDEA3B2E}" type="datetime1">
              <a:rPr lang="ru-RU" smtClean="0"/>
              <a:t>11.07.2010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A95F-DC0D-44F3-AAD9-5D2602B6BDD8}" type="datetime1">
              <a:rPr lang="ru-RU" smtClean="0"/>
              <a:t>11.07.2010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FE30-22E1-41CD-BD89-B51152D43B6E}" type="datetime1">
              <a:rPr lang="ru-RU" smtClean="0"/>
              <a:t>11.07.2010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1AED-68EE-4B5C-B0F0-ABEAA2799B7D}" type="datetime1">
              <a:rPr lang="ru-RU" smtClean="0"/>
              <a:t>11.07.2010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5A0D5E2-D8BC-4E65-9F14-DAB60548B791}" type="datetime1">
              <a:rPr lang="ru-RU" smtClean="0"/>
              <a:t>11.07.2010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D9C5-8240-43F4-AC1B-05D4C91420D1}" type="datetime1">
              <a:rPr lang="ru-RU" smtClean="0"/>
              <a:t>11.07.2010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E94AFB-7E64-4D28-8FC8-9FE92C449E4A}" type="datetime1">
              <a:rPr lang="ru-RU" smtClean="0"/>
              <a:t>11.07.2010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NON-FINITE FORMS OF THE VERB</a:t>
            </a:r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4355976" y="908720"/>
            <a:ext cx="3960440" cy="23042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Валерчик\AppData\Local\Microsoft\Windows\Temporary Internet Files\Content.IE5\8XX67CNA\MC9003432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2880320" cy="261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Валерчик\AppData\Local\Microsoft\Windows\Temporary Internet Files\Content.IE5\V0LOB046\MC9002325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224" y="3356992"/>
            <a:ext cx="2921992" cy="276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055220" y="1111538"/>
            <a:ext cx="2829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Students! Remember! The more you try, the better </a:t>
            </a:r>
            <a:r>
              <a:rPr lang="en-US" dirty="0" smtClean="0"/>
              <a:t> </a:t>
            </a:r>
            <a:r>
              <a:rPr lang="en-US" dirty="0" smtClean="0"/>
              <a:t>the results!!!</a:t>
            </a:r>
            <a:endParaRPr lang="ru-RU" dirty="0"/>
          </a:p>
        </p:txBody>
      </p:sp>
      <p:pic>
        <p:nvPicPr>
          <p:cNvPr id="1030" name="Picture 6" descr="C:\Users\Валерчик\AppData\Local\Microsoft\Windows\Temporary Internet Files\Content.IE5\8XX67CNA\MC90043382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45" y="1985563"/>
            <a:ext cx="1058302" cy="105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Валерчик\AppData\Local\Microsoft\Windows\Temporary Internet Files\Content.IE5\V0LOB046\MC90043382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09120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Валерчик\AppData\Local\Microsoft\Windows\Temporary Internet Files\Content.IE5\6GVVEDOB\MC90043442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346" y="4317062"/>
            <a:ext cx="1729477" cy="155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5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construction can perform different functions in the sentence: complex subject, complex object, complex attribute, predicative.</a:t>
            </a:r>
          </a:p>
          <a:p>
            <a:pPr marL="0" indent="0">
              <a:buNone/>
            </a:pPr>
            <a:r>
              <a:rPr lang="en-US" dirty="0" smtClean="0"/>
              <a:t>It required some minutes more </a:t>
            </a:r>
            <a:r>
              <a:rPr lang="en-US" u="sng" dirty="0" smtClean="0">
                <a:solidFill>
                  <a:srgbClr val="C00000"/>
                </a:solidFill>
              </a:rPr>
              <a:t>for the pilot to know </a:t>
            </a:r>
            <a:r>
              <a:rPr lang="en-US" dirty="0" smtClean="0"/>
              <a:t>the height of the flight. </a:t>
            </a:r>
            <a:r>
              <a:rPr lang="ru-RU" dirty="0" smtClean="0"/>
              <a:t>- Потребовалось еще несколько минут, чтобы пилот узнал высоту полета.</a:t>
            </a:r>
          </a:p>
          <a:p>
            <a:pPr marL="0" indent="0">
              <a:buNone/>
            </a:pPr>
            <a:r>
              <a:rPr lang="en-US" dirty="0" smtClean="0"/>
              <a:t>It was important </a:t>
            </a:r>
            <a:r>
              <a:rPr lang="en-US" u="sng" dirty="0" smtClean="0">
                <a:solidFill>
                  <a:srgbClr val="C00000"/>
                </a:solidFill>
              </a:rPr>
              <a:t>for us to use </a:t>
            </a:r>
            <a:r>
              <a:rPr lang="en-US" dirty="0" smtClean="0"/>
              <a:t>this new method. – </a:t>
            </a:r>
            <a:r>
              <a:rPr lang="ru-RU" dirty="0" smtClean="0"/>
              <a:t>Нам было важно использовать этот новый метод.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INFINITIVE CONSTRUCTION with the PREPOSITION “FOR”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611560" y="1268760"/>
            <a:ext cx="2232248" cy="64807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INFINITIVE CONSTRUCTION WITH “for”</a:t>
            </a:r>
            <a:endParaRPr lang="ru-RU" sz="1200" dirty="0"/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3635896" y="1242641"/>
            <a:ext cx="1872208" cy="686113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NOUN OR PRONOUN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1204934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INFINITIVE WITH TO</a:t>
            </a:r>
            <a:endParaRPr lang="ru-RU" sz="1200" dirty="0"/>
          </a:p>
        </p:txBody>
      </p:sp>
      <p:pic>
        <p:nvPicPr>
          <p:cNvPr id="1026" name="Picture 2" descr="C:\Users\Валерчик\AppData\Local\Microsoft\Windows\Temporary Internet Files\Content.IE5\VI5HC2GD\MC9004375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01208"/>
            <a:ext cx="140017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2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13384"/>
            <a:ext cx="8229600" cy="4995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rgbClr val="C00000"/>
                </a:solidFill>
              </a:rPr>
              <a:t>TRANSLATE INTO RUSSIAN.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en-US" sz="1600" dirty="0" smtClean="0"/>
              <a:t>I called him every morning to see if there was any news.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en-US" sz="1600" dirty="0" smtClean="0"/>
              <a:t>We  stopped to have a smoke.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en-US" sz="1600" dirty="0" smtClean="0"/>
              <a:t>He came here to speak to me, not to you.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en-US" sz="1600" dirty="0" smtClean="0"/>
              <a:t>The car was waiting at the door to take them to the station.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en-US" sz="1600" dirty="0" smtClean="0"/>
              <a:t>To explain the problem he drew diagrams all over the blackboard.</a:t>
            </a:r>
          </a:p>
          <a:p>
            <a:pPr marL="0" indent="0" algn="ctr">
              <a:buNone/>
            </a:pPr>
            <a:r>
              <a:rPr lang="en-US" sz="1600" b="1" dirty="0" smtClean="0">
                <a:solidFill>
                  <a:srgbClr val="C00000"/>
                </a:solidFill>
              </a:rPr>
              <a:t>TRANSLATE INTO ENGLISH.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ru-RU" sz="1600" dirty="0" smtClean="0"/>
              <a:t>Я попросил вас прийти, чтобы сообщить вам об этом.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ru-RU" sz="1600" dirty="0" smtClean="0"/>
              <a:t>Я возьму такси, чтобы не опоздать на поезд.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ru-RU" sz="1600" dirty="0" smtClean="0"/>
              <a:t>Он шел медленно, чтобы не упасть.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ru-RU" sz="1600" dirty="0" smtClean="0"/>
              <a:t>Сейчас слишком поздно, чтобы идти в парк.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ru-RU" sz="1600" dirty="0" smtClean="0"/>
              <a:t>Я слишком устал, чтобы идти сегодня в кино.</a:t>
            </a:r>
          </a:p>
          <a:p>
            <a:pPr marL="342900" indent="-342900" algn="ctr">
              <a:buFont typeface="+mj-lt"/>
              <a:buAutoNum type="alphaLcParenR"/>
            </a:pPr>
            <a:r>
              <a:rPr lang="ru-RU" sz="1600" dirty="0" smtClean="0"/>
              <a:t>Он недостаточно силен, чтобы участвовать в такой экспедиции.</a:t>
            </a:r>
          </a:p>
          <a:p>
            <a:pPr marL="0" indent="0" algn="ctr">
              <a:buNone/>
            </a:pPr>
            <a:endParaRPr lang="ru-RU" sz="1600" dirty="0" smtClean="0"/>
          </a:p>
          <a:p>
            <a:pPr marL="342900" indent="-342900" algn="ctr">
              <a:buFont typeface="+mj-lt"/>
              <a:buAutoNum type="alphaLcParenR"/>
            </a:pPr>
            <a:endParaRPr lang="ru-RU" sz="1600" dirty="0" smtClean="0"/>
          </a:p>
          <a:p>
            <a:pPr marL="342900" indent="-342900" algn="ctr">
              <a:buFont typeface="+mj-lt"/>
              <a:buAutoNum type="alphaLcParenR"/>
            </a:pPr>
            <a:endParaRPr lang="en-US" sz="1600" dirty="0" smtClean="0"/>
          </a:p>
          <a:p>
            <a:pPr marL="342900" indent="-342900" algn="ctr">
              <a:buFont typeface="+mj-lt"/>
              <a:buAutoNum type="alphaLcParenR"/>
            </a:pPr>
            <a:endParaRPr lang="en-US" sz="1600" dirty="0" smtClean="0"/>
          </a:p>
          <a:p>
            <a:pPr algn="ctr"/>
            <a:endParaRPr lang="ru-RU" sz="16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83152" cy="90033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Without exercises theory is nothing!!!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Валерчик\AppData\Local\Microsoft\Windows\Temporary Internet Files\Content.IE5\VI5HC2GD\MP9004277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5273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алерчик\AppData\Local\Microsoft\Windows\Temporary Internet Files\Content.IE5\6GVVEDOB\MC9004374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7232"/>
            <a:ext cx="1293934" cy="97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Валерчик\AppData\Local\Microsoft\Windows\Temporary Internet Files\Content.IE5\V0LOB046\MP90042784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271388"/>
            <a:ext cx="954063" cy="121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79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72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It is known that he is a great book lover.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It was expected that the members of the committee would come to an agreement.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It was reported that many buildings had been damaged by the fire.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/>
              <a:t> </a:t>
            </a:r>
            <a:r>
              <a:rPr lang="en-US" sz="2400" dirty="0" smtClean="0"/>
              <a:t>It is reported the delegation has left london.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It is expected that many people will attend the meeting.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It was reported that the ship had arrived in Odessa.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It is considered that this mine is the best in the district.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smtClean="0"/>
              <a:t>It is said that the expedition has reached Vladivostok.</a:t>
            </a:r>
          </a:p>
          <a:p>
            <a:pPr marL="514350" indent="-514350">
              <a:buFont typeface="+mj-lt"/>
              <a:buAutoNum type="alphaLcPeriod"/>
            </a:pPr>
            <a:endParaRPr lang="ru-RU" sz="2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TRANSFORM THE FOLLOWING SENTENCES  USING COMPLEX SUBJECT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0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Tell me what you would like me to do.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Seeing her enter the room he rose to greet her.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Hearing the bell ring he went to see who was at the door.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Did you feel the bridge shake?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We lay in the shade of the tree, waiting for our friends to come.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 don’t like you to say such words.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Put on a thicker coat, I don’t want you catch a cold.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He asked for a telegram to be sent to his son.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We knew him to be very brave.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endParaRPr lang="ru-RU" sz="20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UNDERLINE </a:t>
            </a:r>
            <a:r>
              <a:rPr lang="en-US" sz="3200" dirty="0"/>
              <a:t>COMPLEX </a:t>
            </a:r>
            <a:r>
              <a:rPr lang="en-US" sz="3200" dirty="0" smtClean="0"/>
              <a:t>OBJECT IN THE FOLLOWING SENTENCES.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52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404664"/>
            <a:ext cx="56886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lgerian" pitchFamily="82" charset="0"/>
              </a:rPr>
              <a:t>A word is enough to the wise.</a:t>
            </a:r>
            <a:endParaRPr lang="ru-RU" sz="4800" dirty="0"/>
          </a:p>
        </p:txBody>
      </p:sp>
      <p:pic>
        <p:nvPicPr>
          <p:cNvPr id="2050" name="Picture 2" descr="C:\Users\Валерчик\AppData\Local\Microsoft\Windows\Temporary Internet Files\Content.IE5\3LZ89AO7\MC9000787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2492896"/>
            <a:ext cx="28067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Валерчик\AppData\Local\Microsoft\Windows\Temporary Internet Files\Content.IE5\3LZ89AO7\MC9000787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530" y="2022859"/>
            <a:ext cx="28067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Валерчик\AppData\Local\Microsoft\Windows\Temporary Internet Files\Content.IE5\AQ0WARSE\MC9002812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2868440" cy="243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Валерчик\AppData\Local\Microsoft\Windows\Temporary Internet Files\Content.IE5\3LZ89AO7\MC9002953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3623059"/>
            <a:ext cx="2961992" cy="276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24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A NON – FINITE FORM OF THE VERB?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TAKE A LOOK AT THE DIAGRAM.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4294967295"/>
          </p:nvPr>
        </p:nvSpPr>
        <p:spPr>
          <a:xfrm>
            <a:off x="2123728" y="6356350"/>
            <a:ext cx="389607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Angelika Gorobej. All rights reserved.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65467419"/>
              </p:ext>
            </p:extLst>
          </p:nvPr>
        </p:nvGraphicFramePr>
        <p:xfrm>
          <a:off x="179512" y="2132856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353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7906227"/>
              </p:ext>
            </p:extLst>
          </p:nvPr>
        </p:nvGraphicFramePr>
        <p:xfrm>
          <a:off x="4355976" y="3356993"/>
          <a:ext cx="4376739" cy="273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913"/>
                <a:gridCol w="1458913"/>
                <a:gridCol w="1458913"/>
              </a:tblGrid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infinitive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Passive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  <a:tr h="339726"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ask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 asked</a:t>
                      </a:r>
                      <a:endParaRPr lang="ru-RU" dirty="0"/>
                    </a:p>
                  </a:txBody>
                  <a:tcPr/>
                </a:tc>
              </a:tr>
              <a:tr h="339726">
                <a:tc>
                  <a:txBody>
                    <a:bodyPr/>
                    <a:lstStyle/>
                    <a:p>
                      <a:r>
                        <a:rPr lang="en-US" dirty="0" smtClean="0"/>
                        <a:t>Continuous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 asking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39726">
                <a:tc>
                  <a:txBody>
                    <a:bodyPr/>
                    <a:lstStyle/>
                    <a:p>
                      <a:r>
                        <a:rPr lang="en-US" dirty="0" smtClean="0"/>
                        <a:t>Perfect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have asked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have been asked</a:t>
                      </a:r>
                      <a:endParaRPr lang="ru-RU" dirty="0"/>
                    </a:p>
                  </a:txBody>
                  <a:tcPr/>
                </a:tc>
              </a:tr>
              <a:tr h="594521">
                <a:tc>
                  <a:txBody>
                    <a:bodyPr/>
                    <a:lstStyle/>
                    <a:p>
                      <a:r>
                        <a:rPr lang="en-US" dirty="0" smtClean="0"/>
                        <a:t>Perfect Continuous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have been asked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79513" y="1052736"/>
            <a:ext cx="3744416" cy="5472608"/>
          </a:xfrm>
        </p:spPr>
        <p:txBody>
          <a:bodyPr>
            <a:normAutofit/>
          </a:bodyPr>
          <a:lstStyle/>
          <a:p>
            <a:r>
              <a:rPr lang="en-US" dirty="0" smtClean="0"/>
              <a:t>It is  a non – finite form of the verb that only names action without naming person and number.</a:t>
            </a:r>
          </a:p>
          <a:p>
            <a:r>
              <a:rPr lang="en-US" dirty="0" smtClean="0"/>
              <a:t>The infinitive derived from the verbal noun. That’s why it has the same functions in a sentence.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VERBAL FEATURES.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It can have a direct object.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told him 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post the letter.</a:t>
            </a:r>
          </a:p>
          <a:p>
            <a:pPr marL="342900" indent="-342900">
              <a:buAutoNum type="arabicPeriod" startAt="2"/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It can be modified by an adverb.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asked him 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speak slowly</a:t>
            </a:r>
            <a:r>
              <a:rPr lang="en-US" dirty="0" smtClean="0">
                <a:solidFill>
                  <a:schemeClr val="bg1"/>
                </a:solidFill>
              </a:rPr>
              <a:t>.   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3. It has tense and voice forms.                                       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73050"/>
            <a:ext cx="2349897" cy="70767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Baskerville Old Face" pitchFamily="18" charset="0"/>
                <a:cs typeface="Aharoni" pitchFamily="2" charset="-79"/>
              </a:rPr>
              <a:t>THE INFINITIVE</a:t>
            </a:r>
            <a:endParaRPr lang="ru-RU" sz="2800" dirty="0">
              <a:cs typeface="Aharoni" pitchFamily="2" charset="-79"/>
            </a:endParaRPr>
          </a:p>
        </p:txBody>
      </p:sp>
      <p:pic>
        <p:nvPicPr>
          <p:cNvPr id="1026" name="Picture 2" descr="C:\Users\Валерчик\AppData\Local\Microsoft\Windows\Temporary Internet Files\Content.IE5\6GVVEDOB\MM90004664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26"/>
            <a:ext cx="1057275" cy="82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алерчик\AppData\Local\Microsoft\Windows\Temporary Internet Files\Content.IE5\3LZ89AO7\MC9000787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24169"/>
            <a:ext cx="1622066" cy="278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Валерчик\AppData\Local\Microsoft\Windows\Temporary Internet Files\Content.IE5\VI5HC2GD\MM900283011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20688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78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ndalus" pitchFamily="2" charset="-78"/>
                <a:cs typeface="Andalus" pitchFamily="2" charset="-78"/>
              </a:rPr>
              <a:t>Subject.            </a:t>
            </a:r>
            <a:r>
              <a:rPr lang="en-US" sz="2800" u="sng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To read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is pleasant.</a:t>
            </a:r>
          </a:p>
          <a:p>
            <a:r>
              <a:rPr lang="en-US" sz="2800" dirty="0" smtClean="0">
                <a:latin typeface="Andalus" pitchFamily="2" charset="-78"/>
                <a:cs typeface="Andalus" pitchFamily="2" charset="-78"/>
              </a:rPr>
              <a:t>Predicative.      Your duty </a:t>
            </a:r>
            <a:r>
              <a:rPr lang="en-US" sz="2800" u="sng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was to inform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me.</a:t>
            </a:r>
          </a:p>
          <a:p>
            <a:r>
              <a:rPr lang="en-US" sz="2800" dirty="0">
                <a:latin typeface="Andalus" pitchFamily="2" charset="-78"/>
                <a:cs typeface="Andalus" pitchFamily="2" charset="-78"/>
              </a:rPr>
              <a:t>Part of a compound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verbal </a:t>
            </a:r>
            <a:r>
              <a:rPr lang="en-US" sz="2800" dirty="0">
                <a:latin typeface="Andalus" pitchFamily="2" charset="-78"/>
                <a:cs typeface="Andalus" pitchFamily="2" charset="-78"/>
              </a:rPr>
              <a:t>predicate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marL="0" indent="0" algn="ctr">
              <a:buNone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She </a:t>
            </a:r>
            <a:r>
              <a:rPr lang="en-US" sz="2800" u="sng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began to translate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the article.</a:t>
            </a:r>
          </a:p>
          <a:p>
            <a:r>
              <a:rPr lang="en-US" sz="2800" dirty="0" smtClean="0">
                <a:latin typeface="Andalus" pitchFamily="2" charset="-78"/>
                <a:cs typeface="Andalus" pitchFamily="2" charset="-78"/>
              </a:rPr>
              <a:t>Object.           I asked him </a:t>
            </a:r>
            <a:r>
              <a:rPr lang="en-US" sz="2800" u="sng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to help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me.</a:t>
            </a:r>
          </a:p>
          <a:p>
            <a:r>
              <a:rPr lang="en-US" sz="2800" dirty="0" smtClean="0">
                <a:latin typeface="Andalus" pitchFamily="2" charset="-78"/>
                <a:cs typeface="Andalus" pitchFamily="2" charset="-78"/>
              </a:rPr>
              <a:t>Attribute.       He expressed </a:t>
            </a:r>
            <a:r>
              <a:rPr lang="en-US" sz="2800" u="sng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 desire to help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me.</a:t>
            </a:r>
            <a:endParaRPr lang="en-US" sz="2800" dirty="0">
              <a:latin typeface="Andalus" pitchFamily="2" charset="-78"/>
              <a:cs typeface="Andalus" pitchFamily="2" charset="-78"/>
            </a:endParaRPr>
          </a:p>
          <a:p>
            <a:r>
              <a:rPr lang="en-US" sz="2800" dirty="0" smtClean="0"/>
              <a:t>Adverbial modifier.    </a:t>
            </a:r>
          </a:p>
          <a:p>
            <a:pPr marL="0" indent="0" algn="ctr">
              <a:buNone/>
            </a:pPr>
            <a:r>
              <a:rPr lang="en-US" sz="2800" dirty="0" smtClean="0"/>
              <a:t>I went to the station </a:t>
            </a:r>
            <a:r>
              <a:rPr lang="en-US" sz="2800" u="sng" dirty="0" smtClean="0">
                <a:solidFill>
                  <a:srgbClr val="C00000"/>
                </a:solidFill>
              </a:rPr>
              <a:t>to see off </a:t>
            </a:r>
            <a:r>
              <a:rPr lang="en-US" sz="2800" dirty="0" smtClean="0"/>
              <a:t>a friend.</a:t>
            </a:r>
            <a:endParaRPr lang="ru-RU" sz="28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 the sentence the infinitive performs the following functions:</a:t>
            </a:r>
            <a:endParaRPr lang="ru-RU" dirty="0"/>
          </a:p>
        </p:txBody>
      </p:sp>
      <p:pic>
        <p:nvPicPr>
          <p:cNvPr id="2053" name="Picture 5" descr="C:\Users\Валерчик\AppData\Local\Microsoft\Windows\Temporary Internet Files\Content.IE5\6GVVEDOB\MC9004120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45224"/>
            <a:ext cx="1358949" cy="101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20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лево 6"/>
          <p:cNvSpPr/>
          <p:nvPr/>
        </p:nvSpPr>
        <p:spPr>
          <a:xfrm>
            <a:off x="4932040" y="4477020"/>
            <a:ext cx="3761238" cy="1851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OBJECTIVE INFINITIVE COMPLEX (Complex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bject)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SUBJECTIVE INFINITIVE COMPLEX (Complex Subject)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ABSOLUTE INFINITIVE COMPLEX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INFINITIVE CONSTRUCTION with the PREPOSITION “FOR”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555496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exist four infinitive constructions:</a:t>
            </a:r>
            <a:endParaRPr lang="ru-RU" dirty="0"/>
          </a:p>
        </p:txBody>
      </p:sp>
      <p:pic>
        <p:nvPicPr>
          <p:cNvPr id="1026" name="Picture 2" descr="D:\ПРОГРАММЫ\Microsoft Office 2010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606" y="17017"/>
            <a:ext cx="1606582" cy="139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Валерчик\AppData\Local\Microsoft\Windows\Temporary Internet Files\Content.IE5\RQ91S0WQ\MC9004375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733" y="3284984"/>
            <a:ext cx="1787525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Валерчик\AppData\Local\Microsoft\Windows\Temporary Internet Files\Content.IE5\4X2MMS8H\MC9004375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51619"/>
            <a:ext cx="18605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Валерчик\AppData\Local\Microsoft\Windows\Temporary Internet Files\Content.IE5\4X2MMS8H\MC90043247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81127"/>
            <a:ext cx="1670050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36096" y="4940867"/>
            <a:ext cx="3487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There’s no infinitive on the Moon. That’s why I’m flying there.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63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 INFINITIVE COMPLEX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75856" y="816496"/>
            <a:ext cx="1944216" cy="676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Complex Object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860032" y="1313148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699792" y="1313148"/>
            <a:ext cx="936104" cy="387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1151620" y="1154832"/>
            <a:ext cx="1548172" cy="7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Noun or</a:t>
            </a:r>
          </a:p>
          <a:p>
            <a:pPr algn="ctr"/>
            <a:r>
              <a:rPr lang="en-US" dirty="0" smtClean="0"/>
              <a:t>Pronoun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84168" y="1493168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Infinitive</a:t>
            </a:r>
            <a:endParaRPr lang="ru-RU" dirty="0"/>
          </a:p>
        </p:txBody>
      </p:sp>
      <p:graphicFrame>
        <p:nvGraphicFramePr>
          <p:cNvPr id="24" name="Объект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739949"/>
              </p:ext>
            </p:extLst>
          </p:nvPr>
        </p:nvGraphicFramePr>
        <p:xfrm>
          <a:off x="34925" y="2060575"/>
          <a:ext cx="9074150" cy="417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76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4202921"/>
              </p:ext>
            </p:extLst>
          </p:nvPr>
        </p:nvGraphicFramePr>
        <p:xfrm>
          <a:off x="0" y="260648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223327"/>
              </p:ext>
            </p:extLst>
          </p:nvPr>
        </p:nvGraphicFramePr>
        <p:xfrm>
          <a:off x="457200" y="1782110"/>
          <a:ext cx="8229600" cy="43633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86223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1. to say, to state, to believe, etc.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 said to live </a:t>
                      </a:r>
                      <a:r>
                        <a:rPr lang="en-US" dirty="0" smtClean="0"/>
                        <a:t>in Canada.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Говорят, что он живет в Канаде.</a:t>
                      </a:r>
                      <a:endParaRPr lang="ru-RU" dirty="0"/>
                    </a:p>
                  </a:txBody>
                  <a:tcPr/>
                </a:tc>
              </a:tr>
              <a:tr h="862237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to hear, to feel, to watch, to notice, etc.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</a:t>
                      </a:r>
                      <a:r>
                        <a:rPr lang="en-US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were seen to enter </a:t>
                      </a:r>
                      <a:r>
                        <a:rPr lang="en-US" dirty="0" smtClean="0"/>
                        <a:t>the theatre.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Видели, как мы зашли в театр.</a:t>
                      </a:r>
                      <a:endParaRPr lang="ru-RU" dirty="0"/>
                    </a:p>
                  </a:txBody>
                  <a:tcPr/>
                </a:tc>
              </a:tr>
              <a:tr h="862237">
                <a:tc>
                  <a:txBody>
                    <a:bodyPr/>
                    <a:lstStyle/>
                    <a:p>
                      <a:r>
                        <a:rPr lang="ru-RU" dirty="0" smtClean="0"/>
                        <a:t>3. </a:t>
                      </a:r>
                      <a:r>
                        <a:rPr lang="en-US" dirty="0" smtClean="0"/>
                        <a:t>to order, to ask, to request, etc.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secretary </a:t>
                      </a:r>
                      <a:r>
                        <a:rPr lang="en-US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 ordered to bring </a:t>
                      </a:r>
                      <a:r>
                        <a:rPr lang="en-US" dirty="0" smtClean="0"/>
                        <a:t>all documents.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Приказали, чтобы секретарь принес документы.</a:t>
                      </a:r>
                      <a:endParaRPr lang="ru-RU" dirty="0"/>
                    </a:p>
                  </a:txBody>
                  <a:tcPr/>
                </a:tc>
              </a:tr>
              <a:tr h="862237">
                <a:tc>
                  <a:txBody>
                    <a:bodyPr/>
                    <a:lstStyle/>
                    <a:p>
                      <a:r>
                        <a:rPr lang="en-US" dirty="0" smtClean="0"/>
                        <a:t>4. to seem, to appear, to happen, to prove, etc.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</a:t>
                      </a:r>
                      <a:r>
                        <a:rPr lang="en-US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seemed not to listen </a:t>
                      </a:r>
                      <a:r>
                        <a:rPr lang="en-US" dirty="0" smtClean="0"/>
                        <a:t>to him.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Казалось, что она не слушала его.</a:t>
                      </a:r>
                      <a:endParaRPr lang="ru-RU" dirty="0"/>
                    </a:p>
                  </a:txBody>
                  <a:tcPr/>
                </a:tc>
              </a:tr>
              <a:tr h="862237">
                <a:tc>
                  <a:txBody>
                    <a:bodyPr/>
                    <a:lstStyle/>
                    <a:p>
                      <a:r>
                        <a:rPr lang="en-US" dirty="0" smtClean="0"/>
                        <a:t>5. be likely, be unlikely, be certain, etc.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</a:t>
                      </a:r>
                      <a:r>
                        <a:rPr lang="en-US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 likely to come </a:t>
                      </a:r>
                      <a:r>
                        <a:rPr lang="en-US" dirty="0" smtClean="0"/>
                        <a:t>soon.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Они, наверное, скоро придут.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SUBJECTIVE INFINITIVE COMPLEX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620688"/>
            <a:ext cx="14401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Noun or Pronoun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666007"/>
            <a:ext cx="14401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Predicate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682817"/>
            <a:ext cx="14401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Infinitive</a:t>
            </a:r>
            <a:endParaRPr lang="ru-RU" dirty="0"/>
          </a:p>
        </p:txBody>
      </p:sp>
      <p:sp>
        <p:nvSpPr>
          <p:cNvPr id="8" name="Плюс 7"/>
          <p:cNvSpPr/>
          <p:nvPr/>
        </p:nvSpPr>
        <p:spPr>
          <a:xfrm>
            <a:off x="2987824" y="828025"/>
            <a:ext cx="288032" cy="32403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5364088" y="844835"/>
            <a:ext cx="288032" cy="32403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55776" y="141277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use Complex Subject after the verbs: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89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/>
          <a:lstStyle/>
          <a:p>
            <a:r>
              <a:rPr lang="en-US" dirty="0" smtClean="0"/>
              <a:t>It is usually used in legal </a:t>
            </a:r>
            <a:r>
              <a:rPr lang="en-US" dirty="0"/>
              <a:t>texts and commercial </a:t>
            </a:r>
            <a:r>
              <a:rPr lang="en-US" dirty="0" smtClean="0"/>
              <a:t>documents.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y a contract dated August 15, 2002, the firm A sold the firm B a great quantity of timber,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goods to be shipped in two parcels.</a:t>
            </a:r>
          </a:p>
          <a:p>
            <a:pPr marL="0" indent="0">
              <a:buNone/>
            </a:pPr>
            <a:endParaRPr lang="en-US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По контракту от 15 августа 2002 г., фирма А продала фирме В большое количество лесоматериалов,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причем товары должны поставляться двумя партиями.</a:t>
            </a:r>
            <a:endParaRPr lang="ru-RU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Angelika Gorodej. All rights reserved.</a:t>
            </a: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ABSOLUTE INFINITIVE CONSTRUCTION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190</TotalTime>
  <Words>1380</Words>
  <Application>Microsoft Office PowerPoint</Application>
  <PresentationFormat>Экран (4:3)</PresentationFormat>
  <Paragraphs>167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NON-FINITE FORMS OF THE VERB</vt:lpstr>
      <vt:lpstr>WHAT IS A NON – FINITE FORM OF THE VERB?</vt:lpstr>
      <vt:lpstr>THE INFINITIVE</vt:lpstr>
      <vt:lpstr>In the sentence the infinitive performs the following functions:</vt:lpstr>
      <vt:lpstr>There exist four infinitive constructions:</vt:lpstr>
      <vt:lpstr>THE OBJECTIVE INFINITIVE COMPLEX</vt:lpstr>
      <vt:lpstr>Презентация PowerPoint</vt:lpstr>
      <vt:lpstr>THE SUBJECTIVE INFINITIVE COMPLEX </vt:lpstr>
      <vt:lpstr>ABSOLUTE INFINITIVE CONSTRUCTION</vt:lpstr>
      <vt:lpstr>INFINITIVE CONSTRUCTION with the PREPOSITION “FOR”</vt:lpstr>
      <vt:lpstr>Without exercises theory is nothing!!!</vt:lpstr>
      <vt:lpstr>TRANSFORM THE FOLLOWING SENTENCES  USING COMPLEX SUBJECT.</vt:lpstr>
      <vt:lpstr>UNDERLINE COMPLEX OBJECT IN THE FOLLOWING SENTENCES.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INFINITIVE</dc:title>
  <dc:creator>Валерчик</dc:creator>
  <cp:lastModifiedBy>Валерчик</cp:lastModifiedBy>
  <cp:revision>28</cp:revision>
  <dcterms:created xsi:type="dcterms:W3CDTF">2010-07-05T03:29:24Z</dcterms:created>
  <dcterms:modified xsi:type="dcterms:W3CDTF">2010-07-11T14:52:38Z</dcterms:modified>
</cp:coreProperties>
</file>