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7" r:id="rId2"/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618" autoAdjust="0"/>
  </p:normalViewPr>
  <p:slideViewPr>
    <p:cSldViewPr>
      <p:cViewPr varScale="1">
        <p:scale>
          <a:sx n="101" d="100"/>
          <a:sy n="101" d="100"/>
        </p:scale>
        <p:origin x="-2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71A49-60A9-455D-A40C-7506B18E5E85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8BC9D5-674B-493B-9001-3566F245F820}">
      <dgm:prSet phldrT="[Текст]" custT="1"/>
      <dgm:spPr/>
      <dgm:t>
        <a:bodyPr/>
        <a:lstStyle/>
        <a:p>
          <a:r>
            <a:rPr lang="en-US" sz="4400" dirty="0" smtClean="0"/>
            <a:t>VERB</a:t>
          </a:r>
          <a:endParaRPr lang="ru-RU" sz="4400" dirty="0"/>
        </a:p>
      </dgm:t>
    </dgm:pt>
    <dgm:pt modelId="{11706629-119C-4FFE-A453-E73CEE8D7F3E}" type="parTrans" cxnId="{622D2771-65AB-4840-B269-43E914ABA70C}">
      <dgm:prSet/>
      <dgm:spPr/>
      <dgm:t>
        <a:bodyPr/>
        <a:lstStyle/>
        <a:p>
          <a:endParaRPr lang="ru-RU"/>
        </a:p>
      </dgm:t>
    </dgm:pt>
    <dgm:pt modelId="{7D64DE38-C4D2-4D65-8E87-BFEBC6BF61B2}" type="sibTrans" cxnId="{622D2771-65AB-4840-B269-43E914ABA70C}">
      <dgm:prSet/>
      <dgm:spPr/>
      <dgm:t>
        <a:bodyPr/>
        <a:lstStyle/>
        <a:p>
          <a:endParaRPr lang="ru-RU"/>
        </a:p>
      </dgm:t>
    </dgm:pt>
    <dgm:pt modelId="{397D4A21-87FF-4B0F-9E1B-6A80CAC5BE0B}">
      <dgm:prSet phldrT="[Текст]" custT="1"/>
      <dgm:spPr/>
      <dgm:t>
        <a:bodyPr/>
        <a:lstStyle/>
        <a:p>
          <a:r>
            <a:rPr lang="en-US" sz="2400" dirty="0" smtClean="0"/>
            <a:t>NON – FINITE FORM OF THE VERB.</a:t>
          </a:r>
        </a:p>
        <a:p>
          <a:r>
            <a:rPr lang="en-US" sz="2400" b="0" u="none" dirty="0" smtClean="0">
              <a:solidFill>
                <a:schemeClr val="tx1"/>
              </a:solidFill>
            </a:rPr>
            <a:t>GERUND</a:t>
          </a:r>
        </a:p>
        <a:p>
          <a:r>
            <a:rPr lang="en-US" sz="2400" b="1" u="sng" dirty="0" smtClean="0">
              <a:solidFill>
                <a:srgbClr val="FF0000"/>
              </a:solidFill>
            </a:rPr>
            <a:t>PARTICIPLES I and II</a:t>
          </a:r>
        </a:p>
        <a:p>
          <a:r>
            <a:rPr lang="en-US" sz="2400" dirty="0" smtClean="0"/>
            <a:t>INFINITIVE</a:t>
          </a:r>
          <a:endParaRPr lang="ru-RU" sz="2400" dirty="0"/>
        </a:p>
      </dgm:t>
    </dgm:pt>
    <dgm:pt modelId="{60FC7ED5-B347-4171-86F1-F8471F6FD0FF}" type="parTrans" cxnId="{6F4788D9-6B42-49A8-989B-EE9A756B768D}">
      <dgm:prSet/>
      <dgm:spPr/>
      <dgm:t>
        <a:bodyPr/>
        <a:lstStyle/>
        <a:p>
          <a:endParaRPr lang="ru-RU"/>
        </a:p>
      </dgm:t>
    </dgm:pt>
    <dgm:pt modelId="{2C7CBA1F-9F2B-4716-A86E-CB25C83B0277}" type="sibTrans" cxnId="{6F4788D9-6B42-49A8-989B-EE9A756B768D}">
      <dgm:prSet/>
      <dgm:spPr/>
      <dgm:t>
        <a:bodyPr/>
        <a:lstStyle/>
        <a:p>
          <a:endParaRPr lang="ru-RU"/>
        </a:p>
      </dgm:t>
    </dgm:pt>
    <dgm:pt modelId="{10C02BFC-C46F-452C-B3FC-6BAF51B3B607}">
      <dgm:prSet phldrT="[Текст]"/>
      <dgm:spPr/>
      <dgm:t>
        <a:bodyPr/>
        <a:lstStyle/>
        <a:p>
          <a:r>
            <a:rPr lang="en-US" dirty="0" smtClean="0"/>
            <a:t>SOME OTHER PART OF SPEECH</a:t>
          </a:r>
        </a:p>
        <a:p>
          <a:r>
            <a:rPr lang="en-US" b="1" u="sng" dirty="0" smtClean="0">
              <a:solidFill>
                <a:srgbClr val="FF0000"/>
              </a:solidFill>
            </a:rPr>
            <a:t>ADJECTIVE AND ADVERB</a:t>
          </a:r>
        </a:p>
      </dgm:t>
    </dgm:pt>
    <dgm:pt modelId="{B4D7184F-F9C6-42B2-AA1D-306DA6213999}" type="parTrans" cxnId="{0B02E4A0-B6E1-49D3-BC9B-9BA4FE2A9EDF}">
      <dgm:prSet/>
      <dgm:spPr/>
      <dgm:t>
        <a:bodyPr/>
        <a:lstStyle/>
        <a:p>
          <a:endParaRPr lang="ru-RU"/>
        </a:p>
      </dgm:t>
    </dgm:pt>
    <dgm:pt modelId="{64126CA1-301E-4A49-9AE7-DD2C13D6B79A}" type="sibTrans" cxnId="{0B02E4A0-B6E1-49D3-BC9B-9BA4FE2A9EDF}">
      <dgm:prSet/>
      <dgm:spPr/>
      <dgm:t>
        <a:bodyPr/>
        <a:lstStyle/>
        <a:p>
          <a:endParaRPr lang="ru-RU"/>
        </a:p>
      </dgm:t>
    </dgm:pt>
    <dgm:pt modelId="{E7DA5C8F-CF2F-4002-9800-3FF961CD2138}" type="pres">
      <dgm:prSet presAssocID="{A2F71A49-60A9-455D-A40C-7506B18E5E85}" presName="Name0" presStyleCnt="0">
        <dgm:presLayoutVars>
          <dgm:dir/>
          <dgm:resizeHandles val="exact"/>
        </dgm:presLayoutVars>
      </dgm:prSet>
      <dgm:spPr/>
    </dgm:pt>
    <dgm:pt modelId="{32B40E16-F945-4E37-AC7E-B9B0E6291760}" type="pres">
      <dgm:prSet presAssocID="{8E8BC9D5-674B-493B-9001-3566F245F820}" presName="Name5" presStyleLbl="vennNode1" presStyleIdx="0" presStyleCnt="3">
        <dgm:presLayoutVars>
          <dgm:bulletEnabled val="1"/>
        </dgm:presLayoutVars>
      </dgm:prSet>
      <dgm:spPr/>
    </dgm:pt>
    <dgm:pt modelId="{F345F215-FB11-4B53-A9CF-80B6B995E8C8}" type="pres">
      <dgm:prSet presAssocID="{7D64DE38-C4D2-4D65-8E87-BFEBC6BF61B2}" presName="space" presStyleCnt="0"/>
      <dgm:spPr/>
    </dgm:pt>
    <dgm:pt modelId="{B5C9A614-CDFB-4734-BDA9-76361BE9164B}" type="pres">
      <dgm:prSet presAssocID="{397D4A21-87FF-4B0F-9E1B-6A80CAC5BE0B}" presName="Name5" presStyleLbl="vennNode1" presStyleIdx="1" presStyleCnt="3" custScaleX="11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F0AAE-0D44-4380-919D-125CFFE60126}" type="pres">
      <dgm:prSet presAssocID="{2C7CBA1F-9F2B-4716-A86E-CB25C83B0277}" presName="space" presStyleCnt="0"/>
      <dgm:spPr/>
    </dgm:pt>
    <dgm:pt modelId="{DB4611DC-B5EC-4EF3-AE93-42BBF2B462B3}" type="pres">
      <dgm:prSet presAssocID="{10C02BFC-C46F-452C-B3FC-6BAF51B3B607}" presName="Name5" presStyleLbl="vennNode1" presStyleIdx="2" presStyleCnt="3" custLinFactNeighborX="-688" custLinFactNeighborY="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02E4A0-B6E1-49D3-BC9B-9BA4FE2A9EDF}" srcId="{A2F71A49-60A9-455D-A40C-7506B18E5E85}" destId="{10C02BFC-C46F-452C-B3FC-6BAF51B3B607}" srcOrd="2" destOrd="0" parTransId="{B4D7184F-F9C6-42B2-AA1D-306DA6213999}" sibTransId="{64126CA1-301E-4A49-9AE7-DD2C13D6B79A}"/>
    <dgm:cxn modelId="{B17A2C70-7C98-42DC-B8A0-4B5170D0E925}" type="presOf" srcId="{397D4A21-87FF-4B0F-9E1B-6A80CAC5BE0B}" destId="{B5C9A614-CDFB-4734-BDA9-76361BE9164B}" srcOrd="0" destOrd="0" presId="urn:microsoft.com/office/officeart/2005/8/layout/venn3"/>
    <dgm:cxn modelId="{622D2771-65AB-4840-B269-43E914ABA70C}" srcId="{A2F71A49-60A9-455D-A40C-7506B18E5E85}" destId="{8E8BC9D5-674B-493B-9001-3566F245F820}" srcOrd="0" destOrd="0" parTransId="{11706629-119C-4FFE-A453-E73CEE8D7F3E}" sibTransId="{7D64DE38-C4D2-4D65-8E87-BFEBC6BF61B2}"/>
    <dgm:cxn modelId="{E6730361-A7C9-4E96-9563-5EE22A2F9EC0}" type="presOf" srcId="{8E8BC9D5-674B-493B-9001-3566F245F820}" destId="{32B40E16-F945-4E37-AC7E-B9B0E6291760}" srcOrd="0" destOrd="0" presId="urn:microsoft.com/office/officeart/2005/8/layout/venn3"/>
    <dgm:cxn modelId="{DD97E030-BAA6-4E25-98D9-AFD3C1D1BDF5}" type="presOf" srcId="{A2F71A49-60A9-455D-A40C-7506B18E5E85}" destId="{E7DA5C8F-CF2F-4002-9800-3FF961CD2138}" srcOrd="0" destOrd="0" presId="urn:microsoft.com/office/officeart/2005/8/layout/venn3"/>
    <dgm:cxn modelId="{6F4788D9-6B42-49A8-989B-EE9A756B768D}" srcId="{A2F71A49-60A9-455D-A40C-7506B18E5E85}" destId="{397D4A21-87FF-4B0F-9E1B-6A80CAC5BE0B}" srcOrd="1" destOrd="0" parTransId="{60FC7ED5-B347-4171-86F1-F8471F6FD0FF}" sibTransId="{2C7CBA1F-9F2B-4716-A86E-CB25C83B0277}"/>
    <dgm:cxn modelId="{9401BC9B-4D6C-4BF2-8774-A872C9CA95B7}" type="presOf" srcId="{10C02BFC-C46F-452C-B3FC-6BAF51B3B607}" destId="{DB4611DC-B5EC-4EF3-AE93-42BBF2B462B3}" srcOrd="0" destOrd="0" presId="urn:microsoft.com/office/officeart/2005/8/layout/venn3"/>
    <dgm:cxn modelId="{521B7EE7-A951-4FEA-9D8A-91677DF11F13}" type="presParOf" srcId="{E7DA5C8F-CF2F-4002-9800-3FF961CD2138}" destId="{32B40E16-F945-4E37-AC7E-B9B0E6291760}" srcOrd="0" destOrd="0" presId="urn:microsoft.com/office/officeart/2005/8/layout/venn3"/>
    <dgm:cxn modelId="{7250AE92-8C0D-4B1E-A444-0AC14BAEB9EB}" type="presParOf" srcId="{E7DA5C8F-CF2F-4002-9800-3FF961CD2138}" destId="{F345F215-FB11-4B53-A9CF-80B6B995E8C8}" srcOrd="1" destOrd="0" presId="urn:microsoft.com/office/officeart/2005/8/layout/venn3"/>
    <dgm:cxn modelId="{7FF989EE-25DD-4832-9687-E5E38C00C87C}" type="presParOf" srcId="{E7DA5C8F-CF2F-4002-9800-3FF961CD2138}" destId="{B5C9A614-CDFB-4734-BDA9-76361BE9164B}" srcOrd="2" destOrd="0" presId="urn:microsoft.com/office/officeart/2005/8/layout/venn3"/>
    <dgm:cxn modelId="{4433D737-26E1-4B78-9ADB-F90611C54FBB}" type="presParOf" srcId="{E7DA5C8F-CF2F-4002-9800-3FF961CD2138}" destId="{107F0AAE-0D44-4380-919D-125CFFE60126}" srcOrd="3" destOrd="0" presId="urn:microsoft.com/office/officeart/2005/8/layout/venn3"/>
    <dgm:cxn modelId="{41DA3D0B-47FC-4454-9EAA-62C7EB4CD6B7}" type="presParOf" srcId="{E7DA5C8F-CF2F-4002-9800-3FF961CD2138}" destId="{DB4611DC-B5EC-4EF3-AE93-42BBF2B462B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04A6F-E84D-4560-877A-50CFDC64933E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322322-E2F7-432D-B914-0E2CFCAA8ADE}">
      <dgm:prSet phldrT="[Текст]" phldr="1"/>
      <dgm:spPr/>
      <dgm:t>
        <a:bodyPr/>
        <a:lstStyle/>
        <a:p>
          <a:endParaRPr lang="ru-RU" dirty="0"/>
        </a:p>
      </dgm:t>
    </dgm:pt>
    <dgm:pt modelId="{1651A887-E7CE-4281-B24A-CD4BBDCA74D2}" type="parTrans" cxnId="{020A119A-2D65-41E7-8A25-523F7F889255}">
      <dgm:prSet/>
      <dgm:spPr/>
      <dgm:t>
        <a:bodyPr/>
        <a:lstStyle/>
        <a:p>
          <a:endParaRPr lang="ru-RU"/>
        </a:p>
      </dgm:t>
    </dgm:pt>
    <dgm:pt modelId="{D891C6BB-6111-49C7-BE68-1163C65B5B3D}" type="sibTrans" cxnId="{020A119A-2D65-41E7-8A25-523F7F889255}">
      <dgm:prSet/>
      <dgm:spPr/>
      <dgm:t>
        <a:bodyPr/>
        <a:lstStyle/>
        <a:p>
          <a:endParaRPr lang="ru-RU"/>
        </a:p>
      </dgm:t>
    </dgm:pt>
    <dgm:pt modelId="{8ED7E60A-CB80-4EAC-9C1E-3EB03CC661CF}">
      <dgm:prSet phldrT="[Текст]"/>
      <dgm:spPr/>
      <dgm:t>
        <a:bodyPr/>
        <a:lstStyle/>
        <a:p>
          <a:pPr algn="ctr"/>
          <a:r>
            <a:rPr lang="en-US" b="1" dirty="0" smtClean="0">
              <a:solidFill>
                <a:srgbClr val="00B0F0"/>
              </a:solidFill>
            </a:rPr>
            <a:t>It is used in the formation of  grammar forms .</a:t>
          </a:r>
        </a:p>
        <a:p>
          <a:pPr algn="l"/>
          <a:r>
            <a:rPr lang="en-US" dirty="0" smtClean="0"/>
            <a:t>She </a:t>
          </a:r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looking </a:t>
          </a:r>
          <a:r>
            <a:rPr lang="en-US" dirty="0" smtClean="0"/>
            <a:t>at the window. She </a:t>
          </a:r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was looking </a:t>
          </a:r>
          <a:r>
            <a:rPr lang="en-US" dirty="0" smtClean="0"/>
            <a:t>at the window.</a:t>
          </a:r>
          <a:endParaRPr lang="ru-RU" dirty="0"/>
        </a:p>
      </dgm:t>
    </dgm:pt>
    <dgm:pt modelId="{2CACF925-93A0-446F-A8B3-D3C7EACB7F04}" type="parTrans" cxnId="{ED193068-0530-43A3-B828-950C5E143EA7}">
      <dgm:prSet/>
      <dgm:spPr/>
      <dgm:t>
        <a:bodyPr/>
        <a:lstStyle/>
        <a:p>
          <a:endParaRPr lang="ru-RU"/>
        </a:p>
      </dgm:t>
    </dgm:pt>
    <dgm:pt modelId="{DE7FB1B9-2779-4A86-95CB-6F1C05F1F53D}" type="sibTrans" cxnId="{ED193068-0530-43A3-B828-950C5E143EA7}">
      <dgm:prSet/>
      <dgm:spPr/>
      <dgm:t>
        <a:bodyPr/>
        <a:lstStyle/>
        <a:p>
          <a:endParaRPr lang="ru-RU"/>
        </a:p>
      </dgm:t>
    </dgm:pt>
    <dgm:pt modelId="{AF80787F-B9C2-4073-BFC5-AAEDDBF23E65}">
      <dgm:prSet phldrT="[Текст]"/>
      <dgm:spPr/>
      <dgm:t>
        <a:bodyPr/>
        <a:lstStyle/>
        <a:p>
          <a:pPr algn="l"/>
          <a:r>
            <a:rPr lang="en-US" dirty="0" smtClean="0"/>
            <a:t>She </a:t>
          </a:r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will be looking </a:t>
          </a:r>
          <a:r>
            <a:rPr lang="en-US" dirty="0" smtClean="0"/>
            <a:t>at the window. </a:t>
          </a:r>
          <a:endParaRPr lang="ru-RU" dirty="0"/>
        </a:p>
      </dgm:t>
    </dgm:pt>
    <dgm:pt modelId="{BB1435A7-4896-422D-A251-113EBF39586E}" type="parTrans" cxnId="{13EE9F01-3CC1-45F9-9B75-D514B4359025}">
      <dgm:prSet/>
      <dgm:spPr/>
      <dgm:t>
        <a:bodyPr/>
        <a:lstStyle/>
        <a:p>
          <a:endParaRPr lang="ru-RU"/>
        </a:p>
      </dgm:t>
    </dgm:pt>
    <dgm:pt modelId="{051C7983-704C-41C8-B570-7369DA00DD1C}" type="sibTrans" cxnId="{13EE9F01-3CC1-45F9-9B75-D514B4359025}">
      <dgm:prSet/>
      <dgm:spPr/>
      <dgm:t>
        <a:bodyPr/>
        <a:lstStyle/>
        <a:p>
          <a:endParaRPr lang="ru-RU"/>
        </a:p>
      </dgm:t>
    </dgm:pt>
    <dgm:pt modelId="{59784DC5-0DA3-4C62-89F8-6B3B531AB424}">
      <dgm:prSet phldrT="[Текст]" phldr="1"/>
      <dgm:spPr/>
      <dgm:t>
        <a:bodyPr/>
        <a:lstStyle/>
        <a:p>
          <a:endParaRPr lang="ru-RU"/>
        </a:p>
      </dgm:t>
    </dgm:pt>
    <dgm:pt modelId="{C680613C-BFD6-4989-9962-4734B31CD379}" type="parTrans" cxnId="{A0EF61C3-A4D6-4BD8-B9FA-1A1DCA9AB55C}">
      <dgm:prSet/>
      <dgm:spPr/>
      <dgm:t>
        <a:bodyPr/>
        <a:lstStyle/>
        <a:p>
          <a:endParaRPr lang="ru-RU"/>
        </a:p>
      </dgm:t>
    </dgm:pt>
    <dgm:pt modelId="{299EE92A-58E8-4662-8623-41A8899C7F08}" type="sibTrans" cxnId="{A0EF61C3-A4D6-4BD8-B9FA-1A1DCA9AB55C}">
      <dgm:prSet/>
      <dgm:spPr/>
      <dgm:t>
        <a:bodyPr/>
        <a:lstStyle/>
        <a:p>
          <a:endParaRPr lang="ru-RU"/>
        </a:p>
      </dgm:t>
    </dgm:pt>
    <dgm:pt modelId="{9414F429-1CC3-4D70-8194-82015D22A36B}">
      <dgm:prSet phldrT="[Текст]"/>
      <dgm:spPr/>
      <dgm:t>
        <a:bodyPr/>
        <a:lstStyle/>
        <a:p>
          <a:pPr algn="ctr"/>
          <a:r>
            <a:rPr lang="en-US" dirty="0" smtClean="0">
              <a:solidFill>
                <a:srgbClr val="00B0F0"/>
              </a:solidFill>
            </a:rPr>
            <a:t>It is used as an attribute to the noun.</a:t>
          </a:r>
          <a:endParaRPr lang="ru-RU" dirty="0">
            <a:solidFill>
              <a:srgbClr val="00B0F0"/>
            </a:solidFill>
          </a:endParaRPr>
        </a:p>
      </dgm:t>
    </dgm:pt>
    <dgm:pt modelId="{1C53043A-FBAC-4DF4-AFEF-B6EE1EF4E14C}" type="parTrans" cxnId="{0391615B-D23A-48D0-AC3B-4F28A90DFF24}">
      <dgm:prSet/>
      <dgm:spPr/>
      <dgm:t>
        <a:bodyPr/>
        <a:lstStyle/>
        <a:p>
          <a:endParaRPr lang="ru-RU"/>
        </a:p>
      </dgm:t>
    </dgm:pt>
    <dgm:pt modelId="{EF830444-74A3-4240-A570-FF110AD36F73}" type="sibTrans" cxnId="{0391615B-D23A-48D0-AC3B-4F28A90DFF24}">
      <dgm:prSet/>
      <dgm:spPr/>
      <dgm:t>
        <a:bodyPr/>
        <a:lstStyle/>
        <a:p>
          <a:endParaRPr lang="ru-RU"/>
        </a:p>
      </dgm:t>
    </dgm:pt>
    <dgm:pt modelId="{A63BAFA2-F581-4B1C-B7DC-CF9E7AD62917}">
      <dgm:prSet phldrT="[Текст]"/>
      <dgm:spPr/>
      <dgm:t>
        <a:bodyPr/>
        <a:lstStyle/>
        <a:p>
          <a:pPr algn="l"/>
          <a:r>
            <a:rPr lang="en-US" dirty="0" smtClean="0"/>
            <a:t>The </a:t>
          </a:r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rising</a:t>
          </a:r>
          <a:r>
            <a:rPr lang="en-US" u="sng" dirty="0" smtClean="0"/>
            <a:t> </a:t>
          </a:r>
          <a:r>
            <a:rPr lang="en-US" dirty="0" smtClean="0"/>
            <a:t>sun was hidden by the cloud. (before the noun)</a:t>
          </a:r>
        </a:p>
        <a:p>
          <a:pPr algn="l"/>
          <a:r>
            <a:rPr lang="en-US" dirty="0" smtClean="0"/>
            <a:t>The man </a:t>
          </a:r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smoking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smtClean="0"/>
            <a:t>a cigarette is my brother. (after the noun)</a:t>
          </a:r>
          <a:endParaRPr lang="ru-RU" dirty="0"/>
        </a:p>
      </dgm:t>
    </dgm:pt>
    <dgm:pt modelId="{93CEEE2E-CEC0-40CE-A58E-7922A8002630}" type="parTrans" cxnId="{99009B1A-D714-444E-BE68-03300AB28FDA}">
      <dgm:prSet/>
      <dgm:spPr/>
      <dgm:t>
        <a:bodyPr/>
        <a:lstStyle/>
        <a:p>
          <a:endParaRPr lang="ru-RU"/>
        </a:p>
      </dgm:t>
    </dgm:pt>
    <dgm:pt modelId="{BE42C62A-1D0F-4407-AA65-624BB16026DD}" type="sibTrans" cxnId="{99009B1A-D714-444E-BE68-03300AB28FDA}">
      <dgm:prSet/>
      <dgm:spPr/>
      <dgm:t>
        <a:bodyPr/>
        <a:lstStyle/>
        <a:p>
          <a:endParaRPr lang="ru-RU"/>
        </a:p>
      </dgm:t>
    </dgm:pt>
    <dgm:pt modelId="{842B801E-54A5-4E36-87C8-001CA248984A}">
      <dgm:prSet phldrT="[Текст]" phldr="1"/>
      <dgm:spPr/>
      <dgm:t>
        <a:bodyPr/>
        <a:lstStyle/>
        <a:p>
          <a:endParaRPr lang="ru-RU"/>
        </a:p>
      </dgm:t>
    </dgm:pt>
    <dgm:pt modelId="{93CCD9AB-DD3B-4994-8BB5-697EBD0BD881}" type="parTrans" cxnId="{55B611EF-97DD-4776-89C0-E63BCC0B53DB}">
      <dgm:prSet/>
      <dgm:spPr/>
      <dgm:t>
        <a:bodyPr/>
        <a:lstStyle/>
        <a:p>
          <a:endParaRPr lang="ru-RU"/>
        </a:p>
      </dgm:t>
    </dgm:pt>
    <dgm:pt modelId="{06FE8E55-AD78-49B5-B81E-47810F31FE51}" type="sibTrans" cxnId="{55B611EF-97DD-4776-89C0-E63BCC0B53DB}">
      <dgm:prSet/>
      <dgm:spPr/>
      <dgm:t>
        <a:bodyPr/>
        <a:lstStyle/>
        <a:p>
          <a:endParaRPr lang="ru-RU"/>
        </a:p>
      </dgm:t>
    </dgm:pt>
    <dgm:pt modelId="{0297F263-BCCA-4CE9-A919-AB6D110837C1}">
      <dgm:prSet phldrT="[Текст]"/>
      <dgm:spPr/>
      <dgm:t>
        <a:bodyPr/>
        <a:lstStyle/>
        <a:p>
          <a:pPr algn="ctr"/>
          <a:r>
            <a:rPr lang="en-US" u="sng" dirty="0" smtClean="0">
              <a:solidFill>
                <a:srgbClr val="00B0F0"/>
              </a:solidFill>
            </a:rPr>
            <a:t>It is used as an adverbial modifier.</a:t>
          </a:r>
          <a:endParaRPr lang="ru-RU" u="sng" dirty="0">
            <a:solidFill>
              <a:srgbClr val="00B0F0"/>
            </a:solidFill>
          </a:endParaRPr>
        </a:p>
      </dgm:t>
    </dgm:pt>
    <dgm:pt modelId="{18153456-78AB-4D1A-8CC1-31B3C3C4CC8A}" type="parTrans" cxnId="{C4099834-5F50-467B-890B-DF7092EF09EA}">
      <dgm:prSet/>
      <dgm:spPr/>
      <dgm:t>
        <a:bodyPr/>
        <a:lstStyle/>
        <a:p>
          <a:endParaRPr lang="ru-RU"/>
        </a:p>
      </dgm:t>
    </dgm:pt>
    <dgm:pt modelId="{C3CE0CE1-4935-44BC-9128-949EC6EA9E95}" type="sibTrans" cxnId="{C4099834-5F50-467B-890B-DF7092EF09EA}">
      <dgm:prSet/>
      <dgm:spPr/>
      <dgm:t>
        <a:bodyPr/>
        <a:lstStyle/>
        <a:p>
          <a:endParaRPr lang="ru-RU"/>
        </a:p>
      </dgm:t>
    </dgm:pt>
    <dgm:pt modelId="{0D00D32D-4519-408F-AF85-521644872B7F}">
      <dgm:prSet phldrT="[Текст]"/>
      <dgm:spPr/>
      <dgm:t>
        <a:bodyPr/>
        <a:lstStyle/>
        <a:p>
          <a:pPr algn="l"/>
          <a:r>
            <a:rPr lang="en-US" dirty="0" smtClean="0"/>
            <a:t>When </a:t>
          </a:r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going</a:t>
          </a:r>
          <a:r>
            <a:rPr lang="en-US" dirty="0" smtClean="0"/>
            <a:t> home I met my brother. (adverbial modifier of time)</a:t>
          </a:r>
        </a:p>
        <a:p>
          <a:pPr algn="l"/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Knowing</a:t>
          </a:r>
          <a:r>
            <a:rPr lang="en-US" dirty="0" smtClean="0"/>
            <a:t> English well he got a good job. (adverbial modifier of purpose)</a:t>
          </a:r>
        </a:p>
        <a:p>
          <a:pPr algn="l"/>
          <a:r>
            <a:rPr lang="en-US" dirty="0" smtClean="0"/>
            <a:t>He sat in the armchair </a:t>
          </a:r>
          <a:r>
            <a: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reading </a:t>
          </a:r>
          <a:r>
            <a:rPr lang="en-US" dirty="0" smtClean="0"/>
            <a:t>a newspaper. (adverbial modifier of manner)</a:t>
          </a:r>
          <a:endParaRPr lang="ru-RU" dirty="0"/>
        </a:p>
      </dgm:t>
    </dgm:pt>
    <dgm:pt modelId="{C030195F-C12B-4EAF-9F5E-57524B19C1E5}" type="parTrans" cxnId="{7A228708-3C51-4236-8519-F502F918A88E}">
      <dgm:prSet/>
      <dgm:spPr/>
      <dgm:t>
        <a:bodyPr/>
        <a:lstStyle/>
        <a:p>
          <a:endParaRPr lang="ru-RU"/>
        </a:p>
      </dgm:t>
    </dgm:pt>
    <dgm:pt modelId="{E861E676-81DD-43FA-8781-FBADA83C27D6}" type="sibTrans" cxnId="{7A228708-3C51-4236-8519-F502F918A88E}">
      <dgm:prSet/>
      <dgm:spPr/>
      <dgm:t>
        <a:bodyPr/>
        <a:lstStyle/>
        <a:p>
          <a:endParaRPr lang="ru-RU"/>
        </a:p>
      </dgm:t>
    </dgm:pt>
    <dgm:pt modelId="{0579C82C-F929-4EA4-83AA-5E39D20C9BE0}" type="pres">
      <dgm:prSet presAssocID="{CDE04A6F-E84D-4560-877A-50CFDC64933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2008E6FD-2BB5-4E21-8B3D-DA8CA3481860}" type="pres">
      <dgm:prSet presAssocID="{EB322322-E2F7-432D-B914-0E2CFCAA8ADE}" presName="parenttextcomposite" presStyleCnt="0"/>
      <dgm:spPr/>
    </dgm:pt>
    <dgm:pt modelId="{517ED85E-BD76-4244-B139-662BCE458C08}" type="pres">
      <dgm:prSet presAssocID="{EB322322-E2F7-432D-B914-0E2CFCAA8ADE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740C0-5FAD-4A09-A023-AE5A0AF90C2E}" type="pres">
      <dgm:prSet presAssocID="{EB322322-E2F7-432D-B914-0E2CFCAA8ADE}" presName="composite" presStyleCnt="0"/>
      <dgm:spPr/>
    </dgm:pt>
    <dgm:pt modelId="{8EB5F7CB-23A4-4205-9A0E-2CB8421EAED1}" type="pres">
      <dgm:prSet presAssocID="{EB322322-E2F7-432D-B914-0E2CFCAA8ADE}" presName="chevron1" presStyleLbl="alignNode1" presStyleIdx="0" presStyleCnt="21"/>
      <dgm:spPr/>
    </dgm:pt>
    <dgm:pt modelId="{C5C4C019-DDED-4596-A98C-E09040A5D589}" type="pres">
      <dgm:prSet presAssocID="{EB322322-E2F7-432D-B914-0E2CFCAA8ADE}" presName="chevron2" presStyleLbl="alignNode1" presStyleIdx="1" presStyleCnt="21"/>
      <dgm:spPr/>
    </dgm:pt>
    <dgm:pt modelId="{09537022-A67F-4417-87DD-AFFE6853DF2F}" type="pres">
      <dgm:prSet presAssocID="{EB322322-E2F7-432D-B914-0E2CFCAA8ADE}" presName="chevron3" presStyleLbl="alignNode1" presStyleIdx="2" presStyleCnt="21" custLinFactNeighborX="15175" custLinFactNeighborY="-67612"/>
      <dgm:spPr/>
    </dgm:pt>
    <dgm:pt modelId="{411FAD16-C030-48B4-875A-B818EC2DE85A}" type="pres">
      <dgm:prSet presAssocID="{EB322322-E2F7-432D-B914-0E2CFCAA8ADE}" presName="chevron4" presStyleLbl="alignNode1" presStyleIdx="3" presStyleCnt="21"/>
      <dgm:spPr/>
    </dgm:pt>
    <dgm:pt modelId="{284C39E6-5FDC-406D-A376-D15FDE0F1E09}" type="pres">
      <dgm:prSet presAssocID="{EB322322-E2F7-432D-B914-0E2CFCAA8ADE}" presName="chevron5" presStyleLbl="alignNode1" presStyleIdx="4" presStyleCnt="21"/>
      <dgm:spPr/>
    </dgm:pt>
    <dgm:pt modelId="{D4F6EBB1-C5A1-4A00-8545-23CBCC9B235C}" type="pres">
      <dgm:prSet presAssocID="{EB322322-E2F7-432D-B914-0E2CFCAA8ADE}" presName="chevron6" presStyleLbl="alignNode1" presStyleIdx="5" presStyleCnt="21"/>
      <dgm:spPr/>
    </dgm:pt>
    <dgm:pt modelId="{7087D066-FD4B-4E15-B575-9AEECB029745}" type="pres">
      <dgm:prSet presAssocID="{EB322322-E2F7-432D-B914-0E2CFCAA8ADE}" presName="chevron7" presStyleLbl="alignNode1" presStyleIdx="6" presStyleCnt="21"/>
      <dgm:spPr/>
    </dgm:pt>
    <dgm:pt modelId="{EFC94AFF-6C52-431D-AD12-C12C0FE8BC54}" type="pres">
      <dgm:prSet presAssocID="{EB322322-E2F7-432D-B914-0E2CFCAA8ADE}" presName="childtext" presStyleLbl="solidFgAcc1" presStyleIdx="0" presStyleCnt="3" custScaleY="11765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FD74F-2653-4DB1-AEFA-C4ABC76406CA}" type="pres">
      <dgm:prSet presAssocID="{D891C6BB-6111-49C7-BE68-1163C65B5B3D}" presName="sibTrans" presStyleCnt="0"/>
      <dgm:spPr/>
    </dgm:pt>
    <dgm:pt modelId="{6F89477F-BB5F-4C33-B471-0936E9C37138}" type="pres">
      <dgm:prSet presAssocID="{59784DC5-0DA3-4C62-89F8-6B3B531AB424}" presName="parenttextcomposite" presStyleCnt="0"/>
      <dgm:spPr/>
    </dgm:pt>
    <dgm:pt modelId="{36169B0C-2FC1-42A0-8C85-CEDE45B1352C}" type="pres">
      <dgm:prSet presAssocID="{59784DC5-0DA3-4C62-89F8-6B3B531AB424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A3ECC-99FC-48CA-B0D4-090618454993}" type="pres">
      <dgm:prSet presAssocID="{59784DC5-0DA3-4C62-89F8-6B3B531AB424}" presName="composite" presStyleCnt="0"/>
      <dgm:spPr/>
    </dgm:pt>
    <dgm:pt modelId="{DD293346-ADD9-4718-9555-1487EB79E071}" type="pres">
      <dgm:prSet presAssocID="{59784DC5-0DA3-4C62-89F8-6B3B531AB424}" presName="chevron1" presStyleLbl="alignNode1" presStyleIdx="7" presStyleCnt="21"/>
      <dgm:spPr/>
    </dgm:pt>
    <dgm:pt modelId="{68E98EB7-2D06-4B90-83FF-3648549FAB61}" type="pres">
      <dgm:prSet presAssocID="{59784DC5-0DA3-4C62-89F8-6B3B531AB424}" presName="chevron2" presStyleLbl="alignNode1" presStyleIdx="8" presStyleCnt="21"/>
      <dgm:spPr/>
    </dgm:pt>
    <dgm:pt modelId="{6345DA2B-CCE3-4B4F-A024-8D4E915AE26F}" type="pres">
      <dgm:prSet presAssocID="{59784DC5-0DA3-4C62-89F8-6B3B531AB424}" presName="chevron3" presStyleLbl="alignNode1" presStyleIdx="9" presStyleCnt="21"/>
      <dgm:spPr/>
    </dgm:pt>
    <dgm:pt modelId="{0311C3ED-B885-4637-918C-014580CCF1D2}" type="pres">
      <dgm:prSet presAssocID="{59784DC5-0DA3-4C62-89F8-6B3B531AB424}" presName="chevron4" presStyleLbl="alignNode1" presStyleIdx="10" presStyleCnt="21"/>
      <dgm:spPr/>
    </dgm:pt>
    <dgm:pt modelId="{42DE94FE-6E9A-455D-A436-040870551C1E}" type="pres">
      <dgm:prSet presAssocID="{59784DC5-0DA3-4C62-89F8-6B3B531AB424}" presName="chevron5" presStyleLbl="alignNode1" presStyleIdx="11" presStyleCnt="21"/>
      <dgm:spPr/>
    </dgm:pt>
    <dgm:pt modelId="{430101D2-D8D7-4E4B-8B3E-F5FE47FC96F2}" type="pres">
      <dgm:prSet presAssocID="{59784DC5-0DA3-4C62-89F8-6B3B531AB424}" presName="chevron6" presStyleLbl="alignNode1" presStyleIdx="12" presStyleCnt="21"/>
      <dgm:spPr/>
    </dgm:pt>
    <dgm:pt modelId="{B991A3AF-FCEE-42DD-AE6A-ACD97902E228}" type="pres">
      <dgm:prSet presAssocID="{59784DC5-0DA3-4C62-89F8-6B3B531AB424}" presName="chevron7" presStyleLbl="alignNode1" presStyleIdx="13" presStyleCnt="21"/>
      <dgm:spPr/>
    </dgm:pt>
    <dgm:pt modelId="{4551F715-60DA-4F37-962B-69BD19F373D9}" type="pres">
      <dgm:prSet presAssocID="{59784DC5-0DA3-4C62-89F8-6B3B531AB424}" presName="childtext" presStyleLbl="solidFgAcc1" presStyleIdx="1" presStyleCnt="3" custScaleY="134251" custLinFactNeighborX="1541" custLinFactNeighborY="-3321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58E3F-7595-46DA-8611-7E26597EC473}" type="pres">
      <dgm:prSet presAssocID="{299EE92A-58E8-4662-8623-41A8899C7F08}" presName="sibTrans" presStyleCnt="0"/>
      <dgm:spPr/>
    </dgm:pt>
    <dgm:pt modelId="{6CD65E61-1642-4DB2-A7E1-EB0F1247CA77}" type="pres">
      <dgm:prSet presAssocID="{842B801E-54A5-4E36-87C8-001CA248984A}" presName="parenttextcomposite" presStyleCnt="0"/>
      <dgm:spPr/>
    </dgm:pt>
    <dgm:pt modelId="{783E0D79-6728-4B7E-A1C8-0A0632D5F2E7}" type="pres">
      <dgm:prSet presAssocID="{842B801E-54A5-4E36-87C8-001CA248984A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706E9-5239-4746-AD78-71850E715561}" type="pres">
      <dgm:prSet presAssocID="{842B801E-54A5-4E36-87C8-001CA248984A}" presName="composite" presStyleCnt="0"/>
      <dgm:spPr/>
    </dgm:pt>
    <dgm:pt modelId="{2D38FEE7-4274-4A83-ACC5-B7D62796949F}" type="pres">
      <dgm:prSet presAssocID="{842B801E-54A5-4E36-87C8-001CA248984A}" presName="chevron1" presStyleLbl="alignNode1" presStyleIdx="14" presStyleCnt="21"/>
      <dgm:spPr/>
    </dgm:pt>
    <dgm:pt modelId="{AE79D3E0-EA63-4378-A439-1AB958D1288C}" type="pres">
      <dgm:prSet presAssocID="{842B801E-54A5-4E36-87C8-001CA248984A}" presName="chevron2" presStyleLbl="alignNode1" presStyleIdx="15" presStyleCnt="21"/>
      <dgm:spPr/>
    </dgm:pt>
    <dgm:pt modelId="{7D41341A-9641-42D5-BD44-AF3C2160FB46}" type="pres">
      <dgm:prSet presAssocID="{842B801E-54A5-4E36-87C8-001CA248984A}" presName="chevron3" presStyleLbl="alignNode1" presStyleIdx="16" presStyleCnt="21"/>
      <dgm:spPr/>
    </dgm:pt>
    <dgm:pt modelId="{3D91637E-A15A-445C-93A9-9306F2F7F7EC}" type="pres">
      <dgm:prSet presAssocID="{842B801E-54A5-4E36-87C8-001CA248984A}" presName="chevron4" presStyleLbl="alignNode1" presStyleIdx="17" presStyleCnt="21" custLinFactNeighborX="2221" custLinFactNeighborY="-20760"/>
      <dgm:spPr/>
    </dgm:pt>
    <dgm:pt modelId="{849F33E8-1C82-4F4E-8640-FFBE29B4E07F}" type="pres">
      <dgm:prSet presAssocID="{842B801E-54A5-4E36-87C8-001CA248984A}" presName="chevron5" presStyleLbl="alignNode1" presStyleIdx="18" presStyleCnt="21"/>
      <dgm:spPr/>
    </dgm:pt>
    <dgm:pt modelId="{FB07FB61-FA7D-4C1F-95CB-1CFED840DF5C}" type="pres">
      <dgm:prSet presAssocID="{842B801E-54A5-4E36-87C8-001CA248984A}" presName="chevron6" presStyleLbl="alignNode1" presStyleIdx="19" presStyleCnt="21"/>
      <dgm:spPr/>
    </dgm:pt>
    <dgm:pt modelId="{98604528-FAF4-4B30-BBFA-B604BD152E5A}" type="pres">
      <dgm:prSet presAssocID="{842B801E-54A5-4E36-87C8-001CA248984A}" presName="chevron7" presStyleLbl="alignNode1" presStyleIdx="20" presStyleCnt="21"/>
      <dgm:spPr/>
    </dgm:pt>
    <dgm:pt modelId="{F024F6DE-F92B-4230-86A1-6AF30743C955}" type="pres">
      <dgm:prSet presAssocID="{842B801E-54A5-4E36-87C8-001CA248984A}" presName="childtext" presStyleLbl="solidFgAcc1" presStyleIdx="2" presStyleCnt="3" custScaleY="160469" custLinFactNeighborX="1531" custLinFactNeighborY="-5309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CBB05-5B52-45AF-BB91-61DAE34ABB27}" type="presOf" srcId="{CDE04A6F-E84D-4560-877A-50CFDC64933E}" destId="{0579C82C-F929-4EA4-83AA-5E39D20C9BE0}" srcOrd="0" destOrd="0" presId="urn:microsoft.com/office/officeart/2008/layout/VerticalAccentList"/>
    <dgm:cxn modelId="{ED193068-0530-43A3-B828-950C5E143EA7}" srcId="{EB322322-E2F7-432D-B914-0E2CFCAA8ADE}" destId="{8ED7E60A-CB80-4EAC-9C1E-3EB03CC661CF}" srcOrd="0" destOrd="0" parTransId="{2CACF925-93A0-446F-A8B3-D3C7EACB7F04}" sibTransId="{DE7FB1B9-2779-4A86-95CB-6F1C05F1F53D}"/>
    <dgm:cxn modelId="{99009B1A-D714-444E-BE68-03300AB28FDA}" srcId="{59784DC5-0DA3-4C62-89F8-6B3B531AB424}" destId="{A63BAFA2-F581-4B1C-B7DC-CF9E7AD62917}" srcOrd="1" destOrd="0" parTransId="{93CEEE2E-CEC0-40CE-A58E-7922A8002630}" sibTransId="{BE42C62A-1D0F-4407-AA65-624BB16026DD}"/>
    <dgm:cxn modelId="{C4099834-5F50-467B-890B-DF7092EF09EA}" srcId="{842B801E-54A5-4E36-87C8-001CA248984A}" destId="{0297F263-BCCA-4CE9-A919-AB6D110837C1}" srcOrd="0" destOrd="0" parTransId="{18153456-78AB-4D1A-8CC1-31B3C3C4CC8A}" sibTransId="{C3CE0CE1-4935-44BC-9128-949EC6EA9E95}"/>
    <dgm:cxn modelId="{A0EF61C3-A4D6-4BD8-B9FA-1A1DCA9AB55C}" srcId="{CDE04A6F-E84D-4560-877A-50CFDC64933E}" destId="{59784DC5-0DA3-4C62-89F8-6B3B531AB424}" srcOrd="1" destOrd="0" parTransId="{C680613C-BFD6-4989-9962-4734B31CD379}" sibTransId="{299EE92A-58E8-4662-8623-41A8899C7F08}"/>
    <dgm:cxn modelId="{8A0F315A-0F93-4098-8091-114A883FA778}" type="presOf" srcId="{9414F429-1CC3-4D70-8194-82015D22A36B}" destId="{4551F715-60DA-4F37-962B-69BD19F373D9}" srcOrd="0" destOrd="0" presId="urn:microsoft.com/office/officeart/2008/layout/VerticalAccentList"/>
    <dgm:cxn modelId="{909EFFBF-8EDD-41AF-A378-AE5A59104792}" type="presOf" srcId="{8ED7E60A-CB80-4EAC-9C1E-3EB03CC661CF}" destId="{EFC94AFF-6C52-431D-AD12-C12C0FE8BC54}" srcOrd="0" destOrd="0" presId="urn:microsoft.com/office/officeart/2008/layout/VerticalAccentList"/>
    <dgm:cxn modelId="{5FBC9722-4139-4B0E-890B-DEFEE603EC6A}" type="presOf" srcId="{A63BAFA2-F581-4B1C-B7DC-CF9E7AD62917}" destId="{4551F715-60DA-4F37-962B-69BD19F373D9}" srcOrd="0" destOrd="1" presId="urn:microsoft.com/office/officeart/2008/layout/VerticalAccentList"/>
    <dgm:cxn modelId="{6207E25B-4044-4EAC-9EA9-8C35182A9B11}" type="presOf" srcId="{0297F263-BCCA-4CE9-A919-AB6D110837C1}" destId="{F024F6DE-F92B-4230-86A1-6AF30743C955}" srcOrd="0" destOrd="0" presId="urn:microsoft.com/office/officeart/2008/layout/VerticalAccentList"/>
    <dgm:cxn modelId="{020A119A-2D65-41E7-8A25-523F7F889255}" srcId="{CDE04A6F-E84D-4560-877A-50CFDC64933E}" destId="{EB322322-E2F7-432D-B914-0E2CFCAA8ADE}" srcOrd="0" destOrd="0" parTransId="{1651A887-E7CE-4281-B24A-CD4BBDCA74D2}" sibTransId="{D891C6BB-6111-49C7-BE68-1163C65B5B3D}"/>
    <dgm:cxn modelId="{B7064B61-89EA-45BE-AEC3-0EFD024DB834}" type="presOf" srcId="{59784DC5-0DA3-4C62-89F8-6B3B531AB424}" destId="{36169B0C-2FC1-42A0-8C85-CEDE45B1352C}" srcOrd="0" destOrd="0" presId="urn:microsoft.com/office/officeart/2008/layout/VerticalAccentList"/>
    <dgm:cxn modelId="{0391615B-D23A-48D0-AC3B-4F28A90DFF24}" srcId="{59784DC5-0DA3-4C62-89F8-6B3B531AB424}" destId="{9414F429-1CC3-4D70-8194-82015D22A36B}" srcOrd="0" destOrd="0" parTransId="{1C53043A-FBAC-4DF4-AFEF-B6EE1EF4E14C}" sibTransId="{EF830444-74A3-4240-A570-FF110AD36F73}"/>
    <dgm:cxn modelId="{67256726-37C1-4974-8579-2D0A555E39AD}" type="presOf" srcId="{AF80787F-B9C2-4073-BFC5-AAEDDBF23E65}" destId="{EFC94AFF-6C52-431D-AD12-C12C0FE8BC54}" srcOrd="0" destOrd="1" presId="urn:microsoft.com/office/officeart/2008/layout/VerticalAccentList"/>
    <dgm:cxn modelId="{6F5910B6-A7A4-4A4A-9F4A-9156D8FF7BF3}" type="presOf" srcId="{0D00D32D-4519-408F-AF85-521644872B7F}" destId="{F024F6DE-F92B-4230-86A1-6AF30743C955}" srcOrd="0" destOrd="1" presId="urn:microsoft.com/office/officeart/2008/layout/VerticalAccentList"/>
    <dgm:cxn modelId="{55B611EF-97DD-4776-89C0-E63BCC0B53DB}" srcId="{CDE04A6F-E84D-4560-877A-50CFDC64933E}" destId="{842B801E-54A5-4E36-87C8-001CA248984A}" srcOrd="2" destOrd="0" parTransId="{93CCD9AB-DD3B-4994-8BB5-697EBD0BD881}" sibTransId="{06FE8E55-AD78-49B5-B81E-47810F31FE51}"/>
    <dgm:cxn modelId="{3BC2CDA0-72B5-4B70-873D-5A14BB7FB6F9}" type="presOf" srcId="{EB322322-E2F7-432D-B914-0E2CFCAA8ADE}" destId="{517ED85E-BD76-4244-B139-662BCE458C08}" srcOrd="0" destOrd="0" presId="urn:microsoft.com/office/officeart/2008/layout/VerticalAccentList"/>
    <dgm:cxn modelId="{EBD7D10D-A15D-4FF1-8649-1C773E574B20}" type="presOf" srcId="{842B801E-54A5-4E36-87C8-001CA248984A}" destId="{783E0D79-6728-4B7E-A1C8-0A0632D5F2E7}" srcOrd="0" destOrd="0" presId="urn:microsoft.com/office/officeart/2008/layout/VerticalAccentList"/>
    <dgm:cxn modelId="{13EE9F01-3CC1-45F9-9B75-D514B4359025}" srcId="{EB322322-E2F7-432D-B914-0E2CFCAA8ADE}" destId="{AF80787F-B9C2-4073-BFC5-AAEDDBF23E65}" srcOrd="1" destOrd="0" parTransId="{BB1435A7-4896-422D-A251-113EBF39586E}" sibTransId="{051C7983-704C-41C8-B570-7369DA00DD1C}"/>
    <dgm:cxn modelId="{7A228708-3C51-4236-8519-F502F918A88E}" srcId="{842B801E-54A5-4E36-87C8-001CA248984A}" destId="{0D00D32D-4519-408F-AF85-521644872B7F}" srcOrd="1" destOrd="0" parTransId="{C030195F-C12B-4EAF-9F5E-57524B19C1E5}" sibTransId="{E861E676-81DD-43FA-8781-FBADA83C27D6}"/>
    <dgm:cxn modelId="{AACF3C9A-03EA-44C1-AA28-9C2BA7DE7B12}" type="presParOf" srcId="{0579C82C-F929-4EA4-83AA-5E39D20C9BE0}" destId="{2008E6FD-2BB5-4E21-8B3D-DA8CA3481860}" srcOrd="0" destOrd="0" presId="urn:microsoft.com/office/officeart/2008/layout/VerticalAccentList"/>
    <dgm:cxn modelId="{5B26243A-63DC-464C-8C17-63F6728EEF2D}" type="presParOf" srcId="{2008E6FD-2BB5-4E21-8B3D-DA8CA3481860}" destId="{517ED85E-BD76-4244-B139-662BCE458C08}" srcOrd="0" destOrd="0" presId="urn:microsoft.com/office/officeart/2008/layout/VerticalAccentList"/>
    <dgm:cxn modelId="{DE4B7F0F-1F73-4A9C-A25A-B09E1D7E9145}" type="presParOf" srcId="{0579C82C-F929-4EA4-83AA-5E39D20C9BE0}" destId="{B73740C0-5FAD-4A09-A023-AE5A0AF90C2E}" srcOrd="1" destOrd="0" presId="urn:microsoft.com/office/officeart/2008/layout/VerticalAccentList"/>
    <dgm:cxn modelId="{17270A01-B404-4560-9329-305806419D31}" type="presParOf" srcId="{B73740C0-5FAD-4A09-A023-AE5A0AF90C2E}" destId="{8EB5F7CB-23A4-4205-9A0E-2CB8421EAED1}" srcOrd="0" destOrd="0" presId="urn:microsoft.com/office/officeart/2008/layout/VerticalAccentList"/>
    <dgm:cxn modelId="{E6593392-0E1E-4589-828F-3D8EAC0908EE}" type="presParOf" srcId="{B73740C0-5FAD-4A09-A023-AE5A0AF90C2E}" destId="{C5C4C019-DDED-4596-A98C-E09040A5D589}" srcOrd="1" destOrd="0" presId="urn:microsoft.com/office/officeart/2008/layout/VerticalAccentList"/>
    <dgm:cxn modelId="{1DCC1941-1EB9-4AB6-A490-D7B5161D022D}" type="presParOf" srcId="{B73740C0-5FAD-4A09-A023-AE5A0AF90C2E}" destId="{09537022-A67F-4417-87DD-AFFE6853DF2F}" srcOrd="2" destOrd="0" presId="urn:microsoft.com/office/officeart/2008/layout/VerticalAccentList"/>
    <dgm:cxn modelId="{02E701F2-DF32-4632-A8ED-C53A2A98C0A0}" type="presParOf" srcId="{B73740C0-5FAD-4A09-A023-AE5A0AF90C2E}" destId="{411FAD16-C030-48B4-875A-B818EC2DE85A}" srcOrd="3" destOrd="0" presId="urn:microsoft.com/office/officeart/2008/layout/VerticalAccentList"/>
    <dgm:cxn modelId="{28D822A6-48A7-477E-8B66-02043A5622AA}" type="presParOf" srcId="{B73740C0-5FAD-4A09-A023-AE5A0AF90C2E}" destId="{284C39E6-5FDC-406D-A376-D15FDE0F1E09}" srcOrd="4" destOrd="0" presId="urn:microsoft.com/office/officeart/2008/layout/VerticalAccentList"/>
    <dgm:cxn modelId="{4D7B9E43-5630-44FF-8BEC-2363CD3D48C9}" type="presParOf" srcId="{B73740C0-5FAD-4A09-A023-AE5A0AF90C2E}" destId="{D4F6EBB1-C5A1-4A00-8545-23CBCC9B235C}" srcOrd="5" destOrd="0" presId="urn:microsoft.com/office/officeart/2008/layout/VerticalAccentList"/>
    <dgm:cxn modelId="{936C8161-056E-43D0-94E2-E57E9164A991}" type="presParOf" srcId="{B73740C0-5FAD-4A09-A023-AE5A0AF90C2E}" destId="{7087D066-FD4B-4E15-B575-9AEECB029745}" srcOrd="6" destOrd="0" presId="urn:microsoft.com/office/officeart/2008/layout/VerticalAccentList"/>
    <dgm:cxn modelId="{283265E7-CA5C-4384-ABE7-E20FE2B7ED16}" type="presParOf" srcId="{B73740C0-5FAD-4A09-A023-AE5A0AF90C2E}" destId="{EFC94AFF-6C52-431D-AD12-C12C0FE8BC54}" srcOrd="7" destOrd="0" presId="urn:microsoft.com/office/officeart/2008/layout/VerticalAccentList"/>
    <dgm:cxn modelId="{9CA4F399-330A-4C7F-8A61-19135F5EB3B5}" type="presParOf" srcId="{0579C82C-F929-4EA4-83AA-5E39D20C9BE0}" destId="{BB9FD74F-2653-4DB1-AEFA-C4ABC76406CA}" srcOrd="2" destOrd="0" presId="urn:microsoft.com/office/officeart/2008/layout/VerticalAccentList"/>
    <dgm:cxn modelId="{26732CBA-9A06-4672-A5DE-C91B539789B4}" type="presParOf" srcId="{0579C82C-F929-4EA4-83AA-5E39D20C9BE0}" destId="{6F89477F-BB5F-4C33-B471-0936E9C37138}" srcOrd="3" destOrd="0" presId="urn:microsoft.com/office/officeart/2008/layout/VerticalAccentList"/>
    <dgm:cxn modelId="{61BA8EED-E134-42D6-9F16-C3B3AC32C36B}" type="presParOf" srcId="{6F89477F-BB5F-4C33-B471-0936E9C37138}" destId="{36169B0C-2FC1-42A0-8C85-CEDE45B1352C}" srcOrd="0" destOrd="0" presId="urn:microsoft.com/office/officeart/2008/layout/VerticalAccentList"/>
    <dgm:cxn modelId="{CF75D1CC-6C60-43A9-A2CD-90D888A39BDF}" type="presParOf" srcId="{0579C82C-F929-4EA4-83AA-5E39D20C9BE0}" destId="{E5FA3ECC-99FC-48CA-B0D4-090618454993}" srcOrd="4" destOrd="0" presId="urn:microsoft.com/office/officeart/2008/layout/VerticalAccentList"/>
    <dgm:cxn modelId="{741DFCFE-226C-4D74-845A-9209FFCCFD1A}" type="presParOf" srcId="{E5FA3ECC-99FC-48CA-B0D4-090618454993}" destId="{DD293346-ADD9-4718-9555-1487EB79E071}" srcOrd="0" destOrd="0" presId="urn:microsoft.com/office/officeart/2008/layout/VerticalAccentList"/>
    <dgm:cxn modelId="{AB9AC6E3-9906-4BB6-AC7C-3D677DF6EB1C}" type="presParOf" srcId="{E5FA3ECC-99FC-48CA-B0D4-090618454993}" destId="{68E98EB7-2D06-4B90-83FF-3648549FAB61}" srcOrd="1" destOrd="0" presId="urn:microsoft.com/office/officeart/2008/layout/VerticalAccentList"/>
    <dgm:cxn modelId="{6CFEE0E1-9B59-4A46-BD54-5D5363159016}" type="presParOf" srcId="{E5FA3ECC-99FC-48CA-B0D4-090618454993}" destId="{6345DA2B-CCE3-4B4F-A024-8D4E915AE26F}" srcOrd="2" destOrd="0" presId="urn:microsoft.com/office/officeart/2008/layout/VerticalAccentList"/>
    <dgm:cxn modelId="{0E22A899-4D3B-4790-9D18-79A3ED809F6B}" type="presParOf" srcId="{E5FA3ECC-99FC-48CA-B0D4-090618454993}" destId="{0311C3ED-B885-4637-918C-014580CCF1D2}" srcOrd="3" destOrd="0" presId="urn:microsoft.com/office/officeart/2008/layout/VerticalAccentList"/>
    <dgm:cxn modelId="{68C442F1-5839-4BD1-A54F-76CB388B957B}" type="presParOf" srcId="{E5FA3ECC-99FC-48CA-B0D4-090618454993}" destId="{42DE94FE-6E9A-455D-A436-040870551C1E}" srcOrd="4" destOrd="0" presId="urn:microsoft.com/office/officeart/2008/layout/VerticalAccentList"/>
    <dgm:cxn modelId="{71AA0516-61BB-4B3D-BA96-5DDC0B672F25}" type="presParOf" srcId="{E5FA3ECC-99FC-48CA-B0D4-090618454993}" destId="{430101D2-D8D7-4E4B-8B3E-F5FE47FC96F2}" srcOrd="5" destOrd="0" presId="urn:microsoft.com/office/officeart/2008/layout/VerticalAccentList"/>
    <dgm:cxn modelId="{A155E3E2-846A-44B7-87EB-4718C840D7F4}" type="presParOf" srcId="{E5FA3ECC-99FC-48CA-B0D4-090618454993}" destId="{B991A3AF-FCEE-42DD-AE6A-ACD97902E228}" srcOrd="6" destOrd="0" presId="urn:microsoft.com/office/officeart/2008/layout/VerticalAccentList"/>
    <dgm:cxn modelId="{8F44D78E-F723-45BF-8559-C0149AC4663C}" type="presParOf" srcId="{E5FA3ECC-99FC-48CA-B0D4-090618454993}" destId="{4551F715-60DA-4F37-962B-69BD19F373D9}" srcOrd="7" destOrd="0" presId="urn:microsoft.com/office/officeart/2008/layout/VerticalAccentList"/>
    <dgm:cxn modelId="{F4C22F7B-5626-466B-B005-9A3652EAE5A7}" type="presParOf" srcId="{0579C82C-F929-4EA4-83AA-5E39D20C9BE0}" destId="{4EA58E3F-7595-46DA-8611-7E26597EC473}" srcOrd="5" destOrd="0" presId="urn:microsoft.com/office/officeart/2008/layout/VerticalAccentList"/>
    <dgm:cxn modelId="{E75FDF63-7CBE-4FA9-9BE5-B79BF76495FF}" type="presParOf" srcId="{0579C82C-F929-4EA4-83AA-5E39D20C9BE0}" destId="{6CD65E61-1642-4DB2-A7E1-EB0F1247CA77}" srcOrd="6" destOrd="0" presId="urn:microsoft.com/office/officeart/2008/layout/VerticalAccentList"/>
    <dgm:cxn modelId="{A6461D75-39AE-465C-A143-39E74C4A33FE}" type="presParOf" srcId="{6CD65E61-1642-4DB2-A7E1-EB0F1247CA77}" destId="{783E0D79-6728-4B7E-A1C8-0A0632D5F2E7}" srcOrd="0" destOrd="0" presId="urn:microsoft.com/office/officeart/2008/layout/VerticalAccentList"/>
    <dgm:cxn modelId="{5DDC6338-1BF8-46FE-8662-82CD353FE6C7}" type="presParOf" srcId="{0579C82C-F929-4EA4-83AA-5E39D20C9BE0}" destId="{BFD706E9-5239-4746-AD78-71850E715561}" srcOrd="7" destOrd="0" presId="urn:microsoft.com/office/officeart/2008/layout/VerticalAccentList"/>
    <dgm:cxn modelId="{14CB2BF8-F7FC-47E2-9FB7-A705D7A3713C}" type="presParOf" srcId="{BFD706E9-5239-4746-AD78-71850E715561}" destId="{2D38FEE7-4274-4A83-ACC5-B7D62796949F}" srcOrd="0" destOrd="0" presId="urn:microsoft.com/office/officeart/2008/layout/VerticalAccentList"/>
    <dgm:cxn modelId="{D842600D-0315-4A7D-AD42-799EDA8F78EC}" type="presParOf" srcId="{BFD706E9-5239-4746-AD78-71850E715561}" destId="{AE79D3E0-EA63-4378-A439-1AB958D1288C}" srcOrd="1" destOrd="0" presId="urn:microsoft.com/office/officeart/2008/layout/VerticalAccentList"/>
    <dgm:cxn modelId="{C6A6A9CC-0A53-49FC-B91B-F1465F55FBB1}" type="presParOf" srcId="{BFD706E9-5239-4746-AD78-71850E715561}" destId="{7D41341A-9641-42D5-BD44-AF3C2160FB46}" srcOrd="2" destOrd="0" presId="urn:microsoft.com/office/officeart/2008/layout/VerticalAccentList"/>
    <dgm:cxn modelId="{1720EC51-CEF5-46C0-87E9-18841258F535}" type="presParOf" srcId="{BFD706E9-5239-4746-AD78-71850E715561}" destId="{3D91637E-A15A-445C-93A9-9306F2F7F7EC}" srcOrd="3" destOrd="0" presId="urn:microsoft.com/office/officeart/2008/layout/VerticalAccentList"/>
    <dgm:cxn modelId="{563261E2-FCFA-42E6-A251-B0F44166F2A0}" type="presParOf" srcId="{BFD706E9-5239-4746-AD78-71850E715561}" destId="{849F33E8-1C82-4F4E-8640-FFBE29B4E07F}" srcOrd="4" destOrd="0" presId="urn:microsoft.com/office/officeart/2008/layout/VerticalAccentList"/>
    <dgm:cxn modelId="{BC254C56-4743-452C-9D8E-62EF76BE2902}" type="presParOf" srcId="{BFD706E9-5239-4746-AD78-71850E715561}" destId="{FB07FB61-FA7D-4C1F-95CB-1CFED840DF5C}" srcOrd="5" destOrd="0" presId="urn:microsoft.com/office/officeart/2008/layout/VerticalAccentList"/>
    <dgm:cxn modelId="{2FB5B267-5280-4EBA-A358-00D7E5DEFCFC}" type="presParOf" srcId="{BFD706E9-5239-4746-AD78-71850E715561}" destId="{98604528-FAF4-4B30-BBFA-B604BD152E5A}" srcOrd="6" destOrd="0" presId="urn:microsoft.com/office/officeart/2008/layout/VerticalAccentList"/>
    <dgm:cxn modelId="{40DBAB52-3775-4AA3-B1BF-52681A70FCB4}" type="presParOf" srcId="{BFD706E9-5239-4746-AD78-71850E715561}" destId="{F024F6DE-F92B-4230-86A1-6AF30743C95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40E16-F945-4E37-AC7E-B9B0E6291760}">
      <dsp:nvSpPr>
        <dsp:cNvPr id="0" name=""/>
        <dsp:cNvSpPr/>
      </dsp:nvSpPr>
      <dsp:spPr>
        <a:xfrm>
          <a:off x="1413" y="412699"/>
          <a:ext cx="3238601" cy="32386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231" tIns="55880" rIns="178231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VERB</a:t>
          </a:r>
          <a:endParaRPr lang="ru-RU" sz="4400" kern="1200" dirty="0"/>
        </a:p>
      </dsp:txBody>
      <dsp:txXfrm>
        <a:off x="475695" y="886981"/>
        <a:ext cx="2290037" cy="2290037"/>
      </dsp:txXfrm>
    </dsp:sp>
    <dsp:sp modelId="{B5C9A614-CDFB-4734-BDA9-76361BE9164B}">
      <dsp:nvSpPr>
        <dsp:cNvPr id="0" name=""/>
        <dsp:cNvSpPr/>
      </dsp:nvSpPr>
      <dsp:spPr>
        <a:xfrm>
          <a:off x="2592294" y="412699"/>
          <a:ext cx="3600386" cy="32386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231" tIns="30480" rIns="17823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 – FINITE FORM OF THE VERB.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u="none" kern="1200" dirty="0" smtClean="0">
              <a:solidFill>
                <a:schemeClr val="tx1"/>
              </a:solidFill>
            </a:rPr>
            <a:t>GERUND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PARTICIPLES I and II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INFINITIVE</a:t>
          </a:r>
          <a:endParaRPr lang="ru-RU" sz="2400" kern="1200" dirty="0"/>
        </a:p>
      </dsp:txBody>
      <dsp:txXfrm>
        <a:off x="3119558" y="886981"/>
        <a:ext cx="2545858" cy="2290037"/>
      </dsp:txXfrm>
    </dsp:sp>
    <dsp:sp modelId="{DB4611DC-B5EC-4EF3-AE93-42BBF2B462B3}">
      <dsp:nvSpPr>
        <dsp:cNvPr id="0" name=""/>
        <dsp:cNvSpPr/>
      </dsp:nvSpPr>
      <dsp:spPr>
        <a:xfrm>
          <a:off x="5540504" y="428017"/>
          <a:ext cx="3238601" cy="32386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231" tIns="29210" rIns="178231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SOME OTHER PART OF SPEECH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dirty="0" smtClean="0">
              <a:solidFill>
                <a:srgbClr val="FF0000"/>
              </a:solidFill>
            </a:rPr>
            <a:t>ADJECTIVE AND ADVERB</a:t>
          </a:r>
        </a:p>
      </dsp:txBody>
      <dsp:txXfrm>
        <a:off x="6014786" y="902299"/>
        <a:ext cx="2290037" cy="2290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ED85E-BD76-4244-B139-662BCE458C08}">
      <dsp:nvSpPr>
        <dsp:cNvPr id="0" name=""/>
        <dsp:cNvSpPr/>
      </dsp:nvSpPr>
      <dsp:spPr>
        <a:xfrm>
          <a:off x="844875" y="2020"/>
          <a:ext cx="6068526" cy="55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844875" y="2020"/>
        <a:ext cx="6068526" cy="551684"/>
      </dsp:txXfrm>
    </dsp:sp>
    <dsp:sp modelId="{8EB5F7CB-23A4-4205-9A0E-2CB8421EAED1}">
      <dsp:nvSpPr>
        <dsp:cNvPr id="0" name=""/>
        <dsp:cNvSpPr/>
      </dsp:nvSpPr>
      <dsp:spPr>
        <a:xfrm>
          <a:off x="844875" y="553704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4C019-DDED-4596-A98C-E09040A5D589}">
      <dsp:nvSpPr>
        <dsp:cNvPr id="0" name=""/>
        <dsp:cNvSpPr/>
      </dsp:nvSpPr>
      <dsp:spPr>
        <a:xfrm>
          <a:off x="1697840" y="553704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537022-A67F-4417-87DD-AFFE6853DF2F}">
      <dsp:nvSpPr>
        <dsp:cNvPr id="0" name=""/>
        <dsp:cNvSpPr/>
      </dsp:nvSpPr>
      <dsp:spPr>
        <a:xfrm>
          <a:off x="2766970" y="0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FAD16-C030-48B4-875A-B818EC2DE85A}">
      <dsp:nvSpPr>
        <dsp:cNvPr id="0" name=""/>
        <dsp:cNvSpPr/>
      </dsp:nvSpPr>
      <dsp:spPr>
        <a:xfrm>
          <a:off x="3404445" y="553704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C39E6-5FDC-406D-A376-D15FDE0F1E09}">
      <dsp:nvSpPr>
        <dsp:cNvPr id="0" name=""/>
        <dsp:cNvSpPr/>
      </dsp:nvSpPr>
      <dsp:spPr>
        <a:xfrm>
          <a:off x="4258084" y="553704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6EBB1-C5A1-4A00-8545-23CBCC9B235C}">
      <dsp:nvSpPr>
        <dsp:cNvPr id="0" name=""/>
        <dsp:cNvSpPr/>
      </dsp:nvSpPr>
      <dsp:spPr>
        <a:xfrm>
          <a:off x="5111049" y="553704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7D066-FD4B-4E15-B575-9AEECB029745}">
      <dsp:nvSpPr>
        <dsp:cNvPr id="0" name=""/>
        <dsp:cNvSpPr/>
      </dsp:nvSpPr>
      <dsp:spPr>
        <a:xfrm>
          <a:off x="5964689" y="553704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94AFF-6C52-431D-AD12-C12C0FE8BC54}">
      <dsp:nvSpPr>
        <dsp:cNvPr id="0" name=""/>
        <dsp:cNvSpPr/>
      </dsp:nvSpPr>
      <dsp:spPr>
        <a:xfrm>
          <a:off x="844875" y="586726"/>
          <a:ext cx="6147417" cy="10577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B0F0"/>
              </a:solidFill>
            </a:rPr>
            <a:t>It is used in the formation of  grammar forms 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She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looking </a:t>
          </a:r>
          <a:r>
            <a:rPr lang="en-US" sz="1400" kern="1200" dirty="0" smtClean="0"/>
            <a:t>at the window. She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was looking </a:t>
          </a:r>
          <a:r>
            <a:rPr lang="en-US" sz="1400" kern="1200" dirty="0" smtClean="0"/>
            <a:t>at the window.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She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will be looking </a:t>
          </a:r>
          <a:r>
            <a:rPr lang="en-US" sz="1400" kern="1200" dirty="0" smtClean="0"/>
            <a:t>at the window. </a:t>
          </a:r>
          <a:endParaRPr lang="ru-RU" sz="1400" kern="1200" dirty="0"/>
        </a:p>
      </dsp:txBody>
      <dsp:txXfrm>
        <a:off x="844875" y="586726"/>
        <a:ext cx="6147417" cy="1057757"/>
      </dsp:txXfrm>
    </dsp:sp>
    <dsp:sp modelId="{36169B0C-2FC1-42A0-8C85-CEDE45B1352C}">
      <dsp:nvSpPr>
        <dsp:cNvPr id="0" name=""/>
        <dsp:cNvSpPr/>
      </dsp:nvSpPr>
      <dsp:spPr>
        <a:xfrm>
          <a:off x="844875" y="1769543"/>
          <a:ext cx="6068526" cy="55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844875" y="1769543"/>
        <a:ext cx="6068526" cy="551684"/>
      </dsp:txXfrm>
    </dsp:sp>
    <dsp:sp modelId="{DD293346-ADD9-4718-9555-1487EB79E071}">
      <dsp:nvSpPr>
        <dsp:cNvPr id="0" name=""/>
        <dsp:cNvSpPr/>
      </dsp:nvSpPr>
      <dsp:spPr>
        <a:xfrm>
          <a:off x="844875" y="2362813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98EB7-2D06-4B90-83FF-3648549FAB61}">
      <dsp:nvSpPr>
        <dsp:cNvPr id="0" name=""/>
        <dsp:cNvSpPr/>
      </dsp:nvSpPr>
      <dsp:spPr>
        <a:xfrm>
          <a:off x="1697840" y="2362813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5DA2B-CCE3-4B4F-A024-8D4E915AE26F}">
      <dsp:nvSpPr>
        <dsp:cNvPr id="0" name=""/>
        <dsp:cNvSpPr/>
      </dsp:nvSpPr>
      <dsp:spPr>
        <a:xfrm>
          <a:off x="2551480" y="2362813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1C3ED-B885-4637-918C-014580CCF1D2}">
      <dsp:nvSpPr>
        <dsp:cNvPr id="0" name=""/>
        <dsp:cNvSpPr/>
      </dsp:nvSpPr>
      <dsp:spPr>
        <a:xfrm>
          <a:off x="3404445" y="2362813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E94FE-6E9A-455D-A436-040870551C1E}">
      <dsp:nvSpPr>
        <dsp:cNvPr id="0" name=""/>
        <dsp:cNvSpPr/>
      </dsp:nvSpPr>
      <dsp:spPr>
        <a:xfrm>
          <a:off x="4258084" y="2362813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101D2-D8D7-4E4B-8B3E-F5FE47FC96F2}">
      <dsp:nvSpPr>
        <dsp:cNvPr id="0" name=""/>
        <dsp:cNvSpPr/>
      </dsp:nvSpPr>
      <dsp:spPr>
        <a:xfrm>
          <a:off x="5111049" y="2362813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1A3AF-FCEE-42DD-AE6A-ACD97902E228}">
      <dsp:nvSpPr>
        <dsp:cNvPr id="0" name=""/>
        <dsp:cNvSpPr/>
      </dsp:nvSpPr>
      <dsp:spPr>
        <a:xfrm>
          <a:off x="5964689" y="2362813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1F715-60DA-4F37-962B-69BD19F373D9}">
      <dsp:nvSpPr>
        <dsp:cNvPr id="0" name=""/>
        <dsp:cNvSpPr/>
      </dsp:nvSpPr>
      <dsp:spPr>
        <a:xfrm>
          <a:off x="939607" y="2022647"/>
          <a:ext cx="6147417" cy="12069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B0F0"/>
              </a:solidFill>
            </a:rPr>
            <a:t>It is used as an attribute to the noun.</a:t>
          </a:r>
          <a:endParaRPr lang="ru-RU" sz="1400" kern="1200" dirty="0">
            <a:solidFill>
              <a:srgbClr val="00B0F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rising</a:t>
          </a:r>
          <a:r>
            <a:rPr lang="en-US" sz="1400" u="sng" kern="1200" dirty="0" smtClean="0"/>
            <a:t> </a:t>
          </a:r>
          <a:r>
            <a:rPr lang="en-US" sz="1400" kern="1200" dirty="0" smtClean="0"/>
            <a:t>sun was hidden by the cloud. (before the noun)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man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smoking</a:t>
          </a:r>
          <a:r>
            <a:rPr lang="en-US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400" kern="1200" dirty="0" smtClean="0"/>
            <a:t>a cigarette is my brother. (after the noun)</a:t>
          </a:r>
          <a:endParaRPr lang="ru-RU" sz="1400" kern="1200" dirty="0"/>
        </a:p>
      </dsp:txBody>
      <dsp:txXfrm>
        <a:off x="939607" y="2022647"/>
        <a:ext cx="6147417" cy="1206971"/>
      </dsp:txXfrm>
    </dsp:sp>
    <dsp:sp modelId="{783E0D79-6728-4B7E-A1C8-0A0632D5F2E7}">
      <dsp:nvSpPr>
        <dsp:cNvPr id="0" name=""/>
        <dsp:cNvSpPr/>
      </dsp:nvSpPr>
      <dsp:spPr>
        <a:xfrm>
          <a:off x="844875" y="3620237"/>
          <a:ext cx="6068526" cy="55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844875" y="3620237"/>
        <a:ext cx="6068526" cy="551684"/>
      </dsp:txXfrm>
    </dsp:sp>
    <dsp:sp modelId="{2D38FEE7-4274-4A83-ACC5-B7D62796949F}">
      <dsp:nvSpPr>
        <dsp:cNvPr id="0" name=""/>
        <dsp:cNvSpPr/>
      </dsp:nvSpPr>
      <dsp:spPr>
        <a:xfrm>
          <a:off x="844875" y="4331362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9D3E0-EA63-4378-A439-1AB958D1288C}">
      <dsp:nvSpPr>
        <dsp:cNvPr id="0" name=""/>
        <dsp:cNvSpPr/>
      </dsp:nvSpPr>
      <dsp:spPr>
        <a:xfrm>
          <a:off x="1697840" y="4331362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1341A-9641-42D5-BD44-AF3C2160FB46}">
      <dsp:nvSpPr>
        <dsp:cNvPr id="0" name=""/>
        <dsp:cNvSpPr/>
      </dsp:nvSpPr>
      <dsp:spPr>
        <a:xfrm>
          <a:off x="2551480" y="4331362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1637E-A15A-445C-93A9-9306F2F7F7EC}">
      <dsp:nvSpPr>
        <dsp:cNvPr id="0" name=""/>
        <dsp:cNvSpPr/>
      </dsp:nvSpPr>
      <dsp:spPr>
        <a:xfrm>
          <a:off x="3435984" y="4098060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F33E8-1C82-4F4E-8640-FFBE29B4E07F}">
      <dsp:nvSpPr>
        <dsp:cNvPr id="0" name=""/>
        <dsp:cNvSpPr/>
      </dsp:nvSpPr>
      <dsp:spPr>
        <a:xfrm>
          <a:off x="4258084" y="4331362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7FB61-FA7D-4C1F-95CB-1CFED840DF5C}">
      <dsp:nvSpPr>
        <dsp:cNvPr id="0" name=""/>
        <dsp:cNvSpPr/>
      </dsp:nvSpPr>
      <dsp:spPr>
        <a:xfrm>
          <a:off x="5111049" y="4331362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04528-FAF4-4B30-BBFA-B604BD152E5A}">
      <dsp:nvSpPr>
        <dsp:cNvPr id="0" name=""/>
        <dsp:cNvSpPr/>
      </dsp:nvSpPr>
      <dsp:spPr>
        <a:xfrm>
          <a:off x="5964689" y="4331362"/>
          <a:ext cx="1420035" cy="112380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4F6DE-F92B-4230-86A1-6AF30743C955}">
      <dsp:nvSpPr>
        <dsp:cNvPr id="0" name=""/>
        <dsp:cNvSpPr/>
      </dsp:nvSpPr>
      <dsp:spPr>
        <a:xfrm>
          <a:off x="938992" y="3694593"/>
          <a:ext cx="6147417" cy="14426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>
              <a:solidFill>
                <a:srgbClr val="00B0F0"/>
              </a:solidFill>
            </a:rPr>
            <a:t>It is used as an adverbial modifier.</a:t>
          </a:r>
          <a:endParaRPr lang="ru-RU" sz="1400" u="sng" kern="1200" dirty="0">
            <a:solidFill>
              <a:srgbClr val="00B0F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When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going</a:t>
          </a:r>
          <a:r>
            <a:rPr lang="en-US" sz="1400" kern="1200" dirty="0" smtClean="0"/>
            <a:t> home I met my brother. (adverbial modifier of time)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Knowing</a:t>
          </a:r>
          <a:r>
            <a:rPr lang="en-US" sz="1400" kern="1200" dirty="0" smtClean="0"/>
            <a:t> English well he got a good job. (adverbial modifier of purpose)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He sat in the armchair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reading </a:t>
          </a:r>
          <a:r>
            <a:rPr lang="en-US" sz="1400" kern="1200" dirty="0" smtClean="0"/>
            <a:t>a newspaper. (adverbial modifier of manner)</a:t>
          </a:r>
          <a:endParaRPr lang="ru-RU" sz="1400" kern="1200" dirty="0"/>
        </a:p>
      </dsp:txBody>
      <dsp:txXfrm>
        <a:off x="938992" y="3694593"/>
        <a:ext cx="6147417" cy="1442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C944A-151A-4E96-8185-48F052BC44AF}" type="datetimeFigureOut">
              <a:rPr lang="ru-RU" smtClean="0"/>
              <a:t>07.07.2010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B15AF-7A2B-4896-BAE6-DA082E0E8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7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E236-2934-4925-801D-EBCE8D9370DE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9E29-52AA-4A3C-BD12-2D4811AECECA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8CE6-441C-4BDC-BD2D-4E5E74FFAA83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CB45-A6C0-47F5-B67E-BB0F8387A2E2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3CC9-EE97-44E1-94EB-9204401A183D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B37B-136B-4EFC-9E39-1045854918BD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E68C-4BD8-40ED-B2B1-A4BE70FD54E2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630D-57C4-4B72-8443-54D68452023C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7664-9692-4F9C-9555-CBD506FF548A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7045-CF54-4C47-9FCD-E71D38EC57A7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74F7-19FC-44C3-A342-64EA1355780A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8E5B8B-0A92-462A-B7E4-22A835D032FC}" type="datetime1">
              <a:rPr lang="ru-RU" smtClean="0"/>
              <a:t>07.07.2010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– FINITE FORMS OF THE VERB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755576" y="1412776"/>
            <a:ext cx="7416824" cy="489654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87658" y="2420888"/>
            <a:ext cx="468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grammar reference has been created to help students of the </a:t>
            </a:r>
            <a:r>
              <a:rPr lang="en-US" sz="2800" dirty="0"/>
              <a:t>M</a:t>
            </a:r>
            <a:r>
              <a:rPr lang="en-US" sz="2800" dirty="0" smtClean="0"/>
              <a:t>ariupol Machine – </a:t>
            </a:r>
            <a:r>
              <a:rPr lang="en-US" sz="2800" dirty="0"/>
              <a:t>B</a:t>
            </a:r>
            <a:r>
              <a:rPr lang="en-US" sz="2800" dirty="0" smtClean="0"/>
              <a:t>uilding College to better understand English grammar.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111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YOURSELF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Form Participles I and II of the following verbs.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To stop, to cut, o forget, to begin, to charter, to study, to open, to play, to give, to tie.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Translate the following sentences into Russian.</a:t>
            </a: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1. A person bringing good news is always welcome.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2. While skating yesterday he fell and hurt himself.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3. Having lived in that town all his life, he knew it very well.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4. Being told of his arrival, I went to see him.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5. Books read in childhood seem like old friends.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6. The leaves lying on the ground reminded us of autumn.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7. When writing a telegram we must use as few words as possible.</a:t>
            </a: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1026" name="Picture 2" descr="C:\Users\Валерчик\AppData\Local\Microsoft\Windows\Temporary Internet Files\Content.IE5\6GVVEDOB\MC9004375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51083"/>
            <a:ext cx="1943100" cy="19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2050" name="Picture 2" descr="C:\Users\Валерчик\AppData\Local\Microsoft\Windows\Temporary Internet Files\Content.IE5\VI5HC2GD\MC90043614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1" y="764704"/>
            <a:ext cx="1968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764704"/>
            <a:ext cx="691276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Translate the following sentences into English.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1. </a:t>
            </a:r>
            <a:r>
              <a:rPr lang="ru-RU" dirty="0" smtClean="0">
                <a:solidFill>
                  <a:srgbClr val="C00000"/>
                </a:solidFill>
              </a:rPr>
              <a:t>Переходя через мост, я встретил моего друга.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 Машины, заказанные на заводе, прибудут через несколько дней.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3. Покажите мне список слушателей, изучающих английский язык.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4. Прожив несколько лет в Польше, он знал польский язык очень хорошо.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5. Вы должны быть очень внимательны, играя в шахматы.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 Сдав все экзамены, он поехал в деревню.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en-US" sz="2400" u="sng" dirty="0" smtClean="0">
                <a:solidFill>
                  <a:schemeClr val="bg1"/>
                </a:solidFill>
              </a:rPr>
              <a:t>Correct the mistakes.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Stoping, writing, studing, lieing, giving.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 saw him to running.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The man in the room to watch TV is my brother.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 err="1">
                <a:solidFill>
                  <a:srgbClr val="0070C0"/>
                </a:solidFill>
              </a:rPr>
              <a:t>b</a:t>
            </a:r>
            <a:r>
              <a:rPr lang="en-US" dirty="0" err="1" smtClean="0">
                <a:solidFill>
                  <a:srgbClr val="0070C0"/>
                </a:solidFill>
              </a:rPr>
              <a:t>roked</a:t>
            </a:r>
            <a:r>
              <a:rPr lang="en-US" dirty="0" smtClean="0">
                <a:solidFill>
                  <a:srgbClr val="0070C0"/>
                </a:solidFill>
              </a:rPr>
              <a:t> vase was on the floor.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Writing letters were sent yesterday.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Look! These </a:t>
            </a:r>
            <a:r>
              <a:rPr lang="en-US" dirty="0" err="1" smtClean="0">
                <a:solidFill>
                  <a:srgbClr val="0070C0"/>
                </a:solidFill>
              </a:rPr>
              <a:t>runing</a:t>
            </a:r>
            <a:r>
              <a:rPr lang="en-US" dirty="0" smtClean="0">
                <a:solidFill>
                  <a:srgbClr val="0070C0"/>
                </a:solidFill>
              </a:rPr>
              <a:t> boys is my friends. </a:t>
            </a:r>
          </a:p>
          <a:p>
            <a:pPr marL="342900" indent="-342900">
              <a:buAutoNum type="arabicPeriod"/>
            </a:pP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051" name="Picture 3" descr="C:\Users\Валерчик\AppData\Local\Microsoft\Windows\Temporary Internet Files\Content.IE5\RQ91S0WQ\MC9004359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8" y="4653136"/>
            <a:ext cx="184150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Валерчик\AppData\Local\Microsoft\Windows\Temporary Internet Files\Content.IE5\4X2MMS8H\MC9004359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980" y="5114096"/>
            <a:ext cx="1841500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01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TEST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/>
          </a:bodyPr>
          <a:lstStyle/>
          <a:p>
            <a:pPr algn="ctr"/>
            <a:r>
              <a:rPr lang="en-US" sz="1800" u="sng" dirty="0" smtClean="0"/>
              <a:t>Choose the correct variant</a:t>
            </a:r>
          </a:p>
          <a:p>
            <a:pPr marL="480060" indent="-342900">
              <a:buAutoNum type="arabicPeriod"/>
            </a:pPr>
            <a:r>
              <a:rPr lang="en-US" sz="1600" dirty="0" smtClean="0"/>
              <a:t>When … the text he used a dictionary. 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C00000"/>
                </a:solidFill>
                <a:hlinkClick r:id="" action="ppaction://noaction">
                  <a:snd r:embed="rId2" name="explode.wav"/>
                </a:hlinkClick>
              </a:rPr>
              <a:t>Having translated</a:t>
            </a:r>
            <a:r>
              <a:rPr lang="en-US" sz="1600" dirty="0" smtClean="0">
                <a:solidFill>
                  <a:srgbClr val="C00000"/>
                </a:solidFill>
                <a:hlinkClick r:id="" action="ppaction://noaction">
                  <a:snd r:embed="rId3" name="applause.wav"/>
                </a:hlinkClick>
              </a:rPr>
              <a:t>;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C00000"/>
                </a:solidFill>
                <a:hlinkClick r:id="" action="ppaction://noaction">
                  <a:snd r:embed="rId3" name="applause.wav"/>
                </a:hlinkClick>
              </a:rPr>
              <a:t>Translating:</a:t>
            </a:r>
            <a:endParaRPr lang="en-US" sz="1600" dirty="0" smtClean="0">
              <a:solidFill>
                <a:srgbClr val="C00000"/>
              </a:solidFill>
              <a:hlinkClick r:id="" action="ppaction://noaction">
                <a:snd r:embed="rId2" name="explode.wav"/>
              </a:hlinkClick>
            </a:endParaRP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C00000"/>
                </a:solidFill>
                <a:hlinkClick r:id="" action="ppaction://noaction">
                  <a:snd r:embed="rId2" name="explode.wav"/>
                </a:hlinkClick>
              </a:rPr>
              <a:t>Translated.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r>
              <a:rPr lang="en-US" sz="1600" dirty="0" smtClean="0"/>
              <a:t>2. Having … in the city most of his life, he wrote a book about it.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FF0000"/>
                </a:solidFill>
                <a:hlinkClick r:id="" action="ppaction://noaction">
                  <a:snd r:embed="rId2" name="explode.wav"/>
                </a:hlinkClick>
              </a:rPr>
              <a:t>living;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00B050"/>
                </a:solidFill>
                <a:hlinkClick r:id="" action="ppaction://noaction">
                  <a:snd r:embed="rId3" name="applause.wav"/>
                </a:hlinkClick>
              </a:rPr>
              <a:t>Lived;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solidFill>
                  <a:srgbClr val="00B050"/>
                </a:solidFill>
                <a:hlinkClick r:id="" action="ppaction://noaction">
                  <a:snd r:embed="rId2" name="explode.wav"/>
                </a:hlinkClick>
              </a:rPr>
              <a:t>Live.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137160" indent="0">
              <a:buNone/>
            </a:pPr>
            <a:r>
              <a:rPr lang="en-US" sz="1600" dirty="0" smtClean="0"/>
              <a:t>3. We saw girls … in the garden.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hlinkClick r:id="" action="ppaction://noaction">
                  <a:snd r:embed="rId2" name="explode.wav"/>
                </a:hlinkClick>
              </a:rPr>
              <a:t>Were dancing;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hlinkClick r:id="" action="ppaction://noaction">
                  <a:snd r:embed="rId2" name="explode.wav"/>
                </a:hlinkClick>
              </a:rPr>
              <a:t>Are dancing;</a:t>
            </a:r>
            <a:endParaRPr lang="en-US" sz="1600" dirty="0" smtClean="0"/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hlinkClick r:id="" action="ppaction://noaction">
                  <a:snd r:embed="rId3" name="applause.wav"/>
                </a:hlinkClick>
              </a:rPr>
              <a:t>Dancing.</a:t>
            </a:r>
            <a:endParaRPr lang="en-US" sz="1600" dirty="0" smtClean="0"/>
          </a:p>
          <a:p>
            <a:pPr marL="137160" indent="0">
              <a:buNone/>
            </a:pPr>
            <a:r>
              <a:rPr lang="en-US" sz="1600" dirty="0" smtClean="0"/>
              <a:t>4. I hear him … something to his mother.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hlinkClick r:id="" action="ppaction://noaction">
                  <a:snd r:embed="rId3" name="applause.wav"/>
                </a:hlinkClick>
              </a:rPr>
              <a:t>Shouting;</a:t>
            </a:r>
            <a:endParaRPr lang="en-US" sz="1600" dirty="0" smtClean="0"/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hlinkClick r:id="" action="ppaction://noaction">
                  <a:snd r:embed="rId2" name="explode.wav"/>
                </a:hlinkClick>
              </a:rPr>
              <a:t>To shout;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600" dirty="0" smtClean="0">
                <a:hlinkClick r:id="" action="ppaction://noaction">
                  <a:snd r:embed="rId2" name="explode.wav"/>
                </a:hlinkClick>
              </a:rPr>
              <a:t>To be shouted.</a:t>
            </a:r>
            <a:endParaRPr lang="en-US" sz="1600" dirty="0" smtClean="0"/>
          </a:p>
          <a:p>
            <a:pPr marL="480060" indent="-342900">
              <a:buFont typeface="+mj-lt"/>
              <a:buAutoNum type="alphaLcParenR"/>
            </a:pPr>
            <a:endParaRPr lang="en-US" sz="1600" dirty="0" smtClean="0"/>
          </a:p>
          <a:p>
            <a:pPr marL="137160" indent="0">
              <a:buNone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3074" name="Picture 2" descr="C:\Users\Валерчик\AppData\Local\Microsoft\Windows\Temporary Internet Files\Content.IE5\RQ91S0WQ\MC9004359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0"/>
            <a:ext cx="165618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5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победили </a:t>
            </a:r>
            <a:r>
              <a:rPr lang="ru-RU" smtClean="0"/>
              <a:t>это причастие!!!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Валерчик\AppData\Local\Microsoft\Windows\Temporary Internet Files\Content.IE5\RQ91S0WQ\MC90033424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45" y="1844824"/>
            <a:ext cx="676875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09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261937"/>
            <a:ext cx="62133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 – finite forms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of the verb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such forms. They are:</a:t>
            </a:r>
          </a:p>
          <a:p>
            <a:r>
              <a:rPr lang="en-US" dirty="0" smtClean="0"/>
              <a:t>PARTICIPLE I or PRESENT PARTICIPLE</a:t>
            </a:r>
          </a:p>
          <a:p>
            <a:r>
              <a:rPr lang="en-US" dirty="0" smtClean="0"/>
              <a:t>PARTICIPLE II OR PAST PARTICIPLE</a:t>
            </a:r>
          </a:p>
          <a:p>
            <a:r>
              <a:rPr lang="en-US" dirty="0" smtClean="0"/>
              <a:t>GERUND</a:t>
            </a:r>
          </a:p>
          <a:p>
            <a:r>
              <a:rPr lang="en-US" dirty="0" smtClean="0"/>
              <a:t>INFINITIVE</a:t>
            </a:r>
          </a:p>
          <a:p>
            <a:pPr marL="0" indent="0">
              <a:buNone/>
            </a:pPr>
            <a:r>
              <a:rPr lang="en-US" dirty="0" smtClean="0"/>
              <a:t>All of them are mixed parts of speech because they combine verbal features with features of some other part of speech.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2051" name="Picture 3" descr="C:\Users\Валерчик\AppData\Local\Microsoft\Windows\Temporary Internet Files\Content.IE5\3LZ89AO7\MC9004377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854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04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NON – FINITE FORM OF THE VERB?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TAKE A LOOK AT THE DIAGRAM.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58525532"/>
              </p:ext>
            </p:extLst>
          </p:nvPr>
        </p:nvGraphicFramePr>
        <p:xfrm>
          <a:off x="179512" y="2132856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53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PARTICIPLE I AND PARTICIPLE II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427600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Переходные глаголы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ASKING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BEING ASKED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ASKED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HAVING ASKED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HAVING BEEN ASKED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03842"/>
              </p:ext>
            </p:extLst>
          </p:nvPr>
        </p:nvGraphicFramePr>
        <p:xfrm>
          <a:off x="1475656" y="3717032"/>
          <a:ext cx="60960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Непереходн</a:t>
                      </a:r>
                      <a:r>
                        <a:rPr lang="ru-RU" dirty="0" smtClean="0"/>
                        <a:t>ы</a:t>
                      </a:r>
                      <a:r>
                        <a:rPr lang="uk-UA" dirty="0" smtClean="0"/>
                        <a:t>е глаголы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COMING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HAVING COME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3074" name="Picture 2" descr="C:\Users\Валерчик\AppData\Local\Microsoft\Windows\Temporary Internet Files\Content.IE5\3LZ89AO7\MC9004343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200" y="5417840"/>
            <a:ext cx="165881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34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Participle is a non – finite form of the verb that combines features of a verb and an adjective and an adverb.</a:t>
            </a:r>
          </a:p>
          <a:p>
            <a:r>
              <a:rPr lang="en-US" sz="1800" dirty="0" smtClean="0"/>
              <a:t>Possessing the features of an adjective participle is an attribute to a noun.</a:t>
            </a:r>
          </a:p>
          <a:p>
            <a:pPr marL="137160" indent="0" algn="ctr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A </a:t>
            </a:r>
            <a:r>
              <a:rPr lang="en-US" sz="2000" b="1" i="1" u="sng" dirty="0" smtClean="0">
                <a:solidFill>
                  <a:srgbClr val="C00000"/>
                </a:solidFill>
              </a:rPr>
              <a:t>broken</a:t>
            </a:r>
            <a:r>
              <a:rPr lang="en-US" sz="2000" b="1" i="1" dirty="0" smtClean="0">
                <a:solidFill>
                  <a:srgbClr val="C00000"/>
                </a:solidFill>
              </a:rPr>
              <a:t> cup lay on the table.</a:t>
            </a:r>
          </a:p>
          <a:p>
            <a:pPr marL="137160" indent="0"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r>
              <a:rPr lang="en-US" sz="1800" dirty="0" smtClean="0"/>
              <a:t>Possessing the features of an adverb participle is an adverbial modifier.</a:t>
            </a:r>
          </a:p>
          <a:p>
            <a:pPr marL="137160" indent="0" algn="ctr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He sat at the table </a:t>
            </a:r>
            <a:r>
              <a:rPr lang="en-US" sz="2000" b="1" i="1" u="sng" dirty="0" smtClean="0">
                <a:solidFill>
                  <a:srgbClr val="C00000"/>
                </a:solidFill>
              </a:rPr>
              <a:t>thinking.</a:t>
            </a:r>
          </a:p>
          <a:p>
            <a:r>
              <a:rPr lang="en-US" sz="1800" dirty="0" smtClean="0"/>
              <a:t>Possessing the features of a verb participle can: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800" dirty="0" smtClean="0"/>
              <a:t>Have an object: </a:t>
            </a:r>
            <a:r>
              <a:rPr lang="en-US" sz="2000" i="1" u="sng" dirty="0" smtClean="0">
                <a:solidFill>
                  <a:srgbClr val="C00000"/>
                </a:solidFill>
              </a:rPr>
              <a:t>Signing the letter </a:t>
            </a:r>
            <a:r>
              <a:rPr lang="en-US" sz="2000" i="1" dirty="0" smtClean="0">
                <a:solidFill>
                  <a:srgbClr val="C00000"/>
                </a:solidFill>
              </a:rPr>
              <a:t> the manager asked the secretary to send it at once.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800" dirty="0" smtClean="0"/>
              <a:t>Be modified by an adverb: </a:t>
            </a:r>
            <a:r>
              <a:rPr lang="en-US" sz="2000" b="1" i="1" u="sng" dirty="0" smtClean="0">
                <a:solidFill>
                  <a:srgbClr val="C00000"/>
                </a:solidFill>
              </a:rPr>
              <a:t>Packing</a:t>
            </a:r>
            <a:r>
              <a:rPr lang="en-US" sz="2000" b="1" i="1" dirty="0" smtClean="0">
                <a:solidFill>
                  <a:srgbClr val="C00000"/>
                </a:solidFill>
              </a:rPr>
              <a:t> his things </a:t>
            </a:r>
            <a:r>
              <a:rPr lang="en-US" sz="2000" b="1" i="1" u="sng" dirty="0" smtClean="0">
                <a:solidFill>
                  <a:srgbClr val="C00000"/>
                </a:solidFill>
              </a:rPr>
              <a:t>very quickly,</a:t>
            </a:r>
            <a:r>
              <a:rPr lang="en-US" sz="2000" b="1" i="1" dirty="0" smtClean="0">
                <a:solidFill>
                  <a:srgbClr val="C00000"/>
                </a:solidFill>
              </a:rPr>
              <a:t> he hurried to the station.</a:t>
            </a:r>
          </a:p>
          <a:p>
            <a:pPr marL="480060" indent="-342900">
              <a:buFont typeface="+mj-lt"/>
              <a:buAutoNum type="alphaLcParenR"/>
            </a:pPr>
            <a:r>
              <a:rPr lang="en-US" sz="1800" dirty="0" smtClean="0"/>
              <a:t>Have tense and voice forms (see slide 2)</a:t>
            </a: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4098" name="Picture 2" descr="C:\Users\Валерчик\AppData\Local\Microsoft\Windows\Temporary Internet Files\Content.IE5\6GVVEDOB\MC900437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29200"/>
            <a:ext cx="193154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4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en-US" dirty="0" smtClean="0"/>
              <a:t>Formation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When forming Participle I we add –</a:t>
            </a:r>
            <a:r>
              <a:rPr lang="en-US" sz="1800" dirty="0" err="1" smtClean="0">
                <a:solidFill>
                  <a:srgbClr val="FF0000"/>
                </a:solidFill>
              </a:rPr>
              <a:t>ing</a:t>
            </a:r>
            <a:r>
              <a:rPr lang="en-US" sz="1800" dirty="0" smtClean="0">
                <a:solidFill>
                  <a:srgbClr val="FF0000"/>
                </a:solidFill>
              </a:rPr>
              <a:t> to most verbs:</a:t>
            </a:r>
          </a:p>
          <a:p>
            <a:pPr marL="137160" indent="0"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To read – reading, to stand -  standing, to study – studying.</a:t>
            </a:r>
          </a:p>
          <a:p>
            <a:r>
              <a:rPr lang="en-US" sz="1800" dirty="0" smtClean="0"/>
              <a:t>When forming we should follow the rules of spelling:</a:t>
            </a:r>
          </a:p>
          <a:p>
            <a:pPr marL="137160" indent="0">
              <a:buNone/>
            </a:pPr>
            <a:r>
              <a:rPr lang="en-US" sz="1800" dirty="0" smtClean="0"/>
              <a:t> 1. If the verb ends in –e we drop it and add –</a:t>
            </a:r>
            <a:r>
              <a:rPr lang="en-US" sz="1800" dirty="0" err="1" smtClean="0"/>
              <a:t>ing</a:t>
            </a:r>
            <a:endParaRPr lang="en-US" sz="1800" dirty="0"/>
          </a:p>
          <a:p>
            <a:pPr marL="137160" indent="0">
              <a:buNone/>
            </a:pPr>
            <a:r>
              <a:rPr lang="en-US" sz="1800" dirty="0" smtClean="0"/>
              <a:t>To make – making, to give – giving.</a:t>
            </a:r>
          </a:p>
          <a:p>
            <a:pPr marL="137160" indent="0">
              <a:buNone/>
            </a:pPr>
            <a:r>
              <a:rPr lang="en-US" sz="1800" dirty="0" smtClean="0"/>
              <a:t>2. In one – syllable verbs we double the last consonant:</a:t>
            </a:r>
          </a:p>
          <a:p>
            <a:pPr marL="137160" indent="0">
              <a:buNone/>
            </a:pPr>
            <a:r>
              <a:rPr lang="en-US" sz="1800" dirty="0" smtClean="0"/>
              <a:t>To sit – sitting, to get – getting, to permit – permitting.</a:t>
            </a:r>
          </a:p>
          <a:p>
            <a:pPr marL="137160" indent="0">
              <a:buNone/>
            </a:pPr>
            <a:r>
              <a:rPr lang="en-US" sz="1800" dirty="0" smtClean="0"/>
              <a:t>BUT: to open – opening, to order – ordering.</a:t>
            </a:r>
          </a:p>
          <a:p>
            <a:pPr marL="137160" indent="0">
              <a:buNone/>
            </a:pPr>
            <a:r>
              <a:rPr lang="en-US" sz="1800" dirty="0" smtClean="0"/>
              <a:t>3. If the verb ends in –l we double it not paying attention to the stress:</a:t>
            </a:r>
          </a:p>
          <a:p>
            <a:pPr marL="137160" indent="0">
              <a:buNone/>
            </a:pPr>
            <a:r>
              <a:rPr lang="en-US" sz="1800" dirty="0" smtClean="0"/>
              <a:t>To compel – compelling, to travel travelling. BUT: to cancel – canceling.</a:t>
            </a:r>
          </a:p>
          <a:p>
            <a:pPr marL="137160" indent="0">
              <a:buNone/>
            </a:pPr>
            <a:r>
              <a:rPr lang="en-US" sz="1800" dirty="0" smtClean="0"/>
              <a:t>4. Remember!!!! To die – dying, to lie – lying, to tie – tying.</a:t>
            </a:r>
          </a:p>
          <a:p>
            <a:pPr marL="137160" indent="0">
              <a:buNone/>
            </a:pPr>
            <a:r>
              <a:rPr lang="en-US" sz="1800" dirty="0" smtClean="0"/>
              <a:t>5. We form Past Participle by adding –</a:t>
            </a:r>
            <a:r>
              <a:rPr lang="en-US" sz="1800" dirty="0" err="1" smtClean="0"/>
              <a:t>ed</a:t>
            </a:r>
            <a:r>
              <a:rPr lang="en-US" sz="1800" dirty="0" smtClean="0"/>
              <a:t> to the regular verbs, and using the table for irregular verbs. To ask – asked, to buy – bought.</a:t>
            </a:r>
          </a:p>
          <a:p>
            <a:pPr marL="137160" indent="0">
              <a:buNone/>
            </a:pPr>
            <a:r>
              <a:rPr lang="en-US" sz="1800" dirty="0" smtClean="0"/>
              <a:t>6. Negative particle NOT is put before the Participle: </a:t>
            </a:r>
          </a:p>
          <a:p>
            <a:pPr marL="137160" indent="0">
              <a:buNone/>
            </a:pPr>
            <a:r>
              <a:rPr lang="en-US" sz="1800" dirty="0" smtClean="0"/>
              <a:t>Not asking, not having asked.</a:t>
            </a:r>
          </a:p>
          <a:p>
            <a:pPr marL="137160" indent="0">
              <a:buNone/>
            </a:pPr>
            <a:endParaRPr lang="en-US" sz="1800" dirty="0"/>
          </a:p>
          <a:p>
            <a:pPr marL="137160" indent="0">
              <a:buNone/>
            </a:pPr>
            <a:endParaRPr lang="en-US" sz="1800" dirty="0" smtClean="0"/>
          </a:p>
          <a:p>
            <a:pPr marL="137160" indent="0">
              <a:buNone/>
            </a:pPr>
            <a:endParaRPr lang="en-US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5122" name="Picture 2" descr="C:\Users\Валерчик\AppData\Local\Microsoft\Windows\Temporary Internet Files\Content.IE5\VI5HC2GD\MC900435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6"/>
            <a:ext cx="13970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Валерчик\AppData\Local\Microsoft\Windows\Temporary Internet Files\Content.IE5\RQ91S0WQ\MC9004359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58" y="4941168"/>
            <a:ext cx="1841500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93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39535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IN A SENTENCE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11545"/>
              </p:ext>
            </p:extLst>
          </p:nvPr>
        </p:nvGraphicFramePr>
        <p:xfrm>
          <a:off x="457200" y="1124744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1027" name="Picture 3" descr="C:\Users\Валерчик\AppData\Local\Microsoft\Windows\Temporary Internet Files\Content.IE5\4X2MMS8H\MC90043779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27"/>
            <a:ext cx="1892300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31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OBJECT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After such verbs as to see, to feel, to observe, to notice, to hear, etc. we use the so called </a:t>
            </a:r>
          </a:p>
          <a:p>
            <a:pPr marL="137160" indent="0" algn="ctr">
              <a:buNone/>
            </a:pPr>
            <a:r>
              <a:rPr lang="en-US" dirty="0" smtClean="0"/>
              <a:t>“Complex object”. </a:t>
            </a:r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I saw </a:t>
            </a: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 running. </a:t>
            </a:r>
          </a:p>
          <a:p>
            <a:pPr marL="137160" indent="0">
              <a:buNone/>
            </a:pPr>
            <a:r>
              <a:rPr lang="en-US" dirty="0" smtClean="0"/>
              <a:t>He wants </a:t>
            </a: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 done </a:t>
            </a:r>
            <a:r>
              <a:rPr lang="en-US" dirty="0" smtClean="0"/>
              <a:t>immediately.</a:t>
            </a:r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004048" y="2924944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15816" y="2924944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259632" y="3212976"/>
            <a:ext cx="2520280" cy="1507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objective pronoun</a:t>
            </a:r>
            <a:r>
              <a:rPr lang="en-US" dirty="0"/>
              <a:t> </a:t>
            </a:r>
            <a:r>
              <a:rPr lang="en-US" dirty="0" smtClean="0"/>
              <a:t>or a noun in a nominative case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688672" y="3858413"/>
            <a:ext cx="2195695" cy="722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Participle I</a:t>
            </a:r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6146" name="Picture 2" descr="C:\Users\Валерчик\AppData\Local\Microsoft\Windows\Temporary Internet Files\Content.IE5\3LZ89AO7\MC9004324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72" y="3429000"/>
            <a:ext cx="1778000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3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THE NOMINATIVE ABSOLUTE PARTICIPLE CONSTRUCTION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According to the rule constructions that have their own subject are called “The Nominative Absolute Participle Construction”.</a:t>
            </a:r>
          </a:p>
          <a:p>
            <a:pPr marL="137160" indent="0">
              <a:buNone/>
            </a:pPr>
            <a:endParaRPr lang="en-US" dirty="0" smtClean="0">
              <a:latin typeface="Algerian" pitchFamily="82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Algerian" pitchFamily="82" charset="0"/>
              </a:rPr>
              <a:t>The student knowing English well, </a:t>
            </a:r>
            <a:r>
              <a:rPr lang="en-US" dirty="0" smtClean="0">
                <a:latin typeface="Book Antiqua" pitchFamily="18" charset="0"/>
              </a:rPr>
              <a:t>the examination did not last long.</a:t>
            </a:r>
          </a:p>
          <a:p>
            <a:pPr marL="137160" indent="0">
              <a:buNone/>
            </a:pPr>
            <a:endParaRPr lang="en-US" dirty="0">
              <a:latin typeface="Book Antiqua" pitchFamily="18" charset="0"/>
            </a:endParaRPr>
          </a:p>
          <a:p>
            <a:pPr marL="137160" indent="0">
              <a:buNone/>
            </a:pPr>
            <a:r>
              <a:rPr lang="en-US" dirty="0" smtClean="0">
                <a:latin typeface="Algerian" pitchFamily="82" charset="0"/>
              </a:rPr>
              <a:t>MY SISTER HAVING LOST THE KEY, </a:t>
            </a:r>
            <a:r>
              <a:rPr lang="en-US" dirty="0" smtClean="0">
                <a:latin typeface="Book Antiqua" pitchFamily="18" charset="0"/>
              </a:rPr>
              <a:t>we could not enter the house.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 Gorobej Angelika</a:t>
            </a:r>
            <a:endParaRPr lang="ru-RU" dirty="0"/>
          </a:p>
        </p:txBody>
      </p:sp>
      <p:pic>
        <p:nvPicPr>
          <p:cNvPr id="7170" name="Picture 2" descr="C:\Users\Валерчик\AppData\Local\Microsoft\Windows\Temporary Internet Files\Content.IE5\VI5HC2GD\MC9004343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73216"/>
            <a:ext cx="1831975" cy="13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14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240</TotalTime>
  <Words>1124</Words>
  <Application>Microsoft Office PowerPoint</Application>
  <PresentationFormat>Экран (4:3)</PresentationFormat>
  <Paragraphs>153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NON – FINITE FORMS OF THE VERB</vt:lpstr>
      <vt:lpstr>Non – finite forms  of the verb</vt:lpstr>
      <vt:lpstr>WHAT IS A NON – FINITE FORM OF THE VERB?</vt:lpstr>
      <vt:lpstr>PARTICIPLE I AND PARTICIPLE II</vt:lpstr>
      <vt:lpstr>FEATURES</vt:lpstr>
      <vt:lpstr>Formation </vt:lpstr>
      <vt:lpstr>FUNCTIONS IN A SENTENCE</vt:lpstr>
      <vt:lpstr>COMPLEX OBJECT </vt:lpstr>
      <vt:lpstr>THE NOMINATIVE ABSOLUTE PARTICIPLE CONSTRUCTION</vt:lpstr>
      <vt:lpstr>TEST YOURSELF</vt:lpstr>
      <vt:lpstr>Презентация PowerPoint</vt:lpstr>
      <vt:lpstr>FINAL TEST</vt:lpstr>
      <vt:lpstr>Мы победили это причастие!!!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– finite forms of the verb</dc:title>
  <dc:creator>Валерчик</dc:creator>
  <cp:lastModifiedBy>Валерчик</cp:lastModifiedBy>
  <cp:revision>28</cp:revision>
  <dcterms:created xsi:type="dcterms:W3CDTF">2010-07-03T03:31:49Z</dcterms:created>
  <dcterms:modified xsi:type="dcterms:W3CDTF">2010-07-07T13:55:25Z</dcterms:modified>
</cp:coreProperties>
</file>