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267178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МБОУ «Гимназия № 8»</a:t>
            </a:r>
            <a:br>
              <a:rPr lang="ru-RU" sz="24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dirty="0" smtClean="0"/>
              <a:t>The possessive case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sz="2800" dirty="0" smtClean="0"/>
              <a:t>Лютикова Г.А.</a:t>
            </a:r>
          </a:p>
          <a:p>
            <a:endParaRPr lang="ru-RU" dirty="0" smtClean="0"/>
          </a:p>
          <a:p>
            <a:r>
              <a:rPr lang="ru-RU" sz="2400" smtClean="0"/>
              <a:t>г</a:t>
            </a:r>
            <a:r>
              <a:rPr lang="ru-RU" sz="2400" smtClean="0"/>
              <a:t>.Рубцовск</a:t>
            </a:r>
            <a:endParaRPr lang="ru-RU" sz="2400" dirty="0" smtClean="0"/>
          </a:p>
          <a:p>
            <a:endParaRPr lang="ru-RU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17887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GALYA\Desktop\1394643_boy_with_ba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000240"/>
            <a:ext cx="2357454" cy="23574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85918" y="857232"/>
            <a:ext cx="55490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ball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of the boy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4857760"/>
            <a:ext cx="41199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The boy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/>
              </a:rPr>
              <a:t>’s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ball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1000108"/>
            <a:ext cx="5415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dog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of the girl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5072074"/>
            <a:ext cx="39641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 girl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’s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dog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C:\Documents and Settings\GALYA\Desktop\1394528_best_friend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000240"/>
            <a:ext cx="2714644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857232"/>
            <a:ext cx="75009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dolls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of the girls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4786322"/>
            <a:ext cx="49055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 girls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’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dolls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075" name="Picture 3" descr="C:\Documents and Settings\GALYA\Desktop\933631_duda_and_camil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857364"/>
            <a:ext cx="214312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1214422"/>
            <a:ext cx="5820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ball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of the boys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4643446"/>
            <a:ext cx="4671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 boys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’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ball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099" name="Picture 3" descr="C:\Documents and Settings\GALYA\Desktop\648289_basketball_player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500306"/>
            <a:ext cx="28575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1071546"/>
            <a:ext cx="61180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shoes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of women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4643446"/>
            <a:ext cx="5155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Women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’s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shoes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123" name="Picture 3" descr="C:\Documents and Settings\GALYA\Desktop\1328965_blue_sho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071678"/>
            <a:ext cx="2857500" cy="2524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1000108"/>
            <a:ext cx="5844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toys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of children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4572008"/>
            <a:ext cx="4944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Children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’s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toys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146" name="Picture 2" descr="C:\Documents and Settings\GALYA\Desktop\881058_toy_animal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285992"/>
            <a:ext cx="28575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56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МБОУ «Гимназия № 8»  The possessive case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GALYA</cp:lastModifiedBy>
  <cp:revision>20</cp:revision>
  <dcterms:created xsi:type="dcterms:W3CDTF">2013-01-28T19:28:30Z</dcterms:created>
  <dcterms:modified xsi:type="dcterms:W3CDTF">2013-05-23T15:54:16Z</dcterms:modified>
</cp:coreProperties>
</file>