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0" autoAdjust="0"/>
    <p:restoredTop sz="94660"/>
  </p:normalViewPr>
  <p:slideViewPr>
    <p:cSldViewPr>
      <p:cViewPr varScale="1">
        <p:scale>
          <a:sx n="106" d="100"/>
          <a:sy n="106" d="100"/>
        </p:scale>
        <p:origin x="-2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9E77D-3E08-4765-8049-EB23573E88F7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F589E-9E2D-4F39-B53B-BAE4F528B6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F589E-9E2D-4F39-B53B-BAE4F528B6C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22A2-22CD-4DE2-8935-93985B297FB0}" type="datetimeFigureOut">
              <a:rPr lang="ru-RU" smtClean="0"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3BBC-B656-4AEF-8C2A-3DFB0B8540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3683" y="45775"/>
            <a:ext cx="68114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МОДЕЛЬ  ШКОЛЫ  МОЛОДОГО  УЧИТЕЛЯ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64438" y="642918"/>
            <a:ext cx="4214842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ОКТРЫТОЕ  СОБРАНИЕ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69642" y="1285860"/>
            <a:ext cx="6000792" cy="35719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В  ПРЕДМЕТНЫХ  ЛАБОРАТОРИЯХ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928802"/>
            <a:ext cx="3429024" cy="3571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ПЛАТФОРМА  НАСТАВНИЧЕСТВА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53029" y="1928802"/>
            <a:ext cx="3143272" cy="3571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 ПЛАТФОРМА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223807" y="2503481"/>
            <a:ext cx="1071570" cy="1081095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СТАЖЕР-СКИЕ  ПЛОЩАДКИ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1538266" y="2509831"/>
            <a:ext cx="1071570" cy="107157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КОНСУЛЬТА-ЦИОННЫЕ ПУНКТЫ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2857488" y="2509831"/>
            <a:ext cx="1071570" cy="107157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ПЕДАГО-ГИЧЕСКИЕ МАСТЕР-СКИЕ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5618187" y="2509831"/>
            <a:ext cx="1071570" cy="107157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ОБРАЗОВА-ТЕЛЬНЫЙ КАБИНЕТ </a:t>
            </a:r>
            <a:b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ОУ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6790817" y="2509831"/>
            <a:ext cx="1071570" cy="107157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ЛИЧНЫЙ ОБРАЗОВА-ТЕЛЬНЫЙ КАБИНЕТ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948636" y="2509831"/>
            <a:ext cx="1071570" cy="107157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КАБИНЕТ ПСИХОЛО-ГИЧЕСКОЙ </a:t>
            </a:r>
            <a:r>
              <a:rPr lang="ru-RU" sz="108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</a:t>
            </a:r>
            <a:endParaRPr lang="ru-RU" sz="108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4438649" y="2509831"/>
            <a:ext cx="1071570" cy="107157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ЛЕКЦИОН-НЫЙ КАБИНЕТ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rot="2737450">
            <a:off x="-195837" y="4697512"/>
            <a:ext cx="2500330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ПОСЕЩЕНИЕ  УРОКОВ НАСТАВНИКАМИ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rot="2737450">
            <a:off x="380429" y="4697512"/>
            <a:ext cx="2500330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ПОСЕЩЕНИЕ  УРОКОВ МОЛОДЫХ УЧИТЕЛЕЙ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 rot="2737450">
            <a:off x="962541" y="4697512"/>
            <a:ext cx="2500330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ВЗАИМОПОСЕЩЕНИЕ  УРОКОВ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 rot="2737450">
            <a:off x="1860550" y="4554636"/>
            <a:ext cx="2500330" cy="6429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ИНДИВИДУАЛЬНАЯ РАБОТА МОЛОДОГО ПЕДАГОГА С МЕТОДИСТАМИ-НАСТАВНИКАМИ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2737450">
            <a:off x="2748491" y="4697512"/>
            <a:ext cx="2500330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МАСТЕРКЛАССЫ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 rot="2737450">
            <a:off x="3391433" y="4697512"/>
            <a:ext cx="2500330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 СЕМИНАРЫ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2737450">
            <a:off x="4034375" y="4697512"/>
            <a:ext cx="2500330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ДЕЛОВЫЕ ИГРЫ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643702" y="4357694"/>
            <a:ext cx="2214546" cy="2128846"/>
          </a:xfrm>
          <a:prstGeom prst="ellipse">
            <a:avLst/>
          </a:prstGeom>
          <a:solidFill>
            <a:srgbClr val="CC00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 СТОЛ ПО ИТОГАМ ГОДА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Прямая со стрелкой 39"/>
          <p:cNvCxnSpPr>
            <a:stCxn id="5" idx="4"/>
            <a:endCxn id="6" idx="0"/>
          </p:cNvCxnSpPr>
          <p:nvPr/>
        </p:nvCxnSpPr>
        <p:spPr>
          <a:xfrm rot="5400000">
            <a:off x="4463792" y="1177793"/>
            <a:ext cx="214314" cy="1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7" idx="0"/>
          </p:cNvCxnSpPr>
          <p:nvPr/>
        </p:nvCxnSpPr>
        <p:spPr>
          <a:xfrm rot="5400000">
            <a:off x="1928794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8" idx="0"/>
          </p:cNvCxnSpPr>
          <p:nvPr/>
        </p:nvCxnSpPr>
        <p:spPr>
          <a:xfrm rot="5400000">
            <a:off x="6582586" y="1785924"/>
            <a:ext cx="284957" cy="7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7" idx="2"/>
            <a:endCxn id="10" idx="3"/>
          </p:cNvCxnSpPr>
          <p:nvPr/>
        </p:nvCxnSpPr>
        <p:spPr>
          <a:xfrm rot="16200000" flipH="1">
            <a:off x="1960941" y="2396720"/>
            <a:ext cx="223839" cy="2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stCxn id="8" idx="1"/>
            <a:endCxn id="15" idx="3"/>
          </p:cNvCxnSpPr>
          <p:nvPr/>
        </p:nvCxnSpPr>
        <p:spPr>
          <a:xfrm rot="10800000" flipV="1">
            <a:off x="4974435" y="2107397"/>
            <a:ext cx="178595" cy="40243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8" idx="3"/>
            <a:endCxn id="14" idx="3"/>
          </p:cNvCxnSpPr>
          <p:nvPr/>
        </p:nvCxnSpPr>
        <p:spPr>
          <a:xfrm>
            <a:off x="8296301" y="2107397"/>
            <a:ext cx="188120" cy="40243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5400000">
            <a:off x="6039661" y="239314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5400000">
            <a:off x="7212089" y="239235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9" idx="0"/>
            <a:endCxn id="10" idx="2"/>
          </p:cNvCxnSpPr>
          <p:nvPr/>
        </p:nvCxnSpPr>
        <p:spPr>
          <a:xfrm>
            <a:off x="1295377" y="3044029"/>
            <a:ext cx="242889" cy="1587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10" idx="0"/>
            <a:endCxn id="11" idx="2"/>
          </p:cNvCxnSpPr>
          <p:nvPr/>
        </p:nvCxnSpPr>
        <p:spPr>
          <a:xfrm>
            <a:off x="2609836" y="3045616"/>
            <a:ext cx="247652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9" idx="1"/>
            <a:endCxn id="21" idx="1"/>
          </p:cNvCxnSpPr>
          <p:nvPr/>
        </p:nvCxnSpPr>
        <p:spPr>
          <a:xfrm rot="5400000">
            <a:off x="558958" y="3781894"/>
            <a:ext cx="397953" cy="3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5400000">
            <a:off x="214282" y="366124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endCxn id="22" idx="1"/>
          </p:cNvCxnSpPr>
          <p:nvPr/>
        </p:nvCxnSpPr>
        <p:spPr>
          <a:xfrm rot="16200000" flipH="1">
            <a:off x="999637" y="3643777"/>
            <a:ext cx="410653" cy="26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10" idx="1"/>
            <a:endCxn id="23" idx="1"/>
          </p:cNvCxnSpPr>
          <p:nvPr/>
        </p:nvCxnSpPr>
        <p:spPr>
          <a:xfrm rot="16200000" flipH="1">
            <a:off x="1954660" y="3700792"/>
            <a:ext cx="401128" cy="162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>
            <a:stCxn id="11" idx="1"/>
            <a:endCxn id="25" idx="1"/>
          </p:cNvCxnSpPr>
          <p:nvPr/>
        </p:nvCxnSpPr>
        <p:spPr>
          <a:xfrm rot="16200000" flipH="1">
            <a:off x="3379712" y="3594961"/>
            <a:ext cx="401128" cy="374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>
            <a:endCxn id="24" idx="1"/>
          </p:cNvCxnSpPr>
          <p:nvPr/>
        </p:nvCxnSpPr>
        <p:spPr>
          <a:xfrm rot="16200000" flipH="1">
            <a:off x="2892744" y="3750934"/>
            <a:ext cx="410653" cy="52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endCxn id="26" idx="1"/>
          </p:cNvCxnSpPr>
          <p:nvPr/>
        </p:nvCxnSpPr>
        <p:spPr>
          <a:xfrm>
            <a:off x="3714744" y="3571876"/>
            <a:ext cx="695478" cy="4106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Соединительная линия уступом 124"/>
          <p:cNvCxnSpPr>
            <a:stCxn id="20" idx="3"/>
            <a:endCxn id="27" idx="4"/>
          </p:cNvCxnSpPr>
          <p:nvPr/>
        </p:nvCxnSpPr>
        <p:spPr>
          <a:xfrm rot="16200000" flipH="1">
            <a:off x="4481383" y="3216947"/>
            <a:ext cx="716855" cy="5822329"/>
          </a:xfrm>
          <a:prstGeom prst="bentConnector3">
            <a:avLst>
              <a:gd name="adj1" fmla="val 13188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21" idx="3"/>
          </p:cNvCxnSpPr>
          <p:nvPr/>
        </p:nvCxnSpPr>
        <p:spPr>
          <a:xfrm rot="5400000">
            <a:off x="2029874" y="6240109"/>
            <a:ext cx="945463" cy="4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stCxn id="22" idx="3"/>
          </p:cNvCxnSpPr>
          <p:nvPr/>
        </p:nvCxnSpPr>
        <p:spPr>
          <a:xfrm rot="5400000">
            <a:off x="2606682" y="6234805"/>
            <a:ext cx="945463" cy="15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stCxn id="24" idx="3"/>
          </p:cNvCxnSpPr>
          <p:nvPr/>
        </p:nvCxnSpPr>
        <p:spPr>
          <a:xfrm rot="5400000">
            <a:off x="4392632" y="6234805"/>
            <a:ext cx="945463" cy="15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>
            <a:stCxn id="25" idx="3"/>
          </p:cNvCxnSpPr>
          <p:nvPr/>
        </p:nvCxnSpPr>
        <p:spPr>
          <a:xfrm rot="5400000">
            <a:off x="5035574" y="6234805"/>
            <a:ext cx="945463" cy="15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26" idx="3"/>
          </p:cNvCxnSpPr>
          <p:nvPr/>
        </p:nvCxnSpPr>
        <p:spPr>
          <a:xfrm rot="5400000">
            <a:off x="5678516" y="6234805"/>
            <a:ext cx="945463" cy="15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15" idx="1"/>
            <a:endCxn id="27" idx="1"/>
          </p:cNvCxnSpPr>
          <p:nvPr/>
        </p:nvCxnSpPr>
        <p:spPr>
          <a:xfrm rot="16200000" flipH="1">
            <a:off x="5427197" y="3128637"/>
            <a:ext cx="1088055" cy="1993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14" idx="1"/>
            <a:endCxn id="27" idx="0"/>
          </p:cNvCxnSpPr>
          <p:nvPr/>
        </p:nvCxnSpPr>
        <p:spPr>
          <a:xfrm rot="5400000">
            <a:off x="7729552" y="3602824"/>
            <a:ext cx="776293" cy="733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>
            <a:stCxn id="12" idx="1"/>
          </p:cNvCxnSpPr>
          <p:nvPr/>
        </p:nvCxnSpPr>
        <p:spPr>
          <a:xfrm rot="16200000" flipH="1">
            <a:off x="6225005" y="3510368"/>
            <a:ext cx="919171" cy="1061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 rot="16200000" flipH="1">
            <a:off x="7025634" y="3891334"/>
            <a:ext cx="776295" cy="174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16200000" flipH="1">
            <a:off x="630514" y="2396722"/>
            <a:ext cx="223839" cy="2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rot="16200000" flipH="1">
            <a:off x="3264755" y="2396722"/>
            <a:ext cx="223839" cy="2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rot="5400000">
            <a:off x="3493258" y="6251575"/>
            <a:ext cx="945463" cy="15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СОГИУУ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ИМСОП</dc:creator>
  <cp:lastModifiedBy>ИМСОП</cp:lastModifiedBy>
  <cp:revision>7</cp:revision>
  <dcterms:created xsi:type="dcterms:W3CDTF">2010-11-01T06:13:49Z</dcterms:created>
  <dcterms:modified xsi:type="dcterms:W3CDTF">2010-11-01T07:11:13Z</dcterms:modified>
</cp:coreProperties>
</file>