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99CC00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shky.ru/" TargetMode="External"/><Relationship Id="rId2" Type="http://schemas.openxmlformats.org/officeDocument/2006/relationships/hyperlink" Target="http://www.fun4child.ru/99-stikhi-na-anglijjskom-jazyke.html-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fantasyflash.ru/anim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Уроки вежливости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8" descr="Али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1948" y="404664"/>
            <a:ext cx="1503167" cy="2808312"/>
          </a:xfrm>
          <a:prstGeom prst="rect">
            <a:avLst/>
          </a:prstGeom>
          <a:noFill/>
        </p:spPr>
      </p:pic>
      <p:pic>
        <p:nvPicPr>
          <p:cNvPr id="5" name="Picture 6" descr="Том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60848"/>
            <a:ext cx="2163606" cy="3384376"/>
          </a:xfrm>
          <a:prstGeom prst="rect">
            <a:avLst/>
          </a:prstGeom>
          <a:noFill/>
        </p:spPr>
      </p:pic>
      <p:pic>
        <p:nvPicPr>
          <p:cNvPr id="6" name="Picture 8" descr="Трикки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733496" cy="3645024"/>
          </a:xfrm>
          <a:prstGeom prst="rect">
            <a:avLst/>
          </a:prstGeom>
          <a:noFill/>
        </p:spPr>
      </p:pic>
      <p:pic>
        <p:nvPicPr>
          <p:cNvPr id="7" name="Picture 10" descr="Тим прыгает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060848"/>
            <a:ext cx="2049792" cy="36004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68076" y="5288340"/>
            <a:ext cx="766754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Составила: Кожанова </a:t>
            </a:r>
            <a:r>
              <a:rPr lang="ru-RU" sz="2800" b="0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Бактыгуль</a:t>
            </a:r>
            <a:r>
              <a:rPr lang="ru-RU" sz="2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0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Джанаевна</a:t>
            </a:r>
            <a:endParaRPr lang="ru-RU" sz="2800" b="0" cap="none" spc="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английского языка</a:t>
            </a:r>
          </a:p>
          <a:p>
            <a:pPr algn="ctr"/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МБОУ «</a:t>
            </a:r>
            <a:r>
              <a:rPr lang="ru-RU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Чаган-Узунская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СОШ им. П.И. Оськиной»</a:t>
            </a:r>
            <a:endParaRPr lang="ru-RU" sz="28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8478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http://www.fun4child.ru/99-stikhi-na-anglijjskom-jazyke.html</a:t>
            </a:r>
            <a:r>
              <a:rPr lang="ru-RU" sz="2400" dirty="0" smtClean="0">
                <a:hlinkClick r:id="rId2"/>
              </a:rPr>
              <a:t>-</a:t>
            </a:r>
            <a:r>
              <a:rPr lang="ru-RU" sz="2400" dirty="0" smtClean="0"/>
              <a:t>  </a:t>
            </a:r>
            <a:r>
              <a:rPr lang="ru-RU" sz="2800" dirty="0" smtClean="0"/>
              <a:t>стишки</a:t>
            </a:r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76672"/>
            <a:ext cx="358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132856"/>
            <a:ext cx="4399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3"/>
              </a:rPr>
              <a:t>http://animashky.ru/</a:t>
            </a:r>
            <a:r>
              <a:rPr lang="ru-RU" sz="2400" dirty="0" smtClean="0"/>
              <a:t> - </a:t>
            </a:r>
            <a:r>
              <a:rPr lang="ru-RU" sz="2400" dirty="0" err="1" smtClean="0"/>
              <a:t>анимашки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636912"/>
            <a:ext cx="53567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4"/>
              </a:rPr>
              <a:t>http://fantasyflash.ru/anime</a:t>
            </a:r>
            <a:r>
              <a:rPr lang="ru-RU" sz="2400" dirty="0" smtClean="0"/>
              <a:t> - </a:t>
            </a:r>
            <a:r>
              <a:rPr lang="ru-RU" sz="2400" dirty="0" err="1" smtClean="0"/>
              <a:t>анимашки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357301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Съел я завтрак с аппетитом:</a:t>
            </a:r>
          </a:p>
          <a:p>
            <a:r>
              <a:rPr lang="ru-RU" sz="4800" dirty="0" smtClean="0"/>
              <a:t>Йогурт, булку и бисквиты. </a:t>
            </a:r>
          </a:p>
          <a:p>
            <a:r>
              <a:rPr lang="ru-RU" sz="4800" dirty="0" smtClean="0"/>
              <a:t>С молока снял ложкой пенку</a:t>
            </a:r>
          </a:p>
          <a:p>
            <a:r>
              <a:rPr lang="ru-RU" sz="4800" dirty="0" smtClean="0"/>
              <a:t>И сказал: «Спасибо!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5805264"/>
            <a:ext cx="31385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err="1" smtClean="0">
                <a:solidFill>
                  <a:srgbClr val="FF0000"/>
                </a:solidFill>
              </a:rPr>
              <a:t>Thank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You</a:t>
            </a:r>
            <a:r>
              <a:rPr lang="ru-RU" sz="4400" dirty="0" smtClean="0"/>
              <a:t>!» </a:t>
            </a:r>
            <a:endParaRPr lang="ru-RU" sz="4400" dirty="0"/>
          </a:p>
        </p:txBody>
      </p:sp>
      <p:pic>
        <p:nvPicPr>
          <p:cNvPr id="10" name="Picture 2" descr="D:\2.ШКОЛА\4.картинки\Анимашки\рамочки, линееечки\zavtra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5008712" cy="3528392"/>
          </a:xfrm>
          <a:prstGeom prst="rect">
            <a:avLst/>
          </a:prstGeom>
          <a:noFill/>
        </p:spPr>
      </p:pic>
      <p:pic>
        <p:nvPicPr>
          <p:cNvPr id="11" name="Picture 2" descr="http://fantasyflash.ru/anime/babydoll/image/b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31031"/>
            <a:ext cx="2808312" cy="3369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57233"/>
            <a:ext cx="88204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Если встал ты на ногу соседу, </a:t>
            </a:r>
          </a:p>
          <a:p>
            <a:r>
              <a:rPr lang="ru-RU" sz="4400" dirty="0" smtClean="0"/>
              <a:t>Если чью-то вдруг прервал беседу, </a:t>
            </a:r>
          </a:p>
          <a:p>
            <a:r>
              <a:rPr lang="ru-RU" sz="4400" dirty="0" smtClean="0"/>
              <a:t>Если с другом оказался в ссоре, </a:t>
            </a:r>
          </a:p>
          <a:p>
            <a:r>
              <a:rPr lang="ru-RU" sz="4400" dirty="0" smtClean="0"/>
              <a:t>Помни: "извините" будет,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6088559"/>
            <a:ext cx="19924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sorry</a:t>
            </a:r>
            <a:r>
              <a:rPr lang="ru-RU" sz="4400" dirty="0" smtClean="0">
                <a:solidFill>
                  <a:srgbClr val="FF0000"/>
                </a:solidFill>
              </a:rPr>
              <a:t>"!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7173" name="Picture 5" descr="D:\2.ШКОЛА\4.картинки\Анимашки\рамочки, линееечки\74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6948264" cy="1253268"/>
          </a:xfrm>
          <a:prstGeom prst="rect">
            <a:avLst/>
          </a:prstGeom>
          <a:noFill/>
        </p:spPr>
      </p:pic>
      <p:pic>
        <p:nvPicPr>
          <p:cNvPr id="7" name="Picture 2" descr="http://animashky.ru/flist/obludi/72/25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8640"/>
            <a:ext cx="2520280" cy="3540393"/>
          </a:xfrm>
          <a:prstGeom prst="rect">
            <a:avLst/>
          </a:prstGeom>
          <a:noFill/>
        </p:spPr>
      </p:pic>
      <p:pic>
        <p:nvPicPr>
          <p:cNvPr id="9" name="Picture 5" descr="D:\2.ШКОЛА\4.картинки\Анимашки\рамочки, линееечки\74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3351" y="2852936"/>
            <a:ext cx="4790649" cy="864096"/>
          </a:xfrm>
          <a:prstGeom prst="rect">
            <a:avLst/>
          </a:prstGeom>
          <a:noFill/>
        </p:spPr>
      </p:pic>
      <p:pic>
        <p:nvPicPr>
          <p:cNvPr id="10" name="Picture 4" descr="http://animashky.ru/flist/obludi/72/29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908720"/>
            <a:ext cx="2142238" cy="2856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824440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Вежливым быть не ленись. </a:t>
            </a:r>
          </a:p>
          <a:p>
            <a:r>
              <a:rPr lang="ru-RU" sz="4400" dirty="0" smtClean="0"/>
              <a:t>Каждый день хоть раз до ста</a:t>
            </a:r>
          </a:p>
          <a:p>
            <a:r>
              <a:rPr lang="ru-RU" sz="4400" dirty="0" smtClean="0"/>
              <a:t>Говори, пожалуйста, </a:t>
            </a:r>
          </a:p>
          <a:p>
            <a:r>
              <a:rPr lang="ru-RU" sz="4400" dirty="0" smtClean="0"/>
              <a:t>Если просишь, слово</a:t>
            </a:r>
          </a:p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2276872"/>
            <a:ext cx="23006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please</a:t>
            </a:r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smtClean="0"/>
              <a:t>!</a:t>
            </a:r>
            <a:endParaRPr lang="ru-RU" sz="4400" dirty="0"/>
          </a:p>
        </p:txBody>
      </p:sp>
      <p:pic>
        <p:nvPicPr>
          <p:cNvPr id="6148" name="Picture 4" descr="http://animashky.ru/flist/obludi/47/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852936"/>
            <a:ext cx="3888432" cy="3808260"/>
          </a:xfrm>
          <a:prstGeom prst="rect">
            <a:avLst/>
          </a:prstGeom>
          <a:noFill/>
        </p:spPr>
      </p:pic>
      <p:pic>
        <p:nvPicPr>
          <p:cNvPr id="6149" name="Picture 5" descr="D:\2.ШКОЛА\4.картинки\Анимашки\рамочки, линееечки\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45024"/>
            <a:ext cx="1080120" cy="2880320"/>
          </a:xfrm>
          <a:prstGeom prst="rect">
            <a:avLst/>
          </a:prstGeom>
          <a:noFill/>
        </p:spPr>
      </p:pic>
      <p:pic>
        <p:nvPicPr>
          <p:cNvPr id="6150" name="Picture 6" descr="D:\2.ШКОЛА\4.картинки\Анимашки\рамочки, линееечки\fdd751e4965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620688"/>
            <a:ext cx="857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694826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4400" dirty="0" smtClean="0"/>
              <a:t>Даже если ты молчун,</a:t>
            </a:r>
          </a:p>
          <a:p>
            <a:r>
              <a:rPr lang="ru-RU" sz="4400" dirty="0" smtClean="0"/>
              <a:t>Даже если бука,</a:t>
            </a:r>
          </a:p>
          <a:p>
            <a:r>
              <a:rPr lang="ru-RU" sz="4400" dirty="0" smtClean="0"/>
              <a:t>Говори:</a:t>
            </a:r>
          </a:p>
          <a:p>
            <a:r>
              <a:rPr lang="ru-RU" sz="4400" dirty="0" smtClean="0"/>
              <a:t>Если встретишь друга.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916832"/>
            <a:ext cx="46155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Good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afternoon</a:t>
            </a:r>
            <a:r>
              <a:rPr lang="ru-RU" sz="4400" dirty="0" smtClean="0">
                <a:solidFill>
                  <a:srgbClr val="FF0000"/>
                </a:solidFill>
              </a:rPr>
              <a:t>!"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124" name="Picture 4" descr="http://animashky.ru/flist/obludi/47/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12976"/>
            <a:ext cx="3312368" cy="3387652"/>
          </a:xfrm>
          <a:prstGeom prst="rect">
            <a:avLst/>
          </a:prstGeom>
          <a:noFill/>
        </p:spPr>
      </p:pic>
      <p:pic>
        <p:nvPicPr>
          <p:cNvPr id="7" name="Picture 5" descr="D:\2.ШКОЛА\4.картинки\Анимашки\рамочки, линееечки\71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373216"/>
            <a:ext cx="4115740" cy="1150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6858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Вечер выдался плохой,</a:t>
            </a:r>
          </a:p>
          <a:p>
            <a:r>
              <a:rPr lang="ru-RU" sz="4400" dirty="0" smtClean="0"/>
              <a:t>С ветром или с ливнем.</a:t>
            </a:r>
          </a:p>
          <a:p>
            <a:r>
              <a:rPr lang="ru-RU" sz="4400" dirty="0" smtClean="0"/>
              <a:t>Все равно, придя домой,</a:t>
            </a:r>
          </a:p>
          <a:p>
            <a:r>
              <a:rPr lang="ru-RU" sz="4400" dirty="0" smtClean="0"/>
              <a:t>Ты скажи: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2276872"/>
            <a:ext cx="41229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Good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evening</a:t>
            </a:r>
            <a:r>
              <a:rPr lang="ru-RU" sz="4400" dirty="0" smtClean="0">
                <a:solidFill>
                  <a:srgbClr val="FF0000"/>
                </a:solidFill>
              </a:rPr>
              <a:t>!"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099" name="Picture 3" descr="D:\2.ШКОЛА\4.картинки\Анимашки\рамочки, линееечки\73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2976"/>
            <a:ext cx="7353401" cy="3645024"/>
          </a:xfrm>
          <a:prstGeom prst="rect">
            <a:avLst/>
          </a:prstGeom>
          <a:noFill/>
        </p:spPr>
      </p:pic>
      <p:pic>
        <p:nvPicPr>
          <p:cNvPr id="6" name="Picture 2" descr="анимированная кукл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7616" y="2710336"/>
            <a:ext cx="3456384" cy="4147664"/>
          </a:xfrm>
          <a:prstGeom prst="rect">
            <a:avLst/>
          </a:prstGeom>
          <a:noFill/>
        </p:spPr>
      </p:pic>
      <p:pic>
        <p:nvPicPr>
          <p:cNvPr id="4101" name="Picture 5" descr="http://fantasyflash.ru/anime/hamster/image/homa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72799"/>
            <a:ext cx="1512168" cy="1785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13690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Настала ночь, идем мы спать.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Спокойной ночи </a:t>
            </a:r>
            <a:r>
              <a:rPr lang="ru-RU" sz="4400" dirty="0" smtClean="0">
                <a:solidFill>
                  <a:schemeClr val="bg1"/>
                </a:solidFill>
              </a:rPr>
              <a:t>всем!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44772" y="1196752"/>
            <a:ext cx="34992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Good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smtClean="0">
                <a:solidFill>
                  <a:srgbClr val="FF0000"/>
                </a:solidFill>
              </a:rPr>
              <a:t>night</a:t>
            </a:r>
            <a:r>
              <a:rPr lang="ru-RU" sz="4400" dirty="0" smtClean="0">
                <a:solidFill>
                  <a:srgbClr val="FF0000"/>
                </a:solidFill>
              </a:rPr>
              <a:t>!"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2530" name="Picture 2" descr="медведь на лун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2224725" cy="2160240"/>
          </a:xfrm>
          <a:prstGeom prst="rect">
            <a:avLst/>
          </a:prstGeom>
          <a:noFill/>
        </p:spPr>
      </p:pic>
      <p:pic>
        <p:nvPicPr>
          <p:cNvPr id="22532" name="Picture 4" descr="спящий миш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221088"/>
            <a:ext cx="3744416" cy="2187672"/>
          </a:xfrm>
          <a:prstGeom prst="rect">
            <a:avLst/>
          </a:prstGeom>
          <a:noFill/>
        </p:spPr>
      </p:pic>
      <p:pic>
        <p:nvPicPr>
          <p:cNvPr id="22534" name="Picture 6" descr="sleep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5260935"/>
            <a:ext cx="3096344" cy="1597065"/>
          </a:xfrm>
          <a:prstGeom prst="rect">
            <a:avLst/>
          </a:prstGeom>
          <a:noFill/>
        </p:spPr>
      </p:pic>
      <p:sp>
        <p:nvSpPr>
          <p:cNvPr id="7" name="5-конечная звезда 6"/>
          <p:cNvSpPr/>
          <p:nvPr/>
        </p:nvSpPr>
        <p:spPr>
          <a:xfrm flipV="1">
            <a:off x="4211960" y="2564904"/>
            <a:ext cx="144016" cy="288032"/>
          </a:xfrm>
          <a:prstGeom prst="star5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644008" y="2132856"/>
            <a:ext cx="288032" cy="288032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5652120" y="2708920"/>
            <a:ext cx="144016" cy="144016"/>
          </a:xfrm>
          <a:prstGeom prst="star5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467544" y="2132856"/>
            <a:ext cx="144016" cy="144016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7380312" y="2132856"/>
            <a:ext cx="576064" cy="504056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 flipV="1">
            <a:off x="6588224" y="2924944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64904"/>
            <a:ext cx="64624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Посмотри: опять светло,</a:t>
            </a:r>
          </a:p>
          <a:p>
            <a:r>
              <a:rPr lang="ru-RU" sz="4400" dirty="0" smtClean="0"/>
              <a:t>Синь на небосклоне.</a:t>
            </a:r>
          </a:p>
          <a:p>
            <a:r>
              <a:rPr lang="ru-RU" sz="4400" dirty="0" smtClean="0"/>
              <a:t>Утро доброе пришло.</a:t>
            </a:r>
          </a:p>
          <a:p>
            <a:r>
              <a:rPr lang="ru-RU" sz="4400" dirty="0" smtClean="0"/>
              <a:t>Говори: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4509120"/>
            <a:ext cx="42611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Good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morning</a:t>
            </a:r>
            <a:r>
              <a:rPr lang="ru-RU" sz="4400" dirty="0" smtClean="0">
                <a:solidFill>
                  <a:srgbClr val="FF0000"/>
                </a:solidFill>
              </a:rPr>
              <a:t>!"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076" name="Picture 4" descr="куколки милаш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657" y="3127985"/>
            <a:ext cx="3108343" cy="3730015"/>
          </a:xfrm>
          <a:prstGeom prst="rect">
            <a:avLst/>
          </a:prstGeom>
          <a:noFill/>
        </p:spPr>
      </p:pic>
      <p:pic>
        <p:nvPicPr>
          <p:cNvPr id="6" name="Picture 3" descr="6955201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-243408"/>
            <a:ext cx="291623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653136"/>
            <a:ext cx="75608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Будь вежлив и не забывай,</a:t>
            </a:r>
          </a:p>
          <a:p>
            <a:r>
              <a:rPr lang="ru-RU" sz="4400" dirty="0" smtClean="0"/>
              <a:t>Прощаясь говорить: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5373216"/>
            <a:ext cx="30652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"</a:t>
            </a:r>
            <a:r>
              <a:rPr lang="ru-RU" sz="4400" dirty="0" err="1" smtClean="0">
                <a:solidFill>
                  <a:srgbClr val="FF0000"/>
                </a:solidFill>
              </a:rPr>
              <a:t>Good-bye</a:t>
            </a:r>
            <a:r>
              <a:rPr lang="ru-RU" sz="4400" dirty="0" smtClean="0">
                <a:solidFill>
                  <a:srgbClr val="FF0000"/>
                </a:solidFill>
              </a:rPr>
              <a:t>!"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052" name="Picture 4" descr="анимашки дет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76672"/>
            <a:ext cx="3168353" cy="3802027"/>
          </a:xfrm>
          <a:prstGeom prst="rect">
            <a:avLst/>
          </a:prstGeom>
          <a:noFill/>
        </p:spPr>
      </p:pic>
      <p:pic>
        <p:nvPicPr>
          <p:cNvPr id="7" name="Picture 2" descr="D:\2.ШКОЛА\4.картинки\цветы\BE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2438400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2.ШКОЛА\4.картинки\цветы\BE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772816"/>
            <a:ext cx="2438400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208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Уроки вежливости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вежливости</dc:title>
  <cp:lastModifiedBy>UserXP</cp:lastModifiedBy>
  <cp:revision>14</cp:revision>
  <dcterms:modified xsi:type="dcterms:W3CDTF">2012-03-24T06:14:01Z</dcterms:modified>
</cp:coreProperties>
</file>