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1" r:id="rId3"/>
    <p:sldId id="274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108012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DAILY LIFE</a:t>
            </a:r>
            <a:endParaRPr lang="ru-RU" sz="8800" dirty="0"/>
          </a:p>
        </p:txBody>
      </p:sp>
      <p:pic>
        <p:nvPicPr>
          <p:cNvPr id="4" name="Picture 3" descr="C:\Program Files\Microsoft Office\MEDIA\CAGCAT10\j023413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79030"/>
            <a:ext cx="2808312" cy="298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9992" y="2564904"/>
            <a:ext cx="3960440" cy="2739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 </a:t>
            </a:r>
            <a:r>
              <a:rPr lang="ru-RU" sz="4400" i="1" dirty="0" smtClean="0">
                <a:latin typeface="Arial" pitchFamily="34" charset="0"/>
                <a:cs typeface="Arial" pitchFamily="34" charset="0"/>
              </a:rPr>
              <a:t>Автор: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Мидукова Ольга Павловна, учитель английского языка МОУ «СОШ №6»  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6021288"/>
            <a:ext cx="302433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Шумерля. 2010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Eat the dinner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Светлана\Desktop\1\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35696" y="1556792"/>
            <a:ext cx="5760640" cy="4470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220072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86800" cy="674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Help the mum about the house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Picture 3" descr="C:\Users\Светлана\Desktop\1\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1628800"/>
            <a:ext cx="5999986" cy="4532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508104" y="17728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Go to walk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C:\Users\Светлана\Desktop\1\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187624" y="1628800"/>
            <a:ext cx="5904656" cy="4846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779912" y="16288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Do home works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C:\Users\Светлана\Desktop\1\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63688" y="1556792"/>
            <a:ext cx="6048672" cy="4921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932040" y="17008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</a:rPr>
              <a:t>Watch </a:t>
            </a:r>
            <a:r>
              <a:rPr lang="en-US" b="1" dirty="0" err="1" smtClean="0">
                <a:latin typeface="Calibri" pitchFamily="34" charset="0"/>
              </a:rPr>
              <a:t>tv</a:t>
            </a:r>
            <a:r>
              <a:rPr lang="en-US" b="1" dirty="0" smtClean="0">
                <a:latin typeface="Calibri" pitchFamily="34" charset="0"/>
              </a:rPr>
              <a:t>, read books</a:t>
            </a:r>
            <a:endParaRPr lang="ru-RU" dirty="0"/>
          </a:p>
        </p:txBody>
      </p:sp>
      <p:pic>
        <p:nvPicPr>
          <p:cNvPr id="4" name="Picture 3" descr="C:\Users\Светлана\Desktop\1\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19672" y="1556792"/>
            <a:ext cx="6048672" cy="462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860032" y="17008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Eat supper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C:\Users\Светлана\Desktop\1\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19672" y="1412776"/>
            <a:ext cx="6120680" cy="4850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93204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Go to bed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Светлана\Desktop\1\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03648" y="1412776"/>
            <a:ext cx="6336704" cy="4649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220072" y="15567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14"/>
          <p:cNvSpPr>
            <a:spLocks noChangeArrowheads="1"/>
          </p:cNvSpPr>
          <p:nvPr/>
        </p:nvSpPr>
        <p:spPr bwMode="auto">
          <a:xfrm>
            <a:off x="714375" y="654050"/>
            <a:ext cx="2714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do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go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come ... </a:t>
            </a:r>
          </a:p>
          <a:p>
            <a:r>
              <a:rPr lang="en-US" sz="3600" b="1" dirty="0">
                <a:latin typeface="Calibri" pitchFamily="34" charset="0"/>
              </a:rPr>
              <a:t>have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help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go ... </a:t>
            </a:r>
          </a:p>
          <a:p>
            <a:r>
              <a:rPr lang="en-US" sz="3600" b="1" dirty="0">
                <a:latin typeface="Calibri" pitchFamily="34" charset="0"/>
              </a:rPr>
              <a:t>wash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watch ... </a:t>
            </a:r>
          </a:p>
          <a:p>
            <a:r>
              <a:rPr lang="en-US" sz="3600" b="1" dirty="0">
                <a:latin typeface="Calibri" pitchFamily="34" charset="0"/>
              </a:rPr>
              <a:t>clean ... </a:t>
            </a:r>
            <a:endParaRPr lang="ru-RU" sz="3600" b="1" dirty="0">
              <a:latin typeface="Calibri" pitchFamily="34" charset="0"/>
            </a:endParaRPr>
          </a:p>
          <a:p>
            <a:r>
              <a:rPr lang="en-US" sz="3600" b="1" dirty="0">
                <a:latin typeface="Calibri" pitchFamily="34" charset="0"/>
              </a:rPr>
              <a:t>read ...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620688"/>
            <a:ext cx="472796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exercises, homework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1198563"/>
            <a:ext cx="208903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to school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71750" y="1746250"/>
            <a:ext cx="138852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home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83768" y="2276872"/>
            <a:ext cx="6710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breakfast, lunch, dinner, supper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71750" y="2841625"/>
            <a:ext cx="478849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mum about the house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71750" y="3389313"/>
            <a:ext cx="148951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to bed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71750" y="3937000"/>
            <a:ext cx="340189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face and hands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71750" y="4484688"/>
            <a:ext cx="78418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TV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71750" y="5032375"/>
            <a:ext cx="125867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teeth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571750" y="5580063"/>
            <a:ext cx="146226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620688"/>
            <a:ext cx="4968552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Интернет-ресурсы: </a:t>
            </a:r>
            <a:r>
              <a:rPr lang="en-US" dirty="0" smtClean="0"/>
              <a:t>http://festival.1september.ru/subjects/31/?n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ttp://www.rusedu.ru/files.php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Литература:  </a:t>
            </a:r>
            <a:r>
              <a:rPr lang="ru-RU" dirty="0" smtClean="0"/>
              <a:t>УМК «Английский с удовольствием» (</a:t>
            </a:r>
            <a:r>
              <a:rPr lang="en-US" dirty="0" smtClean="0"/>
              <a:t>Enjoy English)</a:t>
            </a:r>
            <a:r>
              <a:rPr lang="ru-RU" dirty="0" smtClean="0"/>
              <a:t>М, З, Биболетова, О.А.Денисенко, Н.В. Добрынина</a:t>
            </a:r>
          </a:p>
          <a:p>
            <a:pPr>
              <a:buNone/>
            </a:pPr>
            <a:r>
              <a:rPr lang="ru-RU" dirty="0" smtClean="0"/>
              <a:t>   Верещагина И. Н., </a:t>
            </a:r>
            <a:r>
              <a:rPr lang="ru-RU" dirty="0" err="1" smtClean="0"/>
              <a:t>Притыкина</a:t>
            </a:r>
            <a:r>
              <a:rPr lang="ru-RU" dirty="0" smtClean="0"/>
              <a:t> Т. А. Английский язык: Учеб. для III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шк</a:t>
            </a:r>
            <a:r>
              <a:rPr lang="ru-RU" dirty="0" smtClean="0"/>
              <a:t>. с </a:t>
            </a:r>
            <a:r>
              <a:rPr lang="ru-RU" dirty="0" err="1" smtClean="0"/>
              <a:t>углубл</a:t>
            </a:r>
            <a:r>
              <a:rPr lang="ru-RU" dirty="0" smtClean="0"/>
              <a:t>. </a:t>
            </a:r>
            <a:r>
              <a:rPr lang="ru-RU" dirty="0" err="1" smtClean="0"/>
              <a:t>изуч</a:t>
            </a:r>
            <a:r>
              <a:rPr lang="ru-RU" dirty="0" smtClean="0"/>
              <a:t>. англ. яз. - М.: Просвещение, 1995.</a:t>
            </a:r>
          </a:p>
          <a:p>
            <a:pPr>
              <a:buNone/>
            </a:pPr>
            <a:r>
              <a:rPr lang="ru-RU" smtClean="0"/>
              <a:t>   «</a:t>
            </a:r>
            <a:r>
              <a:rPr lang="ru-RU" dirty="0" smtClean="0"/>
              <a:t>Английский для малышей» под ред. Н.А. </a:t>
            </a:r>
            <a:r>
              <a:rPr lang="ru-RU" dirty="0" err="1" smtClean="0"/>
              <a:t>Бонк</a:t>
            </a:r>
            <a:r>
              <a:rPr lang="ru-RU" dirty="0" smtClean="0"/>
              <a:t>, «</a:t>
            </a:r>
            <a:r>
              <a:rPr lang="ru-RU" dirty="0" err="1" smtClean="0"/>
              <a:t>Росмэн</a:t>
            </a:r>
            <a:r>
              <a:rPr lang="ru-RU" dirty="0" smtClean="0"/>
              <a:t>» 2002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THANK YOU FOR YOUR ATTENTION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3528392" cy="467067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44353" y="1556792"/>
            <a:ext cx="4712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18597">
            <a:off x="3906304" y="3013502"/>
            <a:ext cx="3978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Good bye!</a:t>
            </a:r>
            <a:endParaRPr lang="ru-RU" sz="48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Get up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Светлана\Desktop\1\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547664" y="1340768"/>
            <a:ext cx="5832648" cy="4803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076056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C:\Users\Светлана\Desktop\1\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628800"/>
            <a:ext cx="5720155" cy="4692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19672" y="26064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   exercises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18448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</a:rPr>
              <a:t>wash  the face, hands and teeth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C:\Users\Светлана\Desktop\1\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412776"/>
            <a:ext cx="5472608" cy="4673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Wear clothes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C:\Users\Светлана\Desktop\1\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63688" y="1628800"/>
            <a:ext cx="5616624" cy="4561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Have breakfast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Светлана\Desktop\1\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35696" y="1772816"/>
            <a:ext cx="5688632" cy="4659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Go to school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C:\Users\Светлана\Desktop\1\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1556792"/>
            <a:ext cx="5976664" cy="4410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724128" y="16288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7008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It’s 8 a.m.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Eat the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lanch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C:\Users\Светлана\Desktop\1\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63688" y="1556792"/>
            <a:ext cx="5688632" cy="44671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932040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It’s 12 a.m.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Go at home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C:\Users\Светлана\Desktop\1\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1556792"/>
            <a:ext cx="6048672" cy="4760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436096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It’s 2 </a:t>
            </a:r>
            <a:r>
              <a:rPr lang="en-US" b="1" dirty="0" err="1" smtClean="0"/>
              <a:t>p.m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236</Words>
  <Application>Microsoft Office PowerPoint</Application>
  <PresentationFormat>Экран (4:3)</PresentationFormat>
  <Paragraphs>62</Paragraphs>
  <Slides>19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DAILY LIFE</vt:lpstr>
      <vt:lpstr>Get up</vt:lpstr>
      <vt:lpstr>  </vt:lpstr>
      <vt:lpstr>wash  the face, hands and teeth</vt:lpstr>
      <vt:lpstr>Wear clothes</vt:lpstr>
      <vt:lpstr>Have breakfast</vt:lpstr>
      <vt:lpstr>Go to school</vt:lpstr>
      <vt:lpstr>Eat the lanch</vt:lpstr>
      <vt:lpstr>Go at home</vt:lpstr>
      <vt:lpstr>Eat the dinner</vt:lpstr>
      <vt:lpstr>Help the mum about the house </vt:lpstr>
      <vt:lpstr>Go to walk</vt:lpstr>
      <vt:lpstr>Do home works</vt:lpstr>
      <vt:lpstr>Watch tv, read books</vt:lpstr>
      <vt:lpstr>Eat supper</vt:lpstr>
      <vt:lpstr>Go to bed</vt:lpstr>
      <vt:lpstr>Слайд 17</vt:lpstr>
      <vt:lpstr>Слайд 18</vt:lpstr>
      <vt:lpstr>THANK YOU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КаТеРиНкА</dc:creator>
  <cp:lastModifiedBy>дом</cp:lastModifiedBy>
  <cp:revision>24</cp:revision>
  <dcterms:created xsi:type="dcterms:W3CDTF">2010-11-18T07:21:32Z</dcterms:created>
  <dcterms:modified xsi:type="dcterms:W3CDTF">2010-11-23T03:57:35Z</dcterms:modified>
</cp:coreProperties>
</file>