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040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64EE0-0220-4883-A186-97E6E0F956AB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DDF53-3323-4ADC-A316-80A925A4E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01F8471-50A8-4FF4-B56E-3566C278EABC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35DE0AC-1A59-471A-9AAD-F77185FB5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Endangered-speci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0" y="3501008"/>
            <a:ext cx="3995936" cy="2592288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aye-ay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8000" y="0"/>
            <a:ext cx="4826000" cy="6858000"/>
          </a:xfrm>
          <a:prstGeom prst="rect">
            <a:avLst/>
          </a:prstGeom>
        </p:spPr>
      </p:pic>
      <p:pic>
        <p:nvPicPr>
          <p:cNvPr id="3" name="Рисунок 2" descr="Close-up-of-adapted-aye-aye-hand-.jpg"/>
          <p:cNvPicPr>
            <a:picLocks noChangeAspect="1"/>
          </p:cNvPicPr>
          <p:nvPr/>
        </p:nvPicPr>
        <p:blipFill>
          <a:blip r:embed="rId3" cstate="print"/>
          <a:srcRect t="14873" b="7874"/>
          <a:stretch>
            <a:fillRect/>
          </a:stretch>
        </p:blipFill>
        <p:spPr>
          <a:xfrm>
            <a:off x="0" y="0"/>
            <a:ext cx="4283968" cy="31786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3861048"/>
            <a:ext cx="2520280" cy="193899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Arial Black" pitchFamily="34" charset="0"/>
              </a:rPr>
              <a:t>The Aye-ayes have long fingers to catch insects inside trees. 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0" y="5733256"/>
            <a:ext cx="9144000" cy="972688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Aye-ayeDaubentoniamadagascariensis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2708920"/>
            <a:ext cx="4536504" cy="2736304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3" name="Рисунок 2" descr="Aye-aye-eating-fruit.jpg"/>
          <p:cNvPicPr>
            <a:picLocks noChangeAspect="1"/>
          </p:cNvPicPr>
          <p:nvPr/>
        </p:nvPicPr>
        <p:blipFill>
          <a:blip r:embed="rId3" cstate="print"/>
          <a:srcRect t="13806" b="6040"/>
          <a:stretch>
            <a:fillRect/>
          </a:stretch>
        </p:blipFill>
        <p:spPr>
          <a:xfrm>
            <a:off x="4499992" y="0"/>
            <a:ext cx="4484820" cy="2422325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4" name="Рисунок 3" descr="mine-aye-ayehaseg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886200" cy="558924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99592" y="5733256"/>
            <a:ext cx="7776864" cy="83099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Arial Black" pitchFamily="34" charset="0"/>
              </a:rPr>
              <a:t>The Aye-ayes also feed on fruit, eggs, and bamboo shoots. 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но 2 3"/>
          <p:cNvSpPr/>
          <p:nvPr/>
        </p:nvSpPr>
        <p:spPr>
          <a:xfrm>
            <a:off x="0" y="0"/>
            <a:ext cx="2771800" cy="3861048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Aye-aye-using-thin-elongated-second-finger-to-fing-grubs-in-wood.jpg"/>
          <p:cNvPicPr>
            <a:picLocks noChangeAspect="1"/>
          </p:cNvPicPr>
          <p:nvPr/>
        </p:nvPicPr>
        <p:blipFill>
          <a:blip r:embed="rId2" cstate="print"/>
          <a:srcRect t="12248" b="6999"/>
          <a:stretch>
            <a:fillRect/>
          </a:stretch>
        </p:blipFill>
        <p:spPr>
          <a:xfrm>
            <a:off x="2699792" y="332656"/>
            <a:ext cx="6191250" cy="5400600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11560" y="1268760"/>
            <a:ext cx="1296144" cy="156966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Arial Black" pitchFamily="34" charset="0"/>
              </a:rPr>
              <a:t>They live ten years. 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0" y="5589240"/>
            <a:ext cx="9036496" cy="1152128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bushmeatjpg_custom-671c7f6953d7c70c751c4df1ccd38b2981686c62-s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640960" cy="5400600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83568" y="5805264"/>
            <a:ext cx="7992888" cy="83099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Arial Black" pitchFamily="34" charset="0"/>
              </a:rPr>
              <a:t>Madagascar residents call it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«</a:t>
            </a:r>
            <a:r>
              <a:rPr lang="en-US" sz="2400" dirty="0" smtClean="0">
                <a:solidFill>
                  <a:srgbClr val="002060"/>
                </a:solidFill>
                <a:latin typeface="Arial Black" pitchFamily="34" charset="0"/>
              </a:rPr>
              <a:t>symbol </a:t>
            </a:r>
            <a:r>
              <a:rPr lang="en-US" sz="2400" dirty="0">
                <a:solidFill>
                  <a:srgbClr val="002060"/>
                </a:solidFill>
                <a:latin typeface="Arial Black" pitchFamily="34" charset="0"/>
              </a:rPr>
              <a:t>of </a:t>
            </a:r>
            <a:r>
              <a:rPr lang="en-US" sz="2400" dirty="0" smtClean="0">
                <a:solidFill>
                  <a:srgbClr val="002060"/>
                </a:solidFill>
                <a:latin typeface="Arial Black" pitchFamily="34" charset="0"/>
              </a:rPr>
              <a:t>death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»</a:t>
            </a:r>
            <a:r>
              <a:rPr lang="en-US" sz="2400" dirty="0" smtClean="0">
                <a:solidFill>
                  <a:srgbClr val="002060"/>
                </a:solidFill>
                <a:latin typeface="Arial Black" pitchFamily="34" charset="0"/>
              </a:rPr>
              <a:t>. </a:t>
            </a:r>
            <a:r>
              <a:rPr lang="en-US" sz="2400" dirty="0">
                <a:solidFill>
                  <a:srgbClr val="002060"/>
                </a:solidFill>
                <a:latin typeface="Arial Black" pitchFamily="34" charset="0"/>
              </a:rPr>
              <a:t>So they kill them. 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rticle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692696"/>
            <a:ext cx="5904656" cy="5472607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411760" y="1700808"/>
            <a:ext cx="2592288" cy="2232248"/>
          </a:xfrm>
          <a:prstGeom prst="round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Arial Black" pitchFamily="34" charset="0"/>
              </a:rPr>
              <a:t>Red Book</a:t>
            </a:r>
            <a:endParaRPr lang="ru-RU" sz="32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" name="Рисунок 2" descr="1298174551_IYa_kashmarnae_strashilko_minya_astalos_vsego_12_shtukaf_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052736"/>
            <a:ext cx="2448272" cy="3132559"/>
          </a:xfrm>
          <a:prstGeom prst="wedgeEllipseCallout">
            <a:avLst>
              <a:gd name="adj1" fmla="val -40234"/>
              <a:gd name="adj2" fmla="val 50677"/>
            </a:avLst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43934"/>
            <a:ext cx="6607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27584" y="73376"/>
            <a:ext cx="7272808" cy="738664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Aye-ayes are written in the Red book.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.png"/>
          <p:cNvPicPr>
            <a:picLocks noChangeAspect="1"/>
          </p:cNvPicPr>
          <p:nvPr/>
        </p:nvPicPr>
        <p:blipFill>
          <a:blip r:embed="rId2" cstate="print"/>
          <a:srcRect b="6300"/>
          <a:stretch>
            <a:fillRect/>
          </a:stretch>
        </p:blipFill>
        <p:spPr>
          <a:xfrm>
            <a:off x="571" y="428"/>
            <a:ext cx="9142858" cy="6857572"/>
          </a:xfrm>
          <a:prstGeom prst="rect">
            <a:avLst/>
          </a:prstGeom>
        </p:spPr>
      </p:pic>
      <p:pic>
        <p:nvPicPr>
          <p:cNvPr id="3" name="Рисунок 2" descr="Take-care-of-animals-and-the-planet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420888"/>
            <a:ext cx="6264696" cy="4248472"/>
          </a:xfrm>
          <a:prstGeom prst="rect">
            <a:avLst/>
          </a:prstGeom>
          <a:ln w="76200">
            <a:solidFill>
              <a:schemeClr val="bg1">
                <a:lumMod val="75000"/>
              </a:schemeClr>
            </a:solidFill>
          </a:ln>
        </p:spPr>
      </p:pic>
      <p:sp>
        <p:nvSpPr>
          <p:cNvPr id="4" name="Выноска-облако 3"/>
          <p:cNvSpPr/>
          <p:nvPr/>
        </p:nvSpPr>
        <p:spPr>
          <a:xfrm>
            <a:off x="1691680" y="1412776"/>
            <a:ext cx="5760640" cy="972688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Arial Black" pitchFamily="34" charset="0"/>
              </a:rPr>
              <a:t>Let is care of animals.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0" y="188640"/>
            <a:ext cx="2123728" cy="4248472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ayeaye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4537" y="260648"/>
            <a:ext cx="6463927" cy="6408712"/>
          </a:xfrm>
          <a:prstGeom prst="ellipse">
            <a:avLst/>
          </a:prstGeom>
          <a:ln w="76200">
            <a:solidFill>
              <a:srgbClr val="7030A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51520" y="836712"/>
            <a:ext cx="180020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Arial Black" pitchFamily="34" charset="0"/>
              </a:rPr>
              <a:t>I want to tell you about Aye-Aye.</a:t>
            </a:r>
            <a:endParaRPr lang="ru-RU" sz="24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539552" y="5824728"/>
            <a:ext cx="7848872" cy="1033272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ostrov-madagaskar-ind-o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332656"/>
            <a:ext cx="5004048" cy="5949280"/>
          </a:xfrm>
          <a:prstGeom prst="rect">
            <a:avLst/>
          </a:prstGeom>
          <a:ln w="76200">
            <a:solidFill>
              <a:srgbClr val="FFFF00"/>
            </a:solidFill>
          </a:ln>
          <a:scene3d>
            <a:camera prst="isometricOffAxis1Right"/>
            <a:lightRig rig="threePt" dir="t"/>
          </a:scene3d>
        </p:spPr>
      </p:pic>
      <p:pic>
        <p:nvPicPr>
          <p:cNvPr id="3" name="Рисунок 2" descr="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04664"/>
            <a:ext cx="4283968" cy="5949280"/>
          </a:xfrm>
          <a:prstGeom prst="rect">
            <a:avLst/>
          </a:prstGeom>
          <a:ln w="76200">
            <a:solidFill>
              <a:srgbClr val="FFFF00"/>
            </a:solidFill>
          </a:ln>
          <a:scene3d>
            <a:camera prst="isometricOffAxis2Left"/>
            <a:lightRig rig="threePt" dir="t"/>
          </a:scene3d>
        </p:spPr>
      </p:pic>
      <p:sp>
        <p:nvSpPr>
          <p:cNvPr id="4" name="TextBox 3"/>
          <p:cNvSpPr txBox="1"/>
          <p:nvPr/>
        </p:nvSpPr>
        <p:spPr>
          <a:xfrm>
            <a:off x="683568" y="6237312"/>
            <a:ext cx="8641105" cy="46166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Arial Black" pitchFamily="34" charset="0"/>
              </a:rPr>
              <a:t>The Aye-Aye is found only on Madagascar.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амять с посл. доступом 4"/>
          <p:cNvSpPr/>
          <p:nvPr/>
        </p:nvSpPr>
        <p:spPr>
          <a:xfrm>
            <a:off x="0" y="5445224"/>
            <a:ext cx="9144000" cy="1044696"/>
          </a:xfrm>
          <a:prstGeom prst="flowChartMagnetic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Madagasc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14313"/>
            <a:ext cx="8678738" cy="5086896"/>
          </a:xfrm>
          <a:prstGeom prst="rect">
            <a:avLst/>
          </a:prstGeom>
        </p:spPr>
      </p:pic>
      <p:pic>
        <p:nvPicPr>
          <p:cNvPr id="3" name="Рисунок 2" descr="ae757ba79302ce630ffb65155ae48a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04664"/>
            <a:ext cx="2664296" cy="2337048"/>
          </a:xfrm>
          <a:prstGeom prst="irregularSeal2">
            <a:avLst/>
          </a:prstGeom>
          <a:ln w="76200">
            <a:solidFill>
              <a:srgbClr val="FFFF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043608" y="5661248"/>
            <a:ext cx="5198283" cy="46166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Arial Black" pitchFamily="34" charset="0"/>
              </a:rPr>
              <a:t>It lives at the tropical forests.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51520" y="5517232"/>
            <a:ext cx="8424936" cy="1033272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endangered%20Species%20Floor%20Puzz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266" y="0"/>
            <a:ext cx="9156266" cy="5230368"/>
          </a:xfrm>
          <a:prstGeom prst="rect">
            <a:avLst/>
          </a:prstGeom>
        </p:spPr>
      </p:pic>
      <p:pic>
        <p:nvPicPr>
          <p:cNvPr id="3" name="Рисунок 2" descr="240590805062996484_wd9zRGA8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3140968"/>
            <a:ext cx="1907704" cy="2143125"/>
          </a:xfrm>
          <a:prstGeom prst="ellipse">
            <a:avLst/>
          </a:prstGeom>
          <a:ln w="76200">
            <a:solidFill>
              <a:srgbClr val="7030A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95536" y="5733256"/>
            <a:ext cx="7612212" cy="46166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Arial Black" pitchFamily="34" charset="0"/>
              </a:rPr>
              <a:t>It is one of the rarest animals on our planet.</a:t>
            </a:r>
            <a:endParaRPr lang="ru-RU" sz="24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агетная рамка 3"/>
          <p:cNvSpPr/>
          <p:nvPr/>
        </p:nvSpPr>
        <p:spPr>
          <a:xfrm>
            <a:off x="0" y="5815584"/>
            <a:ext cx="9144000" cy="1042416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wolfe-art-aye-aye-madagasc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640960" cy="5733256"/>
          </a:xfrm>
          <a:prstGeom prst="roundRect">
            <a:avLst/>
          </a:prstGeom>
          <a:ln>
            <a:solidFill>
              <a:srgbClr val="7030A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39552" y="5877272"/>
            <a:ext cx="7920880" cy="83099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Arial Black" pitchFamily="34" charset="0"/>
              </a:rPr>
              <a:t>In two thousand and five year there were fifty Aye-Ayes.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Цилиндр 3"/>
          <p:cNvSpPr/>
          <p:nvPr/>
        </p:nvSpPr>
        <p:spPr>
          <a:xfrm>
            <a:off x="107504" y="116632"/>
            <a:ext cx="1800200" cy="6408712"/>
          </a:xfrm>
          <a:prstGeom prst="can">
            <a:avLst>
              <a:gd name="adj" fmla="val 18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Ayeaye_bw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60648"/>
            <a:ext cx="6624736" cy="6048672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79512" y="404665"/>
            <a:ext cx="1872208" cy="526297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Arial Black" pitchFamily="34" charset="0"/>
              </a:rPr>
              <a:t>Its length is about forty centimeters. Its mass is about three kilogram. Their fluffy tail is sixty centimeters. 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0" y="332656"/>
            <a:ext cx="1932864" cy="6336704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aye-aye-50T4250-78.jpg"/>
          <p:cNvPicPr>
            <a:picLocks noChangeAspect="1"/>
          </p:cNvPicPr>
          <p:nvPr/>
        </p:nvPicPr>
        <p:blipFill>
          <a:blip r:embed="rId2" cstate="print"/>
          <a:srcRect b="9319"/>
          <a:stretch>
            <a:fillRect/>
          </a:stretch>
        </p:blipFill>
        <p:spPr>
          <a:xfrm>
            <a:off x="1979712" y="692696"/>
            <a:ext cx="6912992" cy="5832648"/>
          </a:xfrm>
          <a:prstGeom prst="rect">
            <a:avLst/>
          </a:prstGeom>
          <a:ln w="762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B prst="convex"/>
          </a:sp3d>
        </p:spPr>
      </p:pic>
      <p:sp>
        <p:nvSpPr>
          <p:cNvPr id="6" name="TextBox 5"/>
          <p:cNvSpPr txBox="1"/>
          <p:nvPr/>
        </p:nvSpPr>
        <p:spPr>
          <a:xfrm>
            <a:off x="395536" y="1412776"/>
            <a:ext cx="1368152" cy="489364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Arial Black" pitchFamily="34" charset="0"/>
              </a:rPr>
              <a:t>They live in the trees. They sleep in the day and are awake at night. 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79512" y="5661248"/>
            <a:ext cx="8424936" cy="1044696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глаз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484096" cy="5422900"/>
          </a:xfrm>
          <a:prstGeom prst="flowChartDocumen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5949280"/>
            <a:ext cx="6659708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Arial Black" pitchFamily="34" charset="0"/>
              </a:rPr>
              <a:t>Big eyes help them see at </a:t>
            </a:r>
            <a:r>
              <a:rPr lang="en-US" sz="2800" dirty="0" smtClean="0">
                <a:solidFill>
                  <a:srgbClr val="002060"/>
                </a:solidFill>
                <a:latin typeface="Arial Black" pitchFamily="34" charset="0"/>
              </a:rPr>
              <a:t>night.</a:t>
            </a:r>
            <a:r>
              <a:rPr lang="en-US" dirty="0" smtClean="0"/>
              <a:t>..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Другая 2">
      <a:dk1>
        <a:srgbClr val="BB2727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150</TotalTime>
  <Words>153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Свечникова</dc:creator>
  <cp:lastModifiedBy>Свечникова</cp:lastModifiedBy>
  <cp:revision>16</cp:revision>
  <dcterms:created xsi:type="dcterms:W3CDTF">2013-01-23T05:30:55Z</dcterms:created>
  <dcterms:modified xsi:type="dcterms:W3CDTF">2013-01-23T08:02:36Z</dcterms:modified>
</cp:coreProperties>
</file>