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5C319-4F53-405F-A9F8-FE63EF2997B0}" type="datetimeFigureOut">
              <a:rPr lang="ru-RU" smtClean="0"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6DD2E-E1D8-4F28-B075-4C89A00829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5C319-4F53-405F-A9F8-FE63EF2997B0}" type="datetimeFigureOut">
              <a:rPr lang="ru-RU" smtClean="0"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6DD2E-E1D8-4F28-B075-4C89A00829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5C319-4F53-405F-A9F8-FE63EF2997B0}" type="datetimeFigureOut">
              <a:rPr lang="ru-RU" smtClean="0"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6DD2E-E1D8-4F28-B075-4C89A00829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5C319-4F53-405F-A9F8-FE63EF2997B0}" type="datetimeFigureOut">
              <a:rPr lang="ru-RU" smtClean="0"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6DD2E-E1D8-4F28-B075-4C89A00829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5C319-4F53-405F-A9F8-FE63EF2997B0}" type="datetimeFigureOut">
              <a:rPr lang="ru-RU" smtClean="0"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6DD2E-E1D8-4F28-B075-4C89A00829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5C319-4F53-405F-A9F8-FE63EF2997B0}" type="datetimeFigureOut">
              <a:rPr lang="ru-RU" smtClean="0"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6DD2E-E1D8-4F28-B075-4C89A00829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5C319-4F53-405F-A9F8-FE63EF2997B0}" type="datetimeFigureOut">
              <a:rPr lang="ru-RU" smtClean="0"/>
              <a:t>09.01.2014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6DD2E-E1D8-4F28-B075-4C89A00829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5C319-4F53-405F-A9F8-FE63EF2997B0}" type="datetimeFigureOut">
              <a:rPr lang="ru-RU" smtClean="0"/>
              <a:t>09.01.2014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6DD2E-E1D8-4F28-B075-4C89A00829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5C319-4F53-405F-A9F8-FE63EF2997B0}" type="datetimeFigureOut">
              <a:rPr lang="ru-RU" smtClean="0"/>
              <a:t>09.01.2014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6DD2E-E1D8-4F28-B075-4C89A00829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5C319-4F53-405F-A9F8-FE63EF2997B0}" type="datetimeFigureOut">
              <a:rPr lang="ru-RU" smtClean="0"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6DD2E-E1D8-4F28-B075-4C89A00829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5C319-4F53-405F-A9F8-FE63EF2997B0}" type="datetimeFigureOut">
              <a:rPr lang="ru-RU" smtClean="0"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6DD2E-E1D8-4F28-B075-4C89A00829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25C319-4F53-405F-A9F8-FE63EF2997B0}" type="datetimeFigureOut">
              <a:rPr lang="ru-RU" smtClean="0"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6DD2E-E1D8-4F28-B075-4C89A008295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United Kingdom of Great Britain and Northern Ireland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hysica_map_of_great_brita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64" y="1571612"/>
            <a:ext cx="3215299" cy="500063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The United Kingdom consists of four countries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England, Wales, Scotland and Northern Ireland.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uk_colour_map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8672" y="1357297"/>
            <a:ext cx="3895030" cy="507209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The capitals of these parts are London, Cardiff, Edinburgh and Belfast.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ma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74" y="1382701"/>
            <a:ext cx="3993825" cy="49739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The national flag of the United Kingdom is called the Union Jack.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Flag_of_the_United_Kingdo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5" y="1428736"/>
            <a:ext cx="7905772" cy="474346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The national symbols are the red rose, the thistle, the daffodil, the clover.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none-345729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643050"/>
            <a:ext cx="8501090" cy="423470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5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People usually say some popular words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such as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Royal family, a foggy island, old castles, red buses, football, tea and a number of different symbols make the UK a real country with its own geography, special political system, culture, sport.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Великобиритания_AutoCollage_8_Images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0166" y="1857364"/>
            <a:ext cx="5929324" cy="474345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120</Words>
  <Application>Microsoft Office PowerPoint</Application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The United Kingdom of Great Britain and Northern Ireland</vt:lpstr>
      <vt:lpstr>The United Kingdom consists of four countries: England, Wales, Scotland and Northern Ireland. </vt:lpstr>
      <vt:lpstr>The capitals of these parts are London, Cardiff, Edinburgh and Belfast.</vt:lpstr>
      <vt:lpstr>The national flag of the United Kingdom is called the Union Jack.</vt:lpstr>
      <vt:lpstr>The national symbols are the red rose, the thistle, the daffodil, the clover.</vt:lpstr>
      <vt:lpstr>People usually say some popular words such as the Royal family, a foggy island, old castles, red buses, football, tea and a number of different symbols make the UK a real country with its own geography, special political system, culture, sport.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United Kingdom of Great Britain and Northern Ireland</dc:title>
  <dc:creator>Пользователь</dc:creator>
  <cp:lastModifiedBy>Пользователь</cp:lastModifiedBy>
  <cp:revision>10</cp:revision>
  <dcterms:created xsi:type="dcterms:W3CDTF">2014-01-09T17:48:12Z</dcterms:created>
  <dcterms:modified xsi:type="dcterms:W3CDTF">2014-01-09T19:26:19Z</dcterms:modified>
</cp:coreProperties>
</file>