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0" r:id="rId3"/>
    <p:sldId id="256" r:id="rId4"/>
    <p:sldId id="257" r:id="rId5"/>
    <p:sldId id="269" r:id="rId6"/>
    <p:sldId id="271" r:id="rId7"/>
    <p:sldId id="273" r:id="rId8"/>
    <p:sldId id="272" r:id="rId9"/>
    <p:sldId id="274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&#1080;&#1089;&#1090;&#1088;&#1072;&#1090;&#1086;&#1088;\Desktop\Audio\031%20-%20Unit%202,%20Lesson%2022,%20Exercise%201.mp3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0;&#1076;&#1084;&#1080;&#1085;&#1080;&#1089;&#1090;&#1088;&#1072;&#1090;&#1086;&#1088;\Desktop\Audio\032%20-%20Unit%202,%20Lesson%2022,%20Exercise%204.mp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954735" cy="26364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0947781">
            <a:off x="251059" y="3611704"/>
            <a:ext cx="83522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Разработка урока по теме: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«Урок здоровья»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60648"/>
            <a:ext cx="676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3200" b="1" dirty="0" smtClean="0"/>
          </a:p>
          <a:p>
            <a:pPr algn="ctr"/>
            <a:endParaRPr lang="ru-RU" sz="3200" b="1" dirty="0"/>
          </a:p>
        </p:txBody>
      </p:sp>
      <p:pic>
        <p:nvPicPr>
          <p:cNvPr id="3" name="031 - Unit 2, Lesson 22, Exercise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260648"/>
            <a:ext cx="1224136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844824"/>
            <a:ext cx="6492109" cy="3528392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44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355041">
            <a:off x="851609" y="1163642"/>
            <a:ext cx="700428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Good morning!</a:t>
            </a:r>
            <a:endParaRPr lang="ru-RU" sz="9600" b="1" cap="none" spc="0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691680" y="548680"/>
          <a:ext cx="6096000" cy="5544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1848205">
                <a:tc>
                  <a:txBody>
                    <a:bodyPr/>
                    <a:lstStyle/>
                    <a:p>
                      <a:r>
                        <a:rPr lang="en-US" sz="96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 it         ?</a:t>
                      </a:r>
                      <a:endParaRPr lang="ru-RU" sz="9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1848205">
                <a:tc>
                  <a:txBody>
                    <a:bodyPr/>
                    <a:lstStyle/>
                    <a:p>
                      <a:r>
                        <a:rPr lang="en-US" sz="9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 it       ?</a:t>
                      </a:r>
                      <a:endParaRPr lang="ru-RU" sz="9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1848205">
                <a:tc>
                  <a:txBody>
                    <a:bodyPr/>
                    <a:lstStyle/>
                    <a:p>
                      <a:r>
                        <a:rPr lang="en-US" sz="960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 it        ?</a:t>
                      </a:r>
                      <a:endParaRPr lang="ru-RU" sz="9600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9" name="Picture 2" descr="C:\Users\Администратор\Desktop\f93fa2ecf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522495"/>
            <a:ext cx="1460376" cy="172589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10" name="Рисунок 4" descr="дождливый день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348880"/>
            <a:ext cx="1707654" cy="1872208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1" name="Рисунок 5" descr="ветер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293096"/>
            <a:ext cx="1800199" cy="2016224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Autofit/>
          </a:bodyPr>
          <a:lstStyle/>
          <a:p>
            <a:pPr algn="r"/>
            <a:r>
              <a:rPr lang="en-US" sz="6600" dirty="0" smtClean="0"/>
              <a:t>December </a:t>
            </a:r>
            <a:r>
              <a:rPr lang="ru-RU" sz="6600" dirty="0" smtClean="0"/>
              <a:t>__</a:t>
            </a:r>
            <a:r>
              <a:rPr lang="en-US" sz="6600" dirty="0" smtClean="0"/>
              <a:t>, 2012</a:t>
            </a:r>
            <a:br>
              <a:rPr lang="en-US" sz="6600" dirty="0" smtClean="0"/>
            </a:br>
            <a:r>
              <a:rPr lang="en-US" sz="6600" dirty="0" smtClean="0"/>
              <a:t>Classwork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Администратор\Desktop\выыя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645024"/>
            <a:ext cx="4176464" cy="2974979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79512" y="836712"/>
            <a:ext cx="3074640" cy="177849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rgbClr val="FFFF00"/>
                </a:solidFill>
              </a:rPr>
              <a:t>[</a:t>
            </a:r>
            <a:r>
              <a:rPr lang="en-US" sz="96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ʃ</a:t>
            </a:r>
            <a:r>
              <a:rPr lang="en-US" sz="9600" dirty="0" smtClean="0">
                <a:solidFill>
                  <a:srgbClr val="FFFF00"/>
                </a:solidFill>
              </a:rPr>
              <a:t>] 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059832" y="1340768"/>
            <a:ext cx="3074640" cy="177849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rgbClr val="00B050"/>
                </a:solidFill>
              </a:rPr>
              <a:t>[</a:t>
            </a:r>
            <a:r>
              <a:rPr lang="en-US" sz="9600" dirty="0" smtClean="0">
                <a:solidFill>
                  <a:srgbClr val="00B050"/>
                </a:solidFill>
                <a:latin typeface="Times New Roman"/>
                <a:cs typeface="Times New Roman"/>
              </a:rPr>
              <a:t>ʧ</a:t>
            </a:r>
            <a:r>
              <a:rPr lang="en-US" sz="9600" dirty="0" smtClean="0">
                <a:solidFill>
                  <a:srgbClr val="00B050"/>
                </a:solidFill>
              </a:rPr>
              <a:t>] </a:t>
            </a:r>
            <a:endParaRPr lang="ru-RU" sz="9600" dirty="0">
              <a:solidFill>
                <a:srgbClr val="00B05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069360" y="908720"/>
            <a:ext cx="3074640" cy="177849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rgbClr val="00B0F0"/>
                </a:solidFill>
              </a:rPr>
              <a:t>[</a:t>
            </a:r>
            <a:r>
              <a:rPr lang="en-US" sz="9600" dirty="0" smtClean="0">
                <a:solidFill>
                  <a:srgbClr val="00B0F0"/>
                </a:solidFill>
                <a:latin typeface="Times New Roman"/>
                <a:cs typeface="Times New Roman"/>
              </a:rPr>
              <a:t>ʤ</a:t>
            </a:r>
            <a:r>
              <a:rPr lang="en-US" sz="9600" dirty="0" smtClean="0">
                <a:solidFill>
                  <a:srgbClr val="00B0F0"/>
                </a:solidFill>
              </a:rPr>
              <a:t>] </a:t>
            </a:r>
            <a:endParaRPr lang="ru-RU" sz="9600" dirty="0">
              <a:solidFill>
                <a:srgbClr val="00B0F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13545338">
            <a:off x="1979312" y="2913709"/>
            <a:ext cx="1120084" cy="48463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8733069">
            <a:off x="6025316" y="2920268"/>
            <a:ext cx="1022090" cy="48463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6200000">
            <a:off x="4321170" y="3247782"/>
            <a:ext cx="698260" cy="48463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69298"/>
            <a:ext cx="8424936" cy="638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Послушай и повтори!</a:t>
            </a:r>
            <a:endParaRPr kumimoji="0" lang="en-US" sz="4000" b="1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[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ʃ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]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irt,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ort,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e, fi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op,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y, wa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sh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[ʧ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]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eese. Tea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tea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er, mu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ess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[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ʤ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] 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ump, cabba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e,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am, sandwi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ch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eans,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</a:t>
            </a: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uice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032 - Unit 2, Lesson 22, Exercise 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812360" y="260648"/>
            <a:ext cx="728464" cy="728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48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980727"/>
          <a:ext cx="6096000" cy="3456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855188">
                <a:tc>
                  <a:txBody>
                    <a:bodyPr/>
                    <a:lstStyle/>
                    <a:p>
                      <a:r>
                        <a:rPr lang="en-US" sz="4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Bre_d</a:t>
                      </a:r>
                      <a:endParaRPr lang="ru-RU" sz="4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4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t_ank  you</a:t>
                      </a:r>
                      <a:endParaRPr lang="ru-RU" sz="4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867066">
                <a:tc>
                  <a:txBody>
                    <a:bodyPr/>
                    <a:lstStyle/>
                    <a:p>
                      <a:r>
                        <a:rPr lang="en-US" sz="4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he_lthy</a:t>
                      </a:r>
                      <a:endParaRPr lang="ru-RU" sz="4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4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co_n</a:t>
                      </a:r>
                      <a:endParaRPr lang="ru-RU" sz="4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867066">
                <a:tc>
                  <a:txBody>
                    <a:bodyPr/>
                    <a:lstStyle/>
                    <a:p>
                      <a:r>
                        <a:rPr lang="en-US" sz="4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funn_ </a:t>
                      </a:r>
                      <a:endParaRPr lang="ru-RU" sz="4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4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s_eak </a:t>
                      </a:r>
                      <a:endParaRPr lang="ru-RU" sz="4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867066">
                <a:tc>
                  <a:txBody>
                    <a:bodyPr/>
                    <a:lstStyle/>
                    <a:p>
                      <a:r>
                        <a:rPr lang="en-US" sz="4800" b="1" kern="12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te_th</a:t>
                      </a:r>
                      <a:endParaRPr lang="ru-RU" sz="4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48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fa_m</a:t>
                      </a:r>
                      <a:endParaRPr lang="ru-RU" sz="48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193872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английском языке есть глагол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must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который означает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должен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том, что ты или твой друг должен сделать, говори так: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You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must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run  /   I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must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run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3284984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 том, что твой друг или ты не должен делать, говори так: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You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must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not run  /   I 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must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not  run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2276872"/>
            <a:ext cx="576064" cy="554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4869160"/>
            <a:ext cx="576064" cy="554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797152"/>
            <a:ext cx="576064" cy="554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276872"/>
            <a:ext cx="576064" cy="5543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843808" y="2204864"/>
            <a:ext cx="792088" cy="62636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779912" y="4797152"/>
            <a:ext cx="792088" cy="62636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123728" y="4797152"/>
            <a:ext cx="792088" cy="62636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436096" y="2204864"/>
            <a:ext cx="792088" cy="62636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6444208" y="2204864"/>
            <a:ext cx="792088" cy="62636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508104" y="4797152"/>
            <a:ext cx="792088" cy="62636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7092280" y="4797152"/>
            <a:ext cx="792088" cy="62636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707904" y="2204864"/>
            <a:ext cx="792088" cy="626368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131840" y="4941168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444208" y="4941168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      1. You must                        .               </a:t>
            </a:r>
            <a:endParaRPr lang="ru-RU" dirty="0"/>
          </a:p>
        </p:txBody>
      </p:sp>
      <p:pic>
        <p:nvPicPr>
          <p:cNvPr id="3" name="Рисунок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0648"/>
            <a:ext cx="2398762" cy="10801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83768" y="1196753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You must swim.</a:t>
            </a:r>
            <a:endParaRPr lang="ru-RU" sz="4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1844824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cs typeface="Times New Roman" pitchFamily="18" charset="0"/>
              </a:rPr>
              <a:t>2. You must                   .   </a:t>
            </a:r>
            <a:endParaRPr lang="ru-RU" sz="4400" dirty="0">
              <a:cs typeface="Times New Roman" pitchFamily="18" charset="0"/>
            </a:endParaRPr>
          </a:p>
        </p:txBody>
      </p:sp>
      <p:pic>
        <p:nvPicPr>
          <p:cNvPr id="6" name="Рисунок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772816"/>
            <a:ext cx="1944216" cy="8640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43808" y="2708920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You must run.</a:t>
            </a:r>
            <a:endParaRPr lang="ru-RU" sz="40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899592" y="3451647"/>
            <a:ext cx="540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3. You must                 .   </a:t>
            </a:r>
            <a:endParaRPr lang="ru-RU" sz="4400" dirty="0"/>
          </a:p>
        </p:txBody>
      </p:sp>
      <p:pic>
        <p:nvPicPr>
          <p:cNvPr id="10" name="Рисунок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284984"/>
            <a:ext cx="1656184" cy="9906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491880" y="4149080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You must jump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475656" y="4869160"/>
            <a:ext cx="54901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4. You must               .      </a:t>
            </a:r>
            <a:endParaRPr lang="ru-RU" sz="440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869160"/>
            <a:ext cx="1200150" cy="76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275856" y="5733256"/>
            <a:ext cx="50444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You must ride a bike. </a:t>
            </a:r>
            <a:endParaRPr lang="ru-RU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9" grpId="0"/>
      <p:bldP spid="11" grpId="0"/>
      <p:bldP spid="12" grpId="0"/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189</Words>
  <Application>Microsoft Office PowerPoint</Application>
  <PresentationFormat>Экран (4:3)</PresentationFormat>
  <Paragraphs>37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December __, 2012 Classwork</vt:lpstr>
      <vt:lpstr>Слайд 5</vt:lpstr>
      <vt:lpstr>Слайд 6</vt:lpstr>
      <vt:lpstr>Слайд 7</vt:lpstr>
      <vt:lpstr>Слайд 8</vt:lpstr>
      <vt:lpstr>         1. You must                        .              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November 22, 2012 Classwork</dc:title>
  <dc:creator>Администратор</dc:creator>
  <cp:lastModifiedBy>Пользователь Windows</cp:lastModifiedBy>
  <cp:revision>32</cp:revision>
  <dcterms:created xsi:type="dcterms:W3CDTF">2012-11-21T15:14:32Z</dcterms:created>
  <dcterms:modified xsi:type="dcterms:W3CDTF">2012-12-19T16:24:37Z</dcterms:modified>
</cp:coreProperties>
</file>