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1"/>
  </p:notesMasterIdLst>
  <p:sldIdLst>
    <p:sldId id="265" r:id="rId2"/>
    <p:sldId id="256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57" r:id="rId13"/>
    <p:sldId id="258" r:id="rId14"/>
    <p:sldId id="259" r:id="rId15"/>
    <p:sldId id="260" r:id="rId16"/>
    <p:sldId id="261" r:id="rId17"/>
    <p:sldId id="262" r:id="rId18"/>
    <p:sldId id="278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2FF921-34C6-4242-8443-D3AF4CA789D8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C55BCE-A11A-45D4-8CC0-1B175B2080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55BCE-A11A-45D4-8CC0-1B175B2080BD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F47F-1B8F-4158-8E66-C796614EA643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8FFF1-8C02-401E-856A-6E9470C23A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F47F-1B8F-4158-8E66-C796614EA643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8FFF1-8C02-401E-856A-6E9470C23A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F47F-1B8F-4158-8E66-C796614EA643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8FFF1-8C02-401E-856A-6E9470C23A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F47F-1B8F-4158-8E66-C796614EA643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8FFF1-8C02-401E-856A-6E9470C23A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F47F-1B8F-4158-8E66-C796614EA643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8FFF1-8C02-401E-856A-6E9470C23A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F47F-1B8F-4158-8E66-C796614EA643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8FFF1-8C02-401E-856A-6E9470C23A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F47F-1B8F-4158-8E66-C796614EA643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8FFF1-8C02-401E-856A-6E9470C23A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F47F-1B8F-4158-8E66-C796614EA643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8FFF1-8C02-401E-856A-6E9470C23A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F47F-1B8F-4158-8E66-C796614EA643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8FFF1-8C02-401E-856A-6E9470C23A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F47F-1B8F-4158-8E66-C796614EA643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8FFF1-8C02-401E-856A-6E9470C23A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DF47F-1B8F-4158-8E66-C796614EA643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D48FFF1-8C02-401E-856A-6E9470C23A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9DF47F-1B8F-4158-8E66-C796614EA643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D48FFF1-8C02-401E-856A-6E9470C23A1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2930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5300" dirty="0" smtClean="0"/>
              <a:t>- What would you like to eat?</a:t>
            </a:r>
            <a:br>
              <a:rPr lang="en-US" sz="5300" dirty="0" smtClean="0"/>
            </a:br>
            <a:r>
              <a:rPr lang="en-US" sz="5300" dirty="0" smtClean="0"/>
              <a:t>- I`d like to eat some meat.</a:t>
            </a:r>
            <a:br>
              <a:rPr lang="en-US" sz="5300" dirty="0" smtClean="0"/>
            </a:br>
            <a:r>
              <a:rPr lang="en-US" sz="5300" dirty="0" smtClean="0"/>
              <a:t>- What would you like to drink?</a:t>
            </a:r>
            <a:br>
              <a:rPr lang="en-US" sz="5300" dirty="0" smtClean="0"/>
            </a:br>
            <a:r>
              <a:rPr lang="en-US" sz="5300" dirty="0" smtClean="0"/>
              <a:t>- I`d like to drink some milk.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020272" y="1844824"/>
            <a:ext cx="8229600" cy="438912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7" y="1268760"/>
            <a:ext cx="7538591" cy="478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24744"/>
            <a:ext cx="6621874" cy="5209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412776"/>
            <a:ext cx="4608512" cy="3024336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I am round and red</a:t>
            </a:r>
            <a:r>
              <a:rPr lang="en-US" sz="2800" dirty="0" smtClean="0"/>
              <a:t>.</a:t>
            </a:r>
            <a:br>
              <a:rPr lang="en-US" sz="2800" dirty="0" smtClean="0"/>
            </a:b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sz="2800" dirty="0" smtClean="0"/>
              <a:t>My </a:t>
            </a:r>
            <a:r>
              <a:rPr lang="en-US" sz="2800" dirty="0" smtClean="0"/>
              <a:t>meat is also red</a:t>
            </a:r>
            <a:r>
              <a:rPr lang="en-US" sz="2800" dirty="0" smtClean="0"/>
              <a:t>.</a:t>
            </a:r>
            <a:br>
              <a:rPr lang="en-US" sz="2800" dirty="0" smtClean="0"/>
            </a:b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sz="2800" dirty="0" smtClean="0"/>
              <a:t>Some </a:t>
            </a:r>
            <a:r>
              <a:rPr lang="en-US" sz="2800" dirty="0" smtClean="0"/>
              <a:t>people think I am a vegetable but I am really a fruit.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People </a:t>
            </a:r>
            <a:r>
              <a:rPr lang="en-US" sz="2800" dirty="0" smtClean="0"/>
              <a:t>like to use me in a salad.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324600"/>
            <a:ext cx="8229600" cy="533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980728"/>
            <a:ext cx="3702149" cy="37589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204864"/>
            <a:ext cx="4248472" cy="1728192"/>
          </a:xfrm>
        </p:spPr>
        <p:txBody>
          <a:bodyPr>
            <a:noAutofit/>
          </a:bodyPr>
          <a:lstStyle/>
          <a:p>
            <a:r>
              <a:rPr lang="en-US" sz="2500" dirty="0" smtClean="0"/>
              <a:t>I am white. </a:t>
            </a: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>You </a:t>
            </a:r>
            <a:r>
              <a:rPr lang="en-US" sz="2500" dirty="0" smtClean="0"/>
              <a:t>can drink me</a:t>
            </a:r>
            <a:r>
              <a:rPr lang="en-US" sz="2500" dirty="0" smtClean="0"/>
              <a:t>.</a:t>
            </a:r>
            <a:br>
              <a:rPr lang="en-US" sz="2500" dirty="0" smtClean="0"/>
            </a:br>
            <a:r>
              <a:rPr lang="en-US" sz="2500" dirty="0" smtClean="0"/>
              <a:t> </a:t>
            </a:r>
            <a:br>
              <a:rPr lang="en-US" sz="2500" dirty="0" smtClean="0"/>
            </a:br>
            <a:r>
              <a:rPr lang="en-US" sz="2500" dirty="0" smtClean="0"/>
              <a:t>I </a:t>
            </a:r>
            <a:r>
              <a:rPr lang="en-US" sz="2500" dirty="0" smtClean="0"/>
              <a:t>am </a:t>
            </a:r>
            <a:r>
              <a:rPr lang="en-US" sz="2500" dirty="0" smtClean="0"/>
              <a:t>good for health.</a:t>
            </a:r>
            <a:endParaRPr lang="ru-RU" sz="25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165304"/>
            <a:ext cx="8229600" cy="43891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340768"/>
            <a:ext cx="4762500" cy="3571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5112568" cy="2160240"/>
          </a:xfrm>
        </p:spPr>
        <p:txBody>
          <a:bodyPr>
            <a:noAutofit/>
          </a:bodyPr>
          <a:lstStyle/>
          <a:p>
            <a:r>
              <a:rPr lang="en-US" sz="2500" dirty="0" smtClean="0"/>
              <a:t>I am </a:t>
            </a:r>
            <a:r>
              <a:rPr lang="en-US" sz="2500" dirty="0" smtClean="0"/>
              <a:t>very sweet. </a:t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>I </a:t>
            </a:r>
            <a:r>
              <a:rPr lang="en-US" sz="2500" dirty="0" smtClean="0"/>
              <a:t>am cold. </a:t>
            </a: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>I </a:t>
            </a:r>
            <a:r>
              <a:rPr lang="en-US" sz="2500" dirty="0" smtClean="0"/>
              <a:t>have a lot of chocolate chips.</a:t>
            </a:r>
            <a:endParaRPr lang="ru-RU" sz="25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324600"/>
            <a:ext cx="8229600" cy="2000944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412776"/>
            <a:ext cx="3804830" cy="34895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08920"/>
            <a:ext cx="5328592" cy="1440160"/>
          </a:xfrm>
        </p:spPr>
        <p:txBody>
          <a:bodyPr>
            <a:noAutofit/>
          </a:bodyPr>
          <a:lstStyle/>
          <a:p>
            <a:r>
              <a:rPr lang="en-US" sz="2500" dirty="0" smtClean="0"/>
              <a:t>I am yellow and long. </a:t>
            </a: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>I </a:t>
            </a:r>
            <a:r>
              <a:rPr lang="en-US" sz="2500" dirty="0" smtClean="0"/>
              <a:t>am a fruit</a:t>
            </a:r>
            <a:r>
              <a:rPr lang="en-US" sz="2500" dirty="0" smtClean="0"/>
              <a:t>.</a:t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> </a:t>
            </a:r>
            <a:r>
              <a:rPr lang="en-US" sz="2500" dirty="0" smtClean="0"/>
              <a:t>Monkeys eat me.</a:t>
            </a:r>
            <a:endParaRPr lang="ru-RU" sz="25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324600"/>
            <a:ext cx="8229600" cy="200744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908720"/>
            <a:ext cx="3249141" cy="47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05064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It`s very sour, </a:t>
            </a:r>
            <a:b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And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yellow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  <a:b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It's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a fruit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  <a:b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It's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not mellow?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25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324600"/>
            <a:ext cx="8229600" cy="1352872"/>
          </a:xfrm>
        </p:spPr>
        <p:txBody>
          <a:bodyPr/>
          <a:lstStyle/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484784"/>
            <a:ext cx="4209256" cy="3788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645024"/>
            <a:ext cx="8229600" cy="792088"/>
          </a:xfrm>
        </p:spPr>
        <p:txBody>
          <a:bodyPr>
            <a:noAutofit/>
          </a:bodyPr>
          <a:lstStyle/>
          <a:p>
            <a:r>
              <a:rPr lang="en-US" sz="2500" dirty="0" smtClean="0"/>
              <a:t>I am orange</a:t>
            </a:r>
            <a:r>
              <a:rPr lang="en-US" sz="2500" dirty="0" smtClean="0"/>
              <a:t>.</a:t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> </a:t>
            </a:r>
            <a:r>
              <a:rPr lang="en-US" sz="2500" dirty="0" smtClean="0"/>
              <a:t>My top is green</a:t>
            </a:r>
            <a:r>
              <a:rPr lang="en-US" sz="2500" dirty="0" smtClean="0"/>
              <a:t>.</a:t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> </a:t>
            </a:r>
            <a:r>
              <a:rPr lang="en-US" sz="2500" dirty="0" smtClean="0"/>
              <a:t>I am a vegetable.</a:t>
            </a:r>
            <a:endParaRPr lang="ru-RU" sz="25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324600"/>
            <a:ext cx="8229600" cy="17129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1556792"/>
            <a:ext cx="4930335" cy="36042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675456"/>
            <a:ext cx="8229600" cy="13795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</a:rPr>
              <a:t>Do you like …?</a:t>
            </a:r>
            <a:endParaRPr lang="en-US" sz="4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</a:rPr>
              <a:t>  - Yes, I do/No, I don`t.</a:t>
            </a:r>
          </a:p>
          <a:p>
            <a:pPr>
              <a:buFontTx/>
              <a:buChar char="-"/>
            </a:pPr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</a:rPr>
              <a:t>Would you like some…?</a:t>
            </a:r>
          </a:p>
          <a:p>
            <a:pPr>
              <a:buFontTx/>
              <a:buChar char="-"/>
            </a:pPr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</a:rPr>
              <a:t>  - </a:t>
            </a:r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</a:rPr>
              <a:t>Y</a:t>
            </a:r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</a:rPr>
              <a:t>es, please/No, thank you.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8800" dirty="0" smtClean="0"/>
              <a:t>Sources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5157192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http://www.mbiology.ru/pitanie/55-polza-kapusty.html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http://samsebelekar.ru/index/kartofel/0-506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www.motherearthnews.com/Sustainable-Farming/Genetically-Modified-Corn-Safe-Or-Toxic.aspx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http://www.timeboil.ru/eggs/hens_eggs/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http://milk.him-holding.ru/tags/slivochnoe-maslo-i-spredy/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http://povars.com/page/tort-samocvet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http://ribchansky.com/vetchina-domashnyaya-nash-semejnyj-recept/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http://www.liveinternet.ru/showjournal.php?journalid=3486527&amp;tagid=34408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http://www.liveinternet.ru/tags/%F5%EB%E5%E1/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http://cafemedico.net/forums/cafem-articles/18072-importance-tomatoes.html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http://homegrown.org/blog/2011/02/why-we-farm-trying-raw-milk/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http://www.clipartguide.com/_pages/0008-0805-0600-0842.html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http://www.ifood.tv/blog/banana-industry-can-survive-the-e-coli-infection-scare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library.thinkquest.org/6041/riddle.html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www.pocanticohills.org/nutrition/riddles.htm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phototimes.ru/image/18334624/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http://www.24carrotproduce.com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204864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en-US" sz="8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food do you like?</a:t>
            </a:r>
            <a:endParaRPr lang="ru-RU" sz="8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0"/>
            <a:ext cx="7227564" cy="6866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0"/>
            <a:ext cx="7082208" cy="708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96752"/>
            <a:ext cx="6878538" cy="5158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836712"/>
            <a:ext cx="6488804" cy="5253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8107792" cy="4269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268760"/>
            <a:ext cx="6676132" cy="5007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620688"/>
            <a:ext cx="5817958" cy="595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298</TotalTime>
  <Words>135</Words>
  <Application>Microsoft Office PowerPoint</Application>
  <PresentationFormat>Экран (4:3)</PresentationFormat>
  <Paragraphs>31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- What would you like to eat? - I`d like to eat some meat. - What would you like to drink? - I`d like to drink some milk. </vt:lpstr>
      <vt:lpstr>What food do you like?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I am round and red.   My meat is also red.   Some people think I am a vegetable but I am really a fruit.   People like to use me in a salad.</vt:lpstr>
      <vt:lpstr>I am white.   You can drink me.   I am good for health.</vt:lpstr>
      <vt:lpstr>I am very sweet.   I am cold.   I have a lot of chocolate chips.</vt:lpstr>
      <vt:lpstr>I am yellow and long.   I am a fruit.   Monkeys eat me.</vt:lpstr>
      <vt:lpstr>It`s very sour,   And yellow,  It's a fruit,  It's not mellow? </vt:lpstr>
      <vt:lpstr>I am orange.   My top is green.   I am a vegetable.</vt:lpstr>
      <vt:lpstr>Слайд 18</vt:lpstr>
      <vt:lpstr>Sources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Инна</cp:lastModifiedBy>
  <cp:revision>46</cp:revision>
  <dcterms:created xsi:type="dcterms:W3CDTF">2011-12-24T17:22:32Z</dcterms:created>
  <dcterms:modified xsi:type="dcterms:W3CDTF">2012-02-26T11:17:38Z</dcterms:modified>
</cp:coreProperties>
</file>