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0"/>
  </p:notesMasterIdLst>
  <p:sldIdLst>
    <p:sldId id="264" r:id="rId2"/>
    <p:sldId id="297" r:id="rId3"/>
    <p:sldId id="296" r:id="rId4"/>
    <p:sldId id="295" r:id="rId5"/>
    <p:sldId id="287" r:id="rId6"/>
    <p:sldId id="288" r:id="rId7"/>
    <p:sldId id="291" r:id="rId8"/>
    <p:sldId id="261" r:id="rId9"/>
  </p:sldIdLst>
  <p:sldSz cx="9144000" cy="6858000" type="screen4x3"/>
  <p:notesSz cx="6858000" cy="9144000"/>
  <p:defaultTextStyle>
    <a:defPPr>
      <a:defRPr lang="en-GB"/>
    </a:defPPr>
    <a:lvl1pPr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1pPr>
    <a:lvl2pPr marL="742950" indent="-28575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2pPr>
    <a:lvl3pPr marL="11430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3pPr>
    <a:lvl4pPr marL="16002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4pPr>
    <a:lvl5pPr marL="20574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006600"/>
    <a:srgbClr val="CC3300"/>
    <a:srgbClr val="5B1305"/>
    <a:srgbClr val="5A0614"/>
    <a:srgbClr val="5C040C"/>
    <a:srgbClr val="5C3204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6908" autoAdjust="0"/>
    <p:restoredTop sz="94660"/>
  </p:normalViewPr>
  <p:slideViewPr>
    <p:cSldViewPr>
      <p:cViewPr varScale="1">
        <p:scale>
          <a:sx n="71" d="100"/>
          <a:sy n="71" d="100"/>
        </p:scale>
        <p:origin x="-108" y="-16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27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28" name="AutoShape 3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29" name="AutoShape 4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30" name="AutoShape 5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31" name="AutoShape 6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32" name="AutoShape 7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33" name="AutoShape 8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34" name="AutoShape 9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35" name="AutoShape 10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36" name="Rectangle 1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27650" cy="39909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3084" name="Rectangle 1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30913" cy="4794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  <p:sp>
        <p:nvSpPr>
          <p:cNvPr id="26638" name="Text Box 13"/>
          <p:cNvSpPr txBox="1">
            <a:spLocks noChangeArrowheads="1"/>
          </p:cNvSpPr>
          <p:nvPr/>
        </p:nvSpPr>
        <p:spPr bwMode="auto">
          <a:xfrm>
            <a:off x="0" y="0"/>
            <a:ext cx="3278188" cy="5318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39" name="Text Box 14"/>
          <p:cNvSpPr txBox="1">
            <a:spLocks noChangeArrowheads="1"/>
          </p:cNvSpPr>
          <p:nvPr/>
        </p:nvSpPr>
        <p:spPr bwMode="auto">
          <a:xfrm>
            <a:off x="4278313" y="0"/>
            <a:ext cx="3278187" cy="5318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40" name="Text Box 15"/>
          <p:cNvSpPr txBox="1">
            <a:spLocks noChangeArrowheads="1"/>
          </p:cNvSpPr>
          <p:nvPr/>
        </p:nvSpPr>
        <p:spPr bwMode="auto">
          <a:xfrm>
            <a:off x="0" y="10156825"/>
            <a:ext cx="3278188" cy="5318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88" name="Rectangle 16"/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5238"/>
            <a:ext cx="3263900" cy="5175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S Gothic" charset="-128"/>
                <a:cs typeface="Arial Unicode MS" charset="0"/>
              </a:defRPr>
            </a:lvl1pPr>
          </a:lstStyle>
          <a:p>
            <a:pPr>
              <a:defRPr/>
            </a:pPr>
            <a:fld id="{4534122E-0AF0-476D-8376-94F4C33F17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93013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xfrm>
            <a:off x="457200" y="6356350"/>
            <a:ext cx="2116138" cy="6381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11.10.10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xfrm>
            <a:off x="7924800" y="6356350"/>
            <a:ext cx="744538" cy="6572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668ABD-04DA-4574-8E2E-190BD57EB1F5}" type="slidenum">
              <a:rPr lang="ru-RU"/>
              <a:pPr>
                <a:defRPr/>
              </a:pPr>
              <a:t>‹#›</a:t>
            </a:fld>
            <a:fld id="{9EB89264-821D-4EAD-B9F1-DFB6736EB1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>
          <a:xfrm>
            <a:off x="457200" y="6356350"/>
            <a:ext cx="2116138" cy="6381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smtClean="0"/>
              <a:t>11.10.10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>
          <a:xfrm>
            <a:off x="7924800" y="6356350"/>
            <a:ext cx="744538" cy="6572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651A1D2-827C-47A7-8BEE-4CF51EDDAAB0}" type="slidenum">
              <a:rPr lang="ru-RU" smtClean="0"/>
              <a:pPr>
                <a:defRPr/>
              </a:pPr>
              <a:t>‹#›</a:t>
            </a:fld>
            <a:fld id="{A9CE67B2-A629-4470-97D8-355609C10C1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9078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>
          <a:xfrm>
            <a:off x="457200" y="6356350"/>
            <a:ext cx="2116138" cy="6381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smtClean="0"/>
              <a:t>11.10.10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>
          <a:xfrm>
            <a:off x="7924800" y="6356350"/>
            <a:ext cx="744538" cy="6572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651A1D2-827C-47A7-8BEE-4CF51EDDAAB0}" type="slidenum">
              <a:rPr lang="ru-RU" smtClean="0"/>
              <a:pPr>
                <a:defRPr/>
              </a:pPr>
              <a:t>‹#›</a:t>
            </a:fld>
            <a:fld id="{A9CE67B2-A629-4470-97D8-355609C10C1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7170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>
          <a:xfrm>
            <a:off x="457200" y="6356350"/>
            <a:ext cx="2116138" cy="6381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smtClean="0"/>
              <a:t>11.10.10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>
          <a:xfrm>
            <a:off x="7924800" y="6356350"/>
            <a:ext cx="744538" cy="6572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651A1D2-827C-47A7-8BEE-4CF51EDDAAB0}" type="slidenum">
              <a:rPr lang="ru-RU" smtClean="0"/>
              <a:pPr>
                <a:defRPr/>
              </a:pPr>
              <a:t>‹#›</a:t>
            </a:fld>
            <a:fld id="{A9CE67B2-A629-4470-97D8-355609C10C1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36004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>
          <a:xfrm>
            <a:off x="457200" y="6356350"/>
            <a:ext cx="2116138" cy="6381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smtClean="0"/>
              <a:t>11.10.10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>
          <a:xfrm>
            <a:off x="7924800" y="6356350"/>
            <a:ext cx="744538" cy="6572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651A1D2-827C-47A7-8BEE-4CF51EDDAAB0}" type="slidenum">
              <a:rPr lang="ru-RU" smtClean="0"/>
              <a:pPr>
                <a:defRPr/>
              </a:pPr>
              <a:t>‹#›</a:t>
            </a:fld>
            <a:fld id="{A9CE67B2-A629-4470-97D8-355609C10C1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73273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>
          <a:xfrm>
            <a:off x="457200" y="6356350"/>
            <a:ext cx="2116138" cy="6381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smtClean="0"/>
              <a:t>11.10.10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>
          <a:xfrm>
            <a:off x="7924800" y="6356350"/>
            <a:ext cx="744538" cy="6572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651A1D2-827C-47A7-8BEE-4CF51EDDAAB0}" type="slidenum">
              <a:rPr lang="ru-RU" smtClean="0"/>
              <a:pPr>
                <a:defRPr/>
              </a:pPr>
              <a:t>‹#›</a:t>
            </a:fld>
            <a:fld id="{A9CE67B2-A629-4470-97D8-355609C10C1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72439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>
          <a:xfrm>
            <a:off x="457200" y="6356350"/>
            <a:ext cx="2116138" cy="6381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smtClean="0"/>
              <a:t>11.10.10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>
          <a:xfrm>
            <a:off x="7924800" y="6356350"/>
            <a:ext cx="744538" cy="6572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651A1D2-827C-47A7-8BEE-4CF51EDDAAB0}" type="slidenum">
              <a:rPr lang="ru-RU" smtClean="0"/>
              <a:pPr>
                <a:defRPr/>
              </a:pPr>
              <a:t>‹#›</a:t>
            </a:fld>
            <a:fld id="{A9CE67B2-A629-4470-97D8-355609C10C1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68365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>
          <a:xfrm>
            <a:off x="457200" y="6356350"/>
            <a:ext cx="2116138" cy="6381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smtClean="0"/>
              <a:t>11.10.10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>
          <a:xfrm>
            <a:off x="7924800" y="6356350"/>
            <a:ext cx="744538" cy="6572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651A1D2-827C-47A7-8BEE-4CF51EDDAAB0}" type="slidenum">
              <a:rPr lang="ru-RU" smtClean="0"/>
              <a:pPr>
                <a:defRPr/>
              </a:pPr>
              <a:t>‹#›</a:t>
            </a:fld>
            <a:fld id="{A9CE67B2-A629-4470-97D8-355609C10C1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67369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>
          <a:xfrm>
            <a:off x="457200" y="6356350"/>
            <a:ext cx="2116138" cy="6381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smtClean="0"/>
              <a:t>11.10.10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>
          <a:xfrm>
            <a:off x="7924800" y="6356350"/>
            <a:ext cx="744538" cy="6572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651A1D2-827C-47A7-8BEE-4CF51EDDAAB0}" type="slidenum">
              <a:rPr lang="ru-RU" smtClean="0"/>
              <a:pPr>
                <a:defRPr/>
              </a:pPr>
              <a:t>‹#›</a:t>
            </a:fld>
            <a:fld id="{A9CE67B2-A629-4470-97D8-355609C10C1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0990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75029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xfrm>
            <a:off x="457200" y="6356350"/>
            <a:ext cx="2116138" cy="6381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11.10.10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xfrm>
            <a:off x="7924800" y="6356350"/>
            <a:ext cx="744538" cy="6572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430DD9-6A9E-4A3E-8AF7-E86854ED0695}" type="slidenum">
              <a:rPr lang="ru-RU"/>
              <a:pPr>
                <a:defRPr/>
              </a:pPr>
              <a:t>‹#›</a:t>
            </a:fld>
            <a:fld id="{BAC2D008-73DC-4945-9DE4-BFB0423DD4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ru-RU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xfrm>
            <a:off x="457200" y="6356350"/>
            <a:ext cx="2116138" cy="6381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11.10.10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xfrm>
            <a:off x="7924800" y="6356350"/>
            <a:ext cx="744538" cy="6572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A7A984-4948-46B4-8BC5-6E02EE040C0F}" type="slidenum">
              <a:rPr lang="ru-RU"/>
              <a:pPr>
                <a:defRPr/>
              </a:pPr>
              <a:t>‹#›</a:t>
            </a:fld>
            <a:fld id="{A1C0702C-6740-465D-84BA-CADD864D92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35163"/>
            <a:ext cx="4029075" cy="4371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38675" y="1935163"/>
            <a:ext cx="4030663" cy="4371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xfrm>
            <a:off x="457200" y="6356350"/>
            <a:ext cx="2116138" cy="6381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11.10.10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xfrm>
            <a:off x="7924800" y="6356350"/>
            <a:ext cx="744538" cy="6572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0AD181-8F55-48D1-98EB-0687DCFA6EF5}" type="slidenum">
              <a:rPr lang="ru-RU"/>
              <a:pPr>
                <a:defRPr/>
              </a:pPr>
              <a:t>‹#›</a:t>
            </a:fld>
            <a:fld id="{8948BB22-980A-4D6F-9E14-C4BDFD855D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xfrm>
            <a:off x="457200" y="6356350"/>
            <a:ext cx="2116138" cy="6381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11.10.10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xfrm>
            <a:off x="7924800" y="6356350"/>
            <a:ext cx="744538" cy="6572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F0F7B1-B9B2-4A08-B443-4E328E53D5CF}" type="slidenum">
              <a:rPr lang="ru-RU"/>
              <a:pPr>
                <a:defRPr/>
              </a:pPr>
              <a:t>‹#›</a:t>
            </a:fld>
            <a:fld id="{57E5FDA6-88C6-4AD6-AB7B-6E803DFCE7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xfrm>
            <a:off x="457200" y="6356350"/>
            <a:ext cx="2116138" cy="6381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11.10.10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xfrm>
            <a:off x="7924800" y="6356350"/>
            <a:ext cx="744538" cy="6572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56B9AE-7794-49C6-8DE6-1714D69F7E9C}" type="slidenum">
              <a:rPr lang="ru-RU"/>
              <a:pPr>
                <a:defRPr/>
              </a:pPr>
              <a:t>‹#›</a:t>
            </a:fld>
            <a:fld id="{62881080-6F45-4F8F-8A99-12B437C244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xfrm>
            <a:off x="457200" y="6356350"/>
            <a:ext cx="2116138" cy="6381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11.10.10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xfrm>
            <a:off x="7924800" y="6356350"/>
            <a:ext cx="744538" cy="6572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602A02-7666-49E9-9115-5B777C869EDD}" type="slidenum">
              <a:rPr lang="ru-RU"/>
              <a:pPr>
                <a:defRPr/>
              </a:pPr>
              <a:t>‹#›</a:t>
            </a:fld>
            <a:fld id="{875E40E9-3A61-4482-8E45-3D86DD7F87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xfrm>
            <a:off x="457200" y="6356350"/>
            <a:ext cx="2116138" cy="6381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11.10.10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xfrm>
            <a:off x="7924800" y="6356350"/>
            <a:ext cx="744538" cy="6572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F0284F-54A4-4ED1-9E71-BA06EB244C50}" type="slidenum">
              <a:rPr lang="ru-RU"/>
              <a:pPr>
                <a:defRPr/>
              </a:pPr>
              <a:t>‹#›</a:t>
            </a:fld>
            <a:fld id="{8FCB7290-D0C2-4B95-87A4-71AD8C337E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xfrm>
            <a:off x="457200" y="6356350"/>
            <a:ext cx="2116138" cy="6381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11.10.10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xfrm>
            <a:off x="7924800" y="6356350"/>
            <a:ext cx="744538" cy="6572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0E2747-90DB-4DBF-A285-9DF277ECE797}" type="slidenum">
              <a:rPr lang="ru-RU"/>
              <a:pPr>
                <a:defRPr/>
              </a:pPr>
              <a:t>‹#›</a:t>
            </a:fld>
            <a:fld id="{D7222EC0-51BA-4AC9-B430-6CC2AEC677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xfrm>
            <a:off x="457200" y="6356350"/>
            <a:ext cx="2116138" cy="6381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11.10.10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xfrm>
            <a:off x="7924800" y="6356350"/>
            <a:ext cx="744538" cy="6572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348D47-729E-47DC-9826-059C6285CC23}" type="slidenum">
              <a:rPr lang="ru-RU"/>
              <a:pPr>
                <a:defRPr/>
              </a:pPr>
              <a:t>‹#›</a:t>
            </a:fld>
            <a:fld id="{863054C5-1DCE-477D-9029-60D27B418E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16700" y="704850"/>
            <a:ext cx="2052638" cy="56022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704850"/>
            <a:ext cx="6007100" cy="56022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xfrm>
            <a:off x="457200" y="6356350"/>
            <a:ext cx="2116138" cy="6381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11.10.10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xfrm>
            <a:off x="7924800" y="6356350"/>
            <a:ext cx="744538" cy="6572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64CFEB-8F02-44CE-858D-E76AAF4C9EDD}" type="slidenum">
              <a:rPr lang="ru-RU"/>
              <a:pPr>
                <a:defRPr/>
              </a:pPr>
              <a:t>‹#›</a:t>
            </a:fld>
            <a:fld id="{BAF7773B-8DD3-4260-A00C-83F97FB88A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35732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534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>
          <a:xfrm>
            <a:off x="457200" y="6356350"/>
            <a:ext cx="2116138" cy="6381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smtClean="0"/>
              <a:t>11.10.10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>
          <a:xfrm>
            <a:off x="7924800" y="6356350"/>
            <a:ext cx="744538" cy="6572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651A1D2-827C-47A7-8BEE-4CF51EDDAAB0}" type="slidenum">
              <a:rPr lang="ru-RU" smtClean="0"/>
              <a:pPr>
                <a:defRPr/>
              </a:pPr>
              <a:t>‹#›</a:t>
            </a:fld>
            <a:fld id="{A9CE67B2-A629-4470-97D8-355609C10C1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410620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648509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562929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46464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058507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112944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0346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>
          <a:xfrm>
            <a:off x="457200" y="6356350"/>
            <a:ext cx="2116138" cy="6381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smtClean="0"/>
              <a:t>11.10.10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>
          <a:xfrm>
            <a:off x="7924800" y="6356350"/>
            <a:ext cx="744538" cy="6572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651A1D2-827C-47A7-8BEE-4CF51EDDAAB0}" type="slidenum">
              <a:rPr lang="ru-RU" smtClean="0"/>
              <a:pPr>
                <a:defRPr/>
              </a:pPr>
              <a:t>‹#›</a:t>
            </a:fld>
            <a:fld id="{A9CE67B2-A629-4470-97D8-355609C10C1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38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>
          <a:xfrm>
            <a:off x="457200" y="6356350"/>
            <a:ext cx="2116138" cy="6381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smtClean="0"/>
              <a:t>11.10.10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>
          <a:xfrm>
            <a:off x="7924800" y="6356350"/>
            <a:ext cx="744538" cy="6572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651A1D2-827C-47A7-8BEE-4CF51EDDAAB0}" type="slidenum">
              <a:rPr lang="ru-RU" smtClean="0"/>
              <a:pPr>
                <a:defRPr/>
              </a:pPr>
              <a:t>‹#›</a:t>
            </a:fld>
            <a:fld id="{A9CE67B2-A629-4470-97D8-355609C10C1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9318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>
          <a:xfrm>
            <a:off x="457200" y="6356350"/>
            <a:ext cx="2116138" cy="6381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smtClean="0"/>
              <a:t>11.10.10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>
          <a:xfrm>
            <a:off x="7924800" y="6356350"/>
            <a:ext cx="744538" cy="6572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651A1D2-827C-47A7-8BEE-4CF51EDDAAB0}" type="slidenum">
              <a:rPr lang="ru-RU" smtClean="0"/>
              <a:pPr>
                <a:defRPr/>
              </a:pPr>
              <a:t>‹#›</a:t>
            </a:fld>
            <a:fld id="{A9CE67B2-A629-4470-97D8-355609C10C1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899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>
          <a:xfrm>
            <a:off x="457200" y="6356350"/>
            <a:ext cx="2116138" cy="6381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smtClean="0"/>
              <a:t>11.10.10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>
          <a:xfrm>
            <a:off x="7924800" y="6356350"/>
            <a:ext cx="744538" cy="6572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651A1D2-827C-47A7-8BEE-4CF51EDDAAB0}" type="slidenum">
              <a:rPr lang="ru-RU" smtClean="0"/>
              <a:pPr>
                <a:defRPr/>
              </a:pPr>
              <a:t>‹#›</a:t>
            </a:fld>
            <a:fld id="{A9CE67B2-A629-4470-97D8-355609C10C1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5045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>
          <a:xfrm>
            <a:off x="457200" y="6356350"/>
            <a:ext cx="2116138" cy="6381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smtClean="0"/>
              <a:t>11.10.10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>
          <a:xfrm>
            <a:off x="7924800" y="6356350"/>
            <a:ext cx="744538" cy="6572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651A1D2-827C-47A7-8BEE-4CF51EDDAAB0}" type="slidenum">
              <a:rPr lang="ru-RU" smtClean="0"/>
              <a:pPr>
                <a:defRPr/>
              </a:pPr>
              <a:t>‹#›</a:t>
            </a:fld>
            <a:fld id="{A9CE67B2-A629-4470-97D8-355609C10C1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8486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>
          <a:xfrm>
            <a:off x="457200" y="6356350"/>
            <a:ext cx="2116138" cy="6381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smtClean="0"/>
              <a:t>11.10.10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>
          <a:xfrm>
            <a:off x="7924800" y="6356350"/>
            <a:ext cx="744538" cy="6572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651A1D2-827C-47A7-8BEE-4CF51EDDAAB0}" type="slidenum">
              <a:rPr lang="ru-RU" smtClean="0"/>
              <a:pPr>
                <a:defRPr/>
              </a:pPr>
              <a:t>‹#›</a:t>
            </a:fld>
            <a:fld id="{A9CE67B2-A629-4470-97D8-355609C10C1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253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7" cstate="screen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04850"/>
            <a:ext cx="8212138" cy="1125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5000" rIns="90000" bIns="4500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GB" dirty="0" smtClean="0"/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35163"/>
            <a:ext cx="8212138" cy="43719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 dirty="0" smtClean="0"/>
          </a:p>
        </p:txBody>
      </p:sp>
      <p:sp>
        <p:nvSpPr>
          <p:cNvPr id="1029" name="Text Box 4"/>
          <p:cNvSpPr txBox="1">
            <a:spLocks noChangeArrowheads="1"/>
          </p:cNvSpPr>
          <p:nvPr/>
        </p:nvSpPr>
        <p:spPr bwMode="auto">
          <a:xfrm>
            <a:off x="2667000" y="6356350"/>
            <a:ext cx="3349625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  <p:sldLayoutId id="2147483970" r:id="rId3"/>
    <p:sldLayoutId id="2147483971" r:id="rId4"/>
    <p:sldLayoutId id="2147483972" r:id="rId5"/>
    <p:sldLayoutId id="2147483973" r:id="rId6"/>
    <p:sldLayoutId id="2147483974" r:id="rId7"/>
    <p:sldLayoutId id="2147483975" r:id="rId8"/>
    <p:sldLayoutId id="2147483976" r:id="rId9"/>
    <p:sldLayoutId id="2147483977" r:id="rId10"/>
    <p:sldLayoutId id="2147483978" r:id="rId11"/>
    <p:sldLayoutId id="2147483979" r:id="rId12"/>
    <p:sldLayoutId id="2147483980" r:id="rId13"/>
    <p:sldLayoutId id="2147483981" r:id="rId14"/>
    <p:sldLayoutId id="2147483982" r:id="rId15"/>
    <p:sldLayoutId id="2147483983" r:id="rId16"/>
    <p:sldLayoutId id="2147483984" r:id="rId17"/>
    <p:sldLayoutId id="2147483985" r:id="rId18"/>
    <p:sldLayoutId id="2147483950" r:id="rId19"/>
    <p:sldLayoutId id="2147483951" r:id="rId20"/>
    <p:sldLayoutId id="2147483952" r:id="rId21"/>
    <p:sldLayoutId id="2147483953" r:id="rId22"/>
    <p:sldLayoutId id="2147483954" r:id="rId23"/>
    <p:sldLayoutId id="2147483955" r:id="rId24"/>
    <p:sldLayoutId id="2147483956" r:id="rId25"/>
    <p:sldLayoutId id="2147483957" r:id="rId26"/>
    <p:sldLayoutId id="2147483958" r:id="rId27"/>
    <p:sldLayoutId id="2147483986" r:id="rId28"/>
    <p:sldLayoutId id="2147483987" r:id="rId29"/>
    <p:sldLayoutId id="2147483988" r:id="rId30"/>
    <p:sldLayoutId id="2147483989" r:id="rId31"/>
    <p:sldLayoutId id="2147483990" r:id="rId32"/>
    <p:sldLayoutId id="2147483991" r:id="rId33"/>
    <p:sldLayoutId id="2147483992" r:id="rId34"/>
    <p:sldLayoutId id="2147483993" r:id="rId35"/>
  </p:sldLayoutIdLst>
  <p:hf sldNum="0" hdr="0" ftr="0"/>
  <p:txStyles>
    <p:titleStyle>
      <a:lvl1pPr algn="l" defTabSz="449263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+mj-lt"/>
          <a:ea typeface="+mj-ea"/>
          <a:cs typeface="MS Gothic" charset="0"/>
        </a:defRPr>
      </a:lvl1pPr>
      <a:lvl2pPr algn="l" defTabSz="449263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onstantia" pitchFamily="16" charset="0"/>
          <a:ea typeface="MS Gothic" charset="-128"/>
          <a:cs typeface="MS Gothic" charset="0"/>
        </a:defRPr>
      </a:lvl2pPr>
      <a:lvl3pPr algn="l" defTabSz="449263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onstantia" pitchFamily="16" charset="0"/>
          <a:ea typeface="MS Gothic" charset="-128"/>
          <a:cs typeface="MS Gothic" charset="0"/>
        </a:defRPr>
      </a:lvl3pPr>
      <a:lvl4pPr algn="l" defTabSz="449263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onstantia" pitchFamily="16" charset="0"/>
          <a:ea typeface="MS Gothic" charset="-128"/>
          <a:cs typeface="MS Gothic" charset="0"/>
        </a:defRPr>
      </a:lvl4pPr>
      <a:lvl5pPr algn="l" defTabSz="449263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onstantia" pitchFamily="16" charset="0"/>
          <a:ea typeface="MS Gothic" charset="-128"/>
          <a:cs typeface="MS Gothic" charset="0"/>
        </a:defRPr>
      </a:lvl5pPr>
      <a:lvl6pPr marL="2514600" indent="-228600" algn="l" defTabSz="449263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onstantia" pitchFamily="16" charset="0"/>
          <a:ea typeface="MS Gothic" charset="-128"/>
        </a:defRPr>
      </a:lvl6pPr>
      <a:lvl7pPr marL="2971800" indent="-228600" algn="l" defTabSz="449263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onstantia" pitchFamily="16" charset="0"/>
          <a:ea typeface="MS Gothic" charset="-128"/>
        </a:defRPr>
      </a:lvl7pPr>
      <a:lvl8pPr marL="3429000" indent="-228600" algn="l" defTabSz="449263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onstantia" pitchFamily="16" charset="0"/>
          <a:ea typeface="MS Gothic" charset="-128"/>
        </a:defRPr>
      </a:lvl8pPr>
      <a:lvl9pPr marL="3886200" indent="-228600" algn="l" defTabSz="449263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onstantia" pitchFamily="16" charset="0"/>
          <a:ea typeface="MS Gothic" charset="-128"/>
        </a:defRPr>
      </a:lvl9pPr>
    </p:titleStyle>
    <p:bodyStyle>
      <a:lvl1pPr marL="342900" indent="-342900" algn="l" defTabSz="449263" rtl="0" eaLnBrk="1" fontAlgn="base" hangingPunct="1">
        <a:lnSpc>
          <a:spcPct val="102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defRPr sz="2600">
          <a:solidFill>
            <a:srgbClr val="000000"/>
          </a:solidFill>
          <a:latin typeface="+mn-lt"/>
          <a:ea typeface="+mn-ea"/>
          <a:cs typeface="MS Gothic" charset="0"/>
        </a:defRPr>
      </a:lvl1pPr>
      <a:lvl2pPr marL="742950" indent="-285750" algn="l" defTabSz="449263" rtl="0" eaLnBrk="1" fontAlgn="base" hangingPunct="1">
        <a:lnSpc>
          <a:spcPct val="102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defRPr sz="2100">
          <a:solidFill>
            <a:srgbClr val="000000"/>
          </a:solidFill>
          <a:latin typeface="+mn-lt"/>
          <a:ea typeface="+mn-ea"/>
          <a:cs typeface="MS Gothic" charset="0"/>
        </a:defRPr>
      </a:lvl2pPr>
      <a:lvl3pPr marL="1143000" indent="-228600" algn="l" defTabSz="449263" rtl="0" eaLnBrk="1" fontAlgn="base" hangingPunct="1">
        <a:lnSpc>
          <a:spcPct val="102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MS Gothic" charset="0"/>
        </a:defRPr>
      </a:lvl3pPr>
      <a:lvl4pPr marL="1600200" indent="-228600" algn="l" defTabSz="449263" rtl="0" eaLnBrk="1" fontAlgn="base" hangingPunct="1">
        <a:lnSpc>
          <a:spcPct val="102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MS Gothic" charset="0"/>
        </a:defRPr>
      </a:lvl4pPr>
      <a:lvl5pPr marL="2057400" indent="-228600" algn="l" defTabSz="449263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MS Gothic" charset="0"/>
        </a:defRPr>
      </a:lvl5pPr>
      <a:lvl6pPr marL="2514600" indent="-228600" algn="l" defTabSz="449263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hyperlink" Target="http://belpotolok.com/potolok_colors/art_print/catalog/abstract_background?picture=583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24744"/>
            <a:ext cx="7772400" cy="2160240"/>
          </a:xfrm>
        </p:spPr>
        <p:txBody>
          <a:bodyPr/>
          <a:lstStyle/>
          <a:p>
            <a:pPr algn="ctr"/>
            <a:r>
              <a:rPr lang="en-US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The Present Simple Tense</a:t>
            </a:r>
            <a:br>
              <a:rPr lang="en-US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(affirmative and negative sentences)</a:t>
            </a:r>
            <a:endParaRPr lang="ru-RU" sz="4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005064"/>
            <a:ext cx="6400800" cy="1800200"/>
          </a:xfrm>
        </p:spPr>
        <p:txBody>
          <a:bodyPr/>
          <a:lstStyle/>
          <a:p>
            <a:endParaRPr lang="en-US" sz="4800" dirty="0" smtClean="0"/>
          </a:p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Elena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Pavlova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12138" cy="1080120"/>
          </a:xfrm>
        </p:spPr>
        <p:txBody>
          <a:bodyPr/>
          <a:lstStyle/>
          <a:p>
            <a:pPr algn="ctr"/>
            <a:r>
              <a:rPr lang="en-US" sz="4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Affirmative sentences</a:t>
            </a:r>
            <a:endParaRPr lang="ru-RU" sz="4400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play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tennis on Sundays.</a:t>
            </a:r>
          </a:p>
          <a:p>
            <a:pPr marL="514350" indent="-514350"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We </a:t>
            </a:r>
            <a:r>
              <a:rPr lang="en-US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go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to bed at 10 p.m.</a:t>
            </a:r>
          </a:p>
          <a:p>
            <a:pPr marL="514350" indent="-514350"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They always </a:t>
            </a:r>
            <a:r>
              <a:rPr lang="en-US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boil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water when they make tea.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/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I/ You/ We/ They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read/ speak/ write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etc.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Susan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play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the piano very well.</a:t>
            </a:r>
          </a:p>
          <a:p>
            <a:pPr marL="514350" indent="-514350">
              <a:buAutoNum type="arabicPeriod"/>
            </a:pP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Mother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often </a:t>
            </a:r>
            <a:r>
              <a:rPr lang="en-US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go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to bed at midnight.</a:t>
            </a:r>
          </a:p>
          <a:p>
            <a:pPr marL="514350" indent="-514350">
              <a:buAutoNum type="arabicPeriod"/>
            </a:pP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Water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boil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at 100 centigrade.</a:t>
            </a:r>
          </a:p>
          <a:p>
            <a:pPr marL="0" indent="0" algn="r"/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He/ She/ It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read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/     speak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/ write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etc.</a:t>
            </a:r>
          </a:p>
          <a:p>
            <a:pPr marL="514350" indent="-514350">
              <a:buAutoNum type="arabicPeriod"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199" y="5023765"/>
            <a:ext cx="1368152" cy="1449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152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The Present Simple </a:t>
            </a:r>
            <a:r>
              <a:rPr lang="en-US" sz="4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Tense</a:t>
            </a:r>
            <a:r>
              <a:rPr lang="ru-RU" sz="4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(Настоящее простое время) </a:t>
            </a:r>
            <a:endParaRPr lang="ru-RU" sz="4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Употребляется для выражения: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бычного, повторяющегося действия в настоящем: 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They </a:t>
            </a:r>
            <a:r>
              <a:rPr lang="en-US" sz="2800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go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to Granny </a:t>
            </a:r>
            <a:r>
              <a:rPr lang="en-US" sz="2800" u="sng" dirty="0" smtClean="0">
                <a:latin typeface="Times New Roman" pitchFamily="18" charset="0"/>
                <a:cs typeface="Times New Roman" pitchFamily="18" charset="0"/>
              </a:rPr>
              <a:t>every summer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бщеизвестных истин, фактов, законов природы:</a:t>
            </a:r>
          </a:p>
          <a:p>
            <a:pPr marL="0" indent="0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The Sun </a:t>
            </a:r>
            <a:r>
              <a:rPr lang="en-US" sz="2800" u="sng" dirty="0" smtClean="0">
                <a:latin typeface="Times New Roman" pitchFamily="18" charset="0"/>
                <a:cs typeface="Times New Roman" pitchFamily="18" charset="0"/>
              </a:rPr>
              <a:t>always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sets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in the west.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последовательности действий, следующих друг за другом: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u="sng" dirty="0" smtClean="0">
                <a:latin typeface="Times New Roman" pitchFamily="18" charset="0"/>
                <a:cs typeface="Times New Roman" pitchFamily="18" charset="0"/>
              </a:rPr>
              <a:t>Every morning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make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my bed, 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wash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my face, 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have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breakfast and 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to school.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3929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Time expressions</a:t>
            </a:r>
            <a:endParaRPr lang="ru-RU" sz="4400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457200" indent="-457200">
              <a:buFont typeface="Arial" pitchFamily="34" charset="0"/>
              <a:buChar char="•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very day/ week/ month/ year/ winter…;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 Mondays/ Sundays …;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 the morning/ afternoon/ evening;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 night/ weekend, etc.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602544" y="1916832"/>
            <a:ext cx="4030663" cy="4371975"/>
          </a:xfrm>
        </p:spPr>
        <p:txBody>
          <a:bodyPr/>
          <a:lstStyle/>
          <a:p>
            <a:pPr marL="457200" indent="-457200"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always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usually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ften;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ometimes;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arely;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ever;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0130" y="3212976"/>
            <a:ext cx="1583077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645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12138" cy="1209700"/>
          </a:xfrm>
        </p:spPr>
        <p:txBody>
          <a:bodyPr/>
          <a:lstStyle/>
          <a:p>
            <a:pPr algn="ctr"/>
            <a:r>
              <a:rPr lang="en-US" sz="4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Negative sentences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 + </a:t>
            </a:r>
            <a:r>
              <a:rPr lang="en-US" sz="4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en-US" sz="4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don’t</a:t>
            </a:r>
            <a:endParaRPr lang="ru-RU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live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in Russia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We </a:t>
            </a:r>
            <a:r>
              <a:rPr lang="en-US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go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to school six days a week.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Children </a:t>
            </a:r>
            <a:r>
              <a:rPr lang="en-US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like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juice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You always </a:t>
            </a:r>
            <a:r>
              <a:rPr lang="en-US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do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your homework in time.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4572001" y="1935163"/>
            <a:ext cx="4097338" cy="4371975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don’t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live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in America.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We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don’t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go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to school on Sundays.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They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don’t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like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milk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You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don’t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do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tests well.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1888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oes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4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not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doesn’t</a:t>
            </a:r>
            <a:endParaRPr lang="ru-RU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usually </a:t>
            </a:r>
            <a:r>
              <a:rPr lang="en-US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start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work at 9 a.m.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Mum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often </a:t>
            </a:r>
            <a:r>
              <a:rPr lang="en-US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eat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sweets.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Our cat </a:t>
            </a:r>
            <a:r>
              <a:rPr lang="en-US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like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to sleep on the sofa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Steve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know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much about music.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He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doesn’t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usually </a:t>
            </a:r>
            <a:r>
              <a:rPr lang="en-US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start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work at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a.m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Mum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doesn’t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often </a:t>
            </a:r>
            <a:r>
              <a:rPr lang="en-US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eat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sweets.</a:t>
            </a:r>
          </a:p>
          <a:p>
            <a:pPr marL="514350" indent="-514350"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It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doesn’t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like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to sleep on the floor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Steve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doesn’t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know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much about politics.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596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In negative forms we use:</a:t>
            </a:r>
            <a:endParaRPr lang="ru-RU" sz="4400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I/ You/ We/ They + 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 not (don’t) </a:t>
            </a:r>
            <a:r>
              <a:rPr lang="en-US" sz="28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read/ speak/ write …</a:t>
            </a:r>
            <a:endParaRPr lang="ru-RU" sz="2800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He/ She/ It + 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does not (doesn’t) </a:t>
            </a:r>
            <a:r>
              <a:rPr lang="en-US" sz="28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read/ speak/ write … </a:t>
            </a:r>
            <a:endParaRPr lang="ru-RU" sz="2800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4005064"/>
            <a:ext cx="2520280" cy="2089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87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u="sng" dirty="0" smtClean="0">
                <a:hlinkClick r:id="rId2"/>
              </a:rPr>
              <a:t>http://</a:t>
            </a:r>
            <a:r>
              <a:rPr lang="ru-RU" sz="2000" i="1" u="sng" dirty="0" smtClean="0">
                <a:hlinkClick r:id="rId2"/>
              </a:rPr>
              <a:t>bel</a:t>
            </a:r>
            <a:r>
              <a:rPr lang="ru-RU" sz="2000" i="1" dirty="0" smtClean="0"/>
              <a:t> </a:t>
            </a:r>
            <a:r>
              <a:rPr lang="ru-RU" sz="2000" b="1" i="1" dirty="0" smtClean="0"/>
              <a:t/>
            </a:r>
            <a:br>
              <a:rPr lang="ru-RU" sz="2000" b="1" i="1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en-US" sz="32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Resources: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en-GB" sz="2400" dirty="0" smtClean="0"/>
              <a:t/>
            </a:r>
            <a:br>
              <a:rPr lang="en-GB" sz="2400" dirty="0" smtClean="0"/>
            </a:br>
            <a:r>
              <a:rPr lang="en-GB" sz="2400" dirty="0" smtClean="0">
                <a:hlinkClick r:id="rId3"/>
              </a:rPr>
              <a:t>http://images.yandex.ru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 smtClean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Блинова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С.И.,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Чарекова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Е.П., Чернышева Г.С и др. Практика английского языка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Спб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1998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Jenny Dooley-Virginia Evans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‘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Grammarway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2’ – Express Publishing, 2004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Картинки -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https://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www.google.ru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одукты питания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onstantia"/>
        <a:ea typeface="MS Gothic"/>
        <a:cs typeface=""/>
      </a:majorFont>
      <a:minorFont>
        <a:latin typeface="Constantia"/>
        <a:ea typeface="MS Gothic"/>
        <a:cs typeface="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продукты питания</Template>
  <TotalTime>229</TotalTime>
  <Words>397</Words>
  <Application>Microsoft Office PowerPoint</Application>
  <PresentationFormat>Экран (4:3)</PresentationFormat>
  <Paragraphs>63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продукты питания</vt:lpstr>
      <vt:lpstr>The Present Simple Tense (affirmative and negative sentences)</vt:lpstr>
      <vt:lpstr>Affirmative sentences</vt:lpstr>
      <vt:lpstr>The Present Simple Tense  (Настоящее простое время) </vt:lpstr>
      <vt:lpstr>Time expressions</vt:lpstr>
      <vt:lpstr>Negative sentences do  + not = don’t</vt:lpstr>
      <vt:lpstr>does + not = doesn’t</vt:lpstr>
      <vt:lpstr>In negative forms we use:</vt:lpstr>
      <vt:lpstr> http://bel   Resources:  http://images.yandex.ru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 класс  УМК Биболетовой М. З.</dc:title>
  <dc:creator>viki</dc:creator>
  <cp:lastModifiedBy>Пользователь</cp:lastModifiedBy>
  <cp:revision>30</cp:revision>
  <cp:lastPrinted>1601-01-01T00:00:00Z</cp:lastPrinted>
  <dcterms:created xsi:type="dcterms:W3CDTF">2012-10-27T08:10:12Z</dcterms:created>
  <dcterms:modified xsi:type="dcterms:W3CDTF">2013-08-29T19:06:51Z</dcterms:modified>
</cp:coreProperties>
</file>