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94" r:id="rId4"/>
    <p:sldId id="293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ru/search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emf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</a:rPr>
              <a:t>A tour of London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805" y="3429000"/>
            <a:ext cx="6553200" cy="259228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Презентация для урока в 5 классе</a:t>
            </a:r>
          </a:p>
          <a:p>
            <a:r>
              <a:rPr lang="en-US" sz="1800" b="1" dirty="0" smtClean="0"/>
              <a:t>Unit 8 lesson 2</a:t>
            </a:r>
            <a:endParaRPr lang="ru-RU" sz="1800" b="1" dirty="0" smtClean="0"/>
          </a:p>
          <a:p>
            <a:r>
              <a:rPr lang="ru-RU" sz="1800" b="1" dirty="0" smtClean="0"/>
              <a:t>УМК «</a:t>
            </a:r>
            <a:r>
              <a:rPr lang="en-US" sz="1800" b="1" dirty="0" smtClean="0"/>
              <a:t>New millennium English</a:t>
            </a:r>
            <a:r>
              <a:rPr lang="ru-RU" sz="1800" b="1" dirty="0" smtClean="0"/>
              <a:t>»</a:t>
            </a:r>
            <a:endParaRPr lang="en-US" sz="1800" b="1" dirty="0" smtClean="0"/>
          </a:p>
          <a:p>
            <a:r>
              <a:rPr lang="ru-RU" sz="1400" dirty="0" smtClean="0">
                <a:solidFill>
                  <a:schemeClr val="tx1"/>
                </a:solidFill>
              </a:rPr>
              <a:t>Учитель английского языка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БОУ города Омска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 «Средняя общеобразовательная школа №118»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Шаронова Галина Федоровна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6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Piccadilly street</a:t>
            </a:r>
            <a:endParaRPr lang="ru-RU" sz="4000" dirty="0"/>
          </a:p>
        </p:txBody>
      </p:sp>
      <p:pic>
        <p:nvPicPr>
          <p:cNvPr id="28674" name="Picture 2" descr="C:\Users\Галинка\Desktop\картинки\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37338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Галинка\Desktop\картинки\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162425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4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Piccadilly circus</a:t>
            </a:r>
            <a:endParaRPr lang="ru-RU" dirty="0"/>
          </a:p>
        </p:txBody>
      </p:sp>
      <p:pic>
        <p:nvPicPr>
          <p:cNvPr id="27650" name="Picture 2" descr="C:\Users\Галинка\Desktop\картинки\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514725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Галинка\Desktop\картинки\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31482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44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Regent street</a:t>
            </a:r>
            <a:endParaRPr lang="ru-RU" dirty="0"/>
          </a:p>
        </p:txBody>
      </p:sp>
      <p:pic>
        <p:nvPicPr>
          <p:cNvPr id="26626" name="Picture 2" descr="C:\Users\Галинка\Desktop\картинки\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70" y="548680"/>
            <a:ext cx="3600450" cy="428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Галинка\Desktop\картинки\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143375"/>
            <a:ext cx="35147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Галинка\Desktop\картинки\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81725"/>
            <a:ext cx="35147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0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en-US" dirty="0" smtClean="0"/>
              <a:t>Trafalgar Square</a:t>
            </a:r>
            <a:endParaRPr lang="ru-RU" dirty="0"/>
          </a:p>
        </p:txBody>
      </p:sp>
      <p:pic>
        <p:nvPicPr>
          <p:cNvPr id="25602" name="Picture 2" descr="C:\Users\Галинка\Desktop\картинки\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91475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58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en-US" dirty="0"/>
              <a:t>Trafalgar Square</a:t>
            </a:r>
            <a:endParaRPr lang="ru-RU" dirty="0"/>
          </a:p>
        </p:txBody>
      </p:sp>
      <p:pic>
        <p:nvPicPr>
          <p:cNvPr id="24578" name="Picture 2" descr="C:\Users\Галинка\Desktop\картинки\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134350" cy="51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4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-315416"/>
            <a:ext cx="5791200" cy="1371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The National Gallery</a:t>
            </a:r>
            <a:endParaRPr lang="ru-RU" sz="3200" dirty="0"/>
          </a:p>
        </p:txBody>
      </p:sp>
      <p:pic>
        <p:nvPicPr>
          <p:cNvPr id="23554" name="Picture 2" descr="C:\Users\Галинка\Desktop\картинки\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91476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6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Nelson’s column</a:t>
            </a:r>
            <a:endParaRPr lang="ru-RU" dirty="0"/>
          </a:p>
        </p:txBody>
      </p:sp>
      <p:pic>
        <p:nvPicPr>
          <p:cNvPr id="22530" name="Picture 2" descr="C:\Users\Галинка\Desktop\картинки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5600"/>
            <a:ext cx="3672407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Галинка\Desktop\картинки\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1773924"/>
            <a:ext cx="4029075" cy="446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1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en-US" dirty="0"/>
              <a:t>Nelson’s column</a:t>
            </a:r>
            <a:endParaRPr lang="ru-RU" dirty="0"/>
          </a:p>
        </p:txBody>
      </p:sp>
      <p:pic>
        <p:nvPicPr>
          <p:cNvPr id="21506" name="Picture 2" descr="C:\Users\Галинка\Desktop\картинки\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2348880"/>
            <a:ext cx="424815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Галинка\Desktop\картинки\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4031431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6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NO 10 Downing street</a:t>
            </a:r>
            <a:endParaRPr lang="ru-RU" sz="3200" dirty="0"/>
          </a:p>
        </p:txBody>
      </p:sp>
      <p:pic>
        <p:nvPicPr>
          <p:cNvPr id="20482" name="Picture 2" descr="C:\Users\Галинка\Desktop\картинки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382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94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28010"/>
          </a:xfrm>
        </p:spPr>
        <p:txBody>
          <a:bodyPr>
            <a:normAutofit/>
          </a:bodyPr>
          <a:lstStyle/>
          <a:p>
            <a:r>
              <a:rPr lang="en-US" sz="3200" dirty="0"/>
              <a:t>NO 10 Downing street</a:t>
            </a:r>
            <a:endParaRPr lang="ru-RU" sz="3200" dirty="0"/>
          </a:p>
        </p:txBody>
      </p:sp>
      <p:pic>
        <p:nvPicPr>
          <p:cNvPr id="19458" name="Picture 2" descr="C:\Users\Галинка\Desktop\картинки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743325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Галинка\Desktop\картинки\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404812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05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067128" cy="900018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Welcome to our </a:t>
            </a:r>
            <a:br>
              <a:rPr lang="en-US" sz="2800" dirty="0"/>
            </a:br>
            <a:r>
              <a:rPr lang="en-US" sz="2800" dirty="0"/>
              <a:t>Round London Sightseeing tour.</a:t>
            </a:r>
          </a:p>
        </p:txBody>
      </p:sp>
      <p:pic>
        <p:nvPicPr>
          <p:cNvPr id="36866" name="Picture 2" descr="C:\Users\Галинка\Desktop\картинки\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424936" cy="547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14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The houses of parliament</a:t>
            </a:r>
            <a:endParaRPr lang="ru-RU" dirty="0"/>
          </a:p>
        </p:txBody>
      </p:sp>
      <p:pic>
        <p:nvPicPr>
          <p:cNvPr id="3" name="Picture 2" descr="C:\Users\Галинка\Desktop\картинки\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3963"/>
            <a:ext cx="7924800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5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houses of parliament</a:t>
            </a:r>
            <a:endParaRPr lang="ru-RU" dirty="0"/>
          </a:p>
        </p:txBody>
      </p:sp>
      <p:pic>
        <p:nvPicPr>
          <p:cNvPr id="17410" name="Picture 2" descr="C:\Users\Галинка\Desktop\картинки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52425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Галинка\Desktop\картинки\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6854"/>
            <a:ext cx="4543425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7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2801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Big ben</a:t>
            </a:r>
            <a:endParaRPr lang="ru-RU" sz="4400" dirty="0"/>
          </a:p>
        </p:txBody>
      </p:sp>
      <p:pic>
        <p:nvPicPr>
          <p:cNvPr id="16386" name="Picture 2" descr="C:\Users\Галинка\Desktop\картинки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8680"/>
            <a:ext cx="3552825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Галинка\Desktop\картинки\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96" y="1580579"/>
            <a:ext cx="4676776" cy="429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88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72026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Big ben</a:t>
            </a:r>
            <a:endParaRPr lang="ru-RU" sz="4400" dirty="0"/>
          </a:p>
        </p:txBody>
      </p:sp>
      <p:pic>
        <p:nvPicPr>
          <p:cNvPr id="15362" name="Picture 2" descr="C:\Users\Галинка\Desktop\картинки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39838"/>
            <a:ext cx="747712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25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river Thames</a:t>
            </a:r>
            <a:endParaRPr lang="ru-RU" sz="3200" dirty="0"/>
          </a:p>
        </p:txBody>
      </p:sp>
      <p:pic>
        <p:nvPicPr>
          <p:cNvPr id="14338" name="Picture 2" descr="C:\Users\Галинка\Desktop\картинки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342" y="648842"/>
            <a:ext cx="3600450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Галинка\Desktop\картинки\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3435349"/>
            <a:ext cx="3737041" cy="315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Галинка\Desktop\картинки\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93236"/>
            <a:ext cx="374332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Галинка\Desktop\картинки\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3" y="987335"/>
            <a:ext cx="385762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7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83994"/>
          </a:xfrm>
        </p:spPr>
        <p:txBody>
          <a:bodyPr/>
          <a:lstStyle/>
          <a:p>
            <a:r>
              <a:rPr lang="en-US" dirty="0"/>
              <a:t>The London eye</a:t>
            </a:r>
            <a:endParaRPr lang="ru-RU" dirty="0"/>
          </a:p>
        </p:txBody>
      </p:sp>
      <p:pic>
        <p:nvPicPr>
          <p:cNvPr id="13314" name="Picture 2" descr="C:\Users\Галинка\Desktop\картинки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159" y="771787"/>
            <a:ext cx="345757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Галинка\Desktop\картинки\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56664"/>
            <a:ext cx="40767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Галинка\Desktop\картинки\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178" y="3655924"/>
            <a:ext cx="378142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Галинка\Desktop\картинки\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38" y="3771314"/>
            <a:ext cx="3457575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40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r>
              <a:rPr lang="en-US" dirty="0"/>
              <a:t>The London eye</a:t>
            </a:r>
            <a:endParaRPr lang="ru-RU" dirty="0"/>
          </a:p>
        </p:txBody>
      </p:sp>
      <p:pic>
        <p:nvPicPr>
          <p:cNvPr id="12290" name="Picture 2" descr="C:\Users\Галинка\Desktop\картинки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213973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74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r>
              <a:rPr lang="en-US" dirty="0" smtClean="0"/>
              <a:t>Tower bridge</a:t>
            </a:r>
            <a:endParaRPr lang="ru-RU" dirty="0"/>
          </a:p>
        </p:txBody>
      </p:sp>
      <p:pic>
        <p:nvPicPr>
          <p:cNvPr id="11266" name="Picture 2" descr="C:\Users\Галинка\Desktop\картинки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32435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Галинка\Desktop\картинки\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902" y="1124744"/>
            <a:ext cx="4019550" cy="419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4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r>
              <a:rPr lang="en-US" dirty="0"/>
              <a:t>Tower bridge</a:t>
            </a:r>
            <a:endParaRPr lang="ru-RU" dirty="0"/>
          </a:p>
        </p:txBody>
      </p:sp>
      <p:pic>
        <p:nvPicPr>
          <p:cNvPr id="10242" name="Picture 2" descr="C:\Users\Галинка\Desktop\картинки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28750"/>
            <a:ext cx="3886200" cy="516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Галинка\Desktop\картинки\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28750"/>
            <a:ext cx="3724275" cy="48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35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83994"/>
          </a:xfrm>
        </p:spPr>
        <p:txBody>
          <a:bodyPr/>
          <a:lstStyle/>
          <a:p>
            <a:r>
              <a:rPr lang="en-US" dirty="0" smtClean="0"/>
              <a:t>The roman wall</a:t>
            </a:r>
            <a:endParaRPr lang="ru-RU" dirty="0"/>
          </a:p>
        </p:txBody>
      </p:sp>
      <p:pic>
        <p:nvPicPr>
          <p:cNvPr id="9218" name="Picture 2" descr="C:\Users\Галинка\Desktop\картинки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390" y="3717031"/>
            <a:ext cx="4097713" cy="30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Галинка\Desktop\картинки\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52775" cy="374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Галинка\Desktop\картинки\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03170"/>
            <a:ext cx="5184576" cy="323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Галинка\Desktop\картинки\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15" y="4035258"/>
            <a:ext cx="3724275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5791200" cy="864096"/>
          </a:xfrm>
        </p:spPr>
        <p:txBody>
          <a:bodyPr>
            <a:normAutofit/>
          </a:bodyPr>
          <a:lstStyle/>
          <a:p>
            <a:r>
              <a:rPr lang="en-US" dirty="0" smtClean="0"/>
              <a:t>Buckingham palace</a:t>
            </a:r>
            <a:endParaRPr lang="ru-RU" dirty="0"/>
          </a:p>
        </p:txBody>
      </p:sp>
      <p:pic>
        <p:nvPicPr>
          <p:cNvPr id="35842" name="Picture 2" descr="C:\Users\Галинка\Desktop\картинки\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06995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80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tower of London</a:t>
            </a:r>
            <a:endParaRPr lang="ru-RU" dirty="0"/>
          </a:p>
        </p:txBody>
      </p:sp>
      <p:pic>
        <p:nvPicPr>
          <p:cNvPr id="8194" name="Picture 2" descr="C:\Users\Галинка\Desktop\картинки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582" y="1052736"/>
            <a:ext cx="43053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Галинка\Desktop\картинки\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846" y="4053190"/>
            <a:ext cx="36576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Галинка\Desktop\картинки\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50" y="4134152"/>
            <a:ext cx="3657600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Галинка\Desktop\картинки\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87" y="1462311"/>
            <a:ext cx="38957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21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r>
              <a:rPr lang="en-US" dirty="0" smtClean="0"/>
              <a:t>The crown jewels</a:t>
            </a:r>
            <a:endParaRPr lang="ru-RU" dirty="0"/>
          </a:p>
        </p:txBody>
      </p:sp>
      <p:pic>
        <p:nvPicPr>
          <p:cNvPr id="7170" name="Picture 2" descr="C:\Users\Галинка\Desktop\картинки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277226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91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683994"/>
          </a:xfrm>
        </p:spPr>
        <p:txBody>
          <a:bodyPr/>
          <a:lstStyle/>
          <a:p>
            <a:r>
              <a:rPr lang="en-US" dirty="0"/>
              <a:t>The crown jewels</a:t>
            </a:r>
            <a:endParaRPr lang="ru-RU" dirty="0"/>
          </a:p>
        </p:txBody>
      </p:sp>
      <p:pic>
        <p:nvPicPr>
          <p:cNvPr id="6146" name="Picture 2" descr="C:\Users\Галинка\Desktop\картинки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80170"/>
            <a:ext cx="3096344" cy="329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Галинка\Desktop\картинки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25" y="1025262"/>
            <a:ext cx="2847975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Галинка\Desktop\картинки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807" y="751605"/>
            <a:ext cx="2924175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Галинка\Desktop\картинки\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86" y="4544266"/>
            <a:ext cx="3657601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Галинка\Desktop\картинки\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732" y="4509120"/>
            <a:ext cx="4286250" cy="204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4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u="sng" dirty="0"/>
              <a:t>The Star of Africa</a:t>
            </a:r>
            <a:r>
              <a:rPr lang="en-US" sz="2400" dirty="0"/>
              <a:t>, a pear shaped diamond weighing 530.20 carats.</a:t>
            </a:r>
            <a:endParaRPr lang="ru-RU" sz="2400" dirty="0"/>
          </a:p>
        </p:txBody>
      </p:sp>
      <p:pic>
        <p:nvPicPr>
          <p:cNvPr id="5122" name="Picture 2" descr="C:\Users\Галинка\Desktop\картинки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4029075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Галинка\Desktop\картинки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68760"/>
            <a:ext cx="24479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14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 Paul's cathedral</a:t>
            </a:r>
            <a:endParaRPr lang="ru-RU" dirty="0"/>
          </a:p>
        </p:txBody>
      </p:sp>
      <p:pic>
        <p:nvPicPr>
          <p:cNvPr id="4098" name="Picture 2" descr="C:\Users\Галинка\Desktop\картинки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15276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96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>
            <a:normAutofit fontScale="90000"/>
          </a:bodyPr>
          <a:lstStyle/>
          <a:p>
            <a:r>
              <a:rPr lang="en-US" dirty="0"/>
              <a:t>St Paul's cathedral</a:t>
            </a:r>
            <a:endParaRPr lang="ru-RU" dirty="0"/>
          </a:p>
        </p:txBody>
      </p:sp>
      <p:pic>
        <p:nvPicPr>
          <p:cNvPr id="3074" name="Picture 2" descr="C:\Users\Галинка\Desktop\картинки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4533900" cy="49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алинка\Desktop\картинки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457575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87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>
            <a:normAutofit fontScale="90000"/>
          </a:bodyPr>
          <a:lstStyle/>
          <a:p>
            <a:r>
              <a:rPr lang="en-US" dirty="0"/>
              <a:t>St Paul's cathedral</a:t>
            </a:r>
            <a:endParaRPr lang="ru-RU" dirty="0"/>
          </a:p>
        </p:txBody>
      </p:sp>
      <p:pic>
        <p:nvPicPr>
          <p:cNvPr id="2050" name="Picture 2" descr="C:\Users\Галинка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333751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Галинка\Desktop\картинк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4664"/>
            <a:ext cx="30480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Галинка\Desktop\картинки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84" y="3430363"/>
            <a:ext cx="4012117" cy="316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87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229200"/>
            <a:ext cx="81534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Thank you for taking the round London sightseeing tour.</a:t>
            </a:r>
            <a:endParaRPr lang="ru-RU" dirty="0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pic>
        <p:nvPicPr>
          <p:cNvPr id="1027" name="Picture 3" descr="C:\Users\Галинка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922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4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1256184"/>
          </a:xfrm>
        </p:spPr>
        <p:txBody>
          <a:bodyPr/>
          <a:lstStyle/>
          <a:p>
            <a:r>
              <a:rPr lang="ru-RU" sz="3600" dirty="0" smtClean="0"/>
              <a:t>Ресурсы:</a:t>
            </a:r>
            <a:endParaRPr lang="ru-RU" sz="36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57200" y="1916832"/>
            <a:ext cx="6858000" cy="3798168"/>
          </a:xfrm>
        </p:spPr>
        <p:txBody>
          <a:bodyPr/>
          <a:lstStyle/>
          <a:p>
            <a:endParaRPr lang="ru-RU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«Английский язык нового тысячелетия», 5 класс</a:t>
            </a:r>
          </a:p>
          <a:p>
            <a:r>
              <a:rPr lang="ru-RU" dirty="0" smtClean="0"/>
              <a:t>    </a:t>
            </a:r>
            <a:r>
              <a:rPr lang="ru-RU" dirty="0" err="1" smtClean="0"/>
              <a:t>Н.Н.Деревянко</a:t>
            </a:r>
            <a:r>
              <a:rPr lang="ru-RU" dirty="0" smtClean="0"/>
              <a:t> и др.</a:t>
            </a:r>
          </a:p>
          <a:p>
            <a:r>
              <a:rPr lang="ru-RU" dirty="0"/>
              <a:t> </a:t>
            </a:r>
            <a:r>
              <a:rPr lang="ru-RU" dirty="0" smtClean="0"/>
              <a:t>   изд. Титул, 2008 г.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Картинки из интернета:</a:t>
            </a:r>
          </a:p>
          <a:p>
            <a:r>
              <a:rPr lang="ru-RU" dirty="0" smtClean="0"/>
              <a:t>   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www.google.ru/search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08.04.2012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48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r>
              <a:rPr lang="en-US" dirty="0" smtClean="0"/>
              <a:t>Queen</a:t>
            </a:r>
            <a:r>
              <a:rPr lang="ru-RU" dirty="0" smtClean="0"/>
              <a:t> </a:t>
            </a:r>
            <a:r>
              <a:rPr lang="en-US" dirty="0" smtClean="0"/>
              <a:t>Elisabeth</a:t>
            </a:r>
            <a:r>
              <a:rPr lang="ru-RU" dirty="0" smtClean="0"/>
              <a:t> </a:t>
            </a:r>
            <a:r>
              <a:rPr lang="en-US" dirty="0" smtClean="0"/>
              <a:t>II</a:t>
            </a:r>
            <a:endParaRPr lang="ru-RU" dirty="0"/>
          </a:p>
        </p:txBody>
      </p:sp>
      <p:pic>
        <p:nvPicPr>
          <p:cNvPr id="34818" name="Picture 2" descr="C:\Users\Галинка\Desktop\картинки\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980728"/>
            <a:ext cx="47625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Галинка\Desktop\картинки\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861049"/>
            <a:ext cx="3384376" cy="283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Галинка\Desktop\картинки\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10977"/>
            <a:ext cx="2714625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C:\Users\Галинка\Desktop\картинки\7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211513"/>
            <a:ext cx="4152900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85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Buckingham Palace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33794" name="Picture 2" descr="C:\Users\Галинка\Desktop\картинки\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2780928"/>
            <a:ext cx="3000375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Галинка\Desktop\картинки\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2132856"/>
            <a:ext cx="30289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Галинка\Desktop\картинки\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91" y="1196752"/>
            <a:ext cx="311467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05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Constitution </a:t>
            </a:r>
            <a:r>
              <a:rPr lang="en-US" dirty="0" smtClean="0"/>
              <a:t>Hill 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32770" name="Picture 2" descr="C:\Users\Галинка\Desktop\картинки\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92888" cy="501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Hyde Park</a:t>
            </a:r>
            <a:endParaRPr lang="ru-RU" sz="4800" dirty="0"/>
          </a:p>
        </p:txBody>
      </p:sp>
      <p:pic>
        <p:nvPicPr>
          <p:cNvPr id="31746" name="Picture 2" descr="C:\Users\Галинка\Desktop\картинки\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600450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Галинка\Desktop\картинки\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819525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26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Hyde Park</a:t>
            </a:r>
            <a:endParaRPr lang="ru-RU" sz="4400" dirty="0"/>
          </a:p>
        </p:txBody>
      </p:sp>
      <p:pic>
        <p:nvPicPr>
          <p:cNvPr id="30722" name="Picture 2" descr="C:\Users\Галинка\Desktop\картинки\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37338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Галинка\Desktop\картинки\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89040"/>
            <a:ext cx="40767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C:\Users\Галинка\Desktop\картинки\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" y="1700808"/>
            <a:ext cx="3453581" cy="457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48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Hyde </a:t>
            </a:r>
            <a:r>
              <a:rPr lang="en-US" dirty="0" smtClean="0"/>
              <a:t>Park corner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1816601"/>
              </p:ext>
            </p:extLst>
          </p:nvPr>
        </p:nvGraphicFramePr>
        <p:xfrm>
          <a:off x="-5077072" y="1856619"/>
          <a:ext cx="6608561" cy="4408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Диаграмма" r:id="rId3" imgW="6095936" imgH="4067089" progId="MSGraph.Chart.8">
                  <p:embed followColorScheme="full"/>
                </p:oleObj>
              </mc:Choice>
              <mc:Fallback>
                <p:oleObj name="Диаграмма" r:id="rId3" imgW="6095936" imgH="4067089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077072" y="1856619"/>
                        <a:ext cx="6608561" cy="4408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180518"/>
              </p:ext>
            </p:extLst>
          </p:nvPr>
        </p:nvGraphicFramePr>
        <p:xfrm>
          <a:off x="1350963" y="5467350"/>
          <a:ext cx="1809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Диаграмма" r:id="rId5" imgW="181086" imgH="295307" progId="MSGraph.Chart.8">
                  <p:embed followColorScheme="full"/>
                </p:oleObj>
              </mc:Choice>
              <mc:Fallback>
                <p:oleObj name="Диаграмма" r:id="rId5" imgW="181086" imgH="295307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0963" y="5467350"/>
                        <a:ext cx="1809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698" name="Picture 2" descr="C:\Users\Галинка\Desktop\картинки\6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772817"/>
            <a:ext cx="3669928" cy="476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C:\Users\Галинка\Desktop\картинки\6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991" y="1484784"/>
            <a:ext cx="450532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C:\Users\Галинка\Desktop\картинки\6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753" y="4243298"/>
            <a:ext cx="37338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50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214</TotalTime>
  <Words>186</Words>
  <Application>Microsoft Office PowerPoint</Application>
  <PresentationFormat>Экран (4:3)</PresentationFormat>
  <Paragraphs>52</Paragraphs>
  <Slides>38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Главная</vt:lpstr>
      <vt:lpstr>Диаграмма Microsoft Graph</vt:lpstr>
      <vt:lpstr>A tour of London</vt:lpstr>
      <vt:lpstr>Welcome to our  Round London Sightseeing tour.</vt:lpstr>
      <vt:lpstr>Buckingham palace</vt:lpstr>
      <vt:lpstr>Queen Elisabeth II</vt:lpstr>
      <vt:lpstr>Buckingham Palace </vt:lpstr>
      <vt:lpstr>Constitution Hill  </vt:lpstr>
      <vt:lpstr>Hyde Park</vt:lpstr>
      <vt:lpstr>Hyde Park</vt:lpstr>
      <vt:lpstr>Hyde Park corner</vt:lpstr>
      <vt:lpstr>Piccadilly street</vt:lpstr>
      <vt:lpstr>Piccadilly circus</vt:lpstr>
      <vt:lpstr>Regent street</vt:lpstr>
      <vt:lpstr>Trafalgar Square</vt:lpstr>
      <vt:lpstr>Trafalgar Square</vt:lpstr>
      <vt:lpstr>The National Gallery</vt:lpstr>
      <vt:lpstr>Nelson’s column</vt:lpstr>
      <vt:lpstr>Nelson’s column</vt:lpstr>
      <vt:lpstr>NO 10 Downing street</vt:lpstr>
      <vt:lpstr>NO 10 Downing street</vt:lpstr>
      <vt:lpstr>The houses of parliament</vt:lpstr>
      <vt:lpstr>The houses of parliament</vt:lpstr>
      <vt:lpstr>Big ben</vt:lpstr>
      <vt:lpstr>Big ben</vt:lpstr>
      <vt:lpstr>the river Thames</vt:lpstr>
      <vt:lpstr>The London eye</vt:lpstr>
      <vt:lpstr>The London eye</vt:lpstr>
      <vt:lpstr>Tower bridge</vt:lpstr>
      <vt:lpstr>Tower bridge</vt:lpstr>
      <vt:lpstr>The roman wall</vt:lpstr>
      <vt:lpstr>The tower of London</vt:lpstr>
      <vt:lpstr>The crown jewels</vt:lpstr>
      <vt:lpstr>The crown jewels</vt:lpstr>
      <vt:lpstr>The Star of Africa, a pear shaped diamond weighing 530.20 carats.</vt:lpstr>
      <vt:lpstr>St Paul's cathedral</vt:lpstr>
      <vt:lpstr>St Paul's cathedral</vt:lpstr>
      <vt:lpstr>St Paul's cathedral</vt:lpstr>
      <vt:lpstr>Thank you for taking the round London sightseeing tour.</vt:lpstr>
      <vt:lpstr>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Галинка</dc:creator>
  <cp:lastModifiedBy>Галинка</cp:lastModifiedBy>
  <cp:revision>24</cp:revision>
  <dcterms:created xsi:type="dcterms:W3CDTF">2012-04-08T11:54:25Z</dcterms:created>
  <dcterms:modified xsi:type="dcterms:W3CDTF">2012-04-24T09:54:49Z</dcterms:modified>
</cp:coreProperties>
</file>