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73" r:id="rId9"/>
    <p:sldId id="274" r:id="rId10"/>
    <p:sldId id="275" r:id="rId11"/>
    <p:sldId id="276" r:id="rId12"/>
    <p:sldId id="277" r:id="rId13"/>
    <p:sldId id="278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5" autoAdjust="0"/>
    <p:restoredTop sz="94660"/>
  </p:normalViewPr>
  <p:slideViewPr>
    <p:cSldViewPr>
      <p:cViewPr varScale="1">
        <p:scale>
          <a:sx n="107" d="100"/>
          <a:sy n="107" d="100"/>
        </p:scale>
        <p:origin x="-12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chemeClr val="accent1"/>
          </a:fgClr>
          <a:bgClr>
            <a:schemeClr val="accent6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3.bp.blogspot.com/_3E2HwmEhPz0/SRSifx3V5FI/AAAAAAAAAFM/DisiaanoY9U/s1600-R/couch_potato_01.gif" TargetMode="External"/><Relationship Id="rId2" Type="http://schemas.openxmlformats.org/officeDocument/2006/relationships/hyperlink" Target="http://www.bochkavpechatleniy.com/data/photo/2105/4af179ed2e53cdecf74c6c8898e7c58c_original.jpghttp:/www.yuga.ru/media/coach_potato_b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x.timeout.ru/243331.jpeg" TargetMode="External"/><Relationship Id="rId5" Type="http://schemas.openxmlformats.org/officeDocument/2006/relationships/hyperlink" Target="http://www.world-desktop.ru/_ph/34/1/316708309.jpg" TargetMode="External"/><Relationship Id="rId4" Type="http://schemas.openxmlformats.org/officeDocument/2006/relationships/hyperlink" Target="http://1.bp.blogspot.com/-S7OLYiA3Ui8/Tr7w0LjhKGI/AAAAAAAAV7U/65iMlCtvUXg/s1600/1265045005_couch_potato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chemeClr val="accent1"/>
          </a:fgClr>
          <a:bgClr>
            <a:schemeClr val="accent6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1700808"/>
            <a:ext cx="4104456" cy="1512168"/>
          </a:xfrm>
          <a:prstGeom prst="round2Diag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Couch Potato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013176"/>
            <a:ext cx="5184576" cy="1800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Выполнила учитель английского языка </a:t>
            </a:r>
            <a:endParaRPr lang="en-US" sz="1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 Лицей №2 имени </a:t>
            </a:r>
            <a:r>
              <a:rPr lang="ru-RU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В.В.Разуваева</a:t>
            </a:r>
            <a:r>
              <a:rPr lang="ru-RU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» </a:t>
            </a:r>
            <a:r>
              <a:rPr lang="ru-RU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г.Астрахани</a:t>
            </a:r>
            <a:r>
              <a:rPr lang="ru-RU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Раева</a:t>
            </a:r>
            <a:r>
              <a:rPr lang="ru-RU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О.В.</a:t>
            </a:r>
            <a:endParaRPr lang="ru-RU" sz="1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972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yuga.ru/media/coach_potato_b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6228184" cy="412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 rot="20869194">
            <a:off x="46797" y="3684000"/>
            <a:ext cx="4241486" cy="796469"/>
          </a:xfrm>
          <a:prstGeom prst="cloudCallout">
            <a:avLst>
              <a:gd name="adj1" fmla="val -29445"/>
              <a:gd name="adj2" fmla="val 1239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Does</a:t>
            </a:r>
            <a:r>
              <a:rPr lang="ru-RU" sz="2800" dirty="0" smtClean="0">
                <a:solidFill>
                  <a:prstClr val="black"/>
                </a:solidFill>
              </a:rPr>
              <a:t>. . .?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 rot="686213">
            <a:off x="5530799" y="4915588"/>
            <a:ext cx="2680170" cy="796469"/>
          </a:xfrm>
          <a:prstGeom prst="cloudCallout">
            <a:avLst>
              <a:gd name="adj1" fmla="val -31626"/>
              <a:gd name="adj2" fmla="val 1089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Does</a:t>
            </a:r>
            <a:r>
              <a:rPr lang="ru-RU" sz="2800" dirty="0" smtClean="0">
                <a:solidFill>
                  <a:prstClr val="black"/>
                </a:solidFill>
              </a:rPr>
              <a:t> . . .?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5590455" cy="47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869160"/>
            <a:ext cx="5781328" cy="1080120"/>
          </a:xfrm>
          <a:prstGeom prst="wedgeRoundRectCallout">
            <a:avLst>
              <a:gd name="adj1" fmla="val 47347"/>
              <a:gd name="adj2" fmla="val 13071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He’s</a:t>
            </a:r>
            <a:r>
              <a:rPr lang="ru-RU" dirty="0" smtClean="0"/>
              <a:t> . . .  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He likes TV.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3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65104"/>
            <a:ext cx="8291264" cy="1224136"/>
          </a:xfrm>
          <a:prstGeom prst="wedgeRoundRectCallout">
            <a:avLst>
              <a:gd name="adj1" fmla="val 36130"/>
              <a:gd name="adj2" fmla="val 12051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He </a:t>
            </a:r>
            <a:r>
              <a:rPr lang="ru-RU" dirty="0" smtClean="0"/>
              <a:t>. . . </a:t>
            </a:r>
            <a:r>
              <a:rPr lang="en-US" dirty="0" smtClean="0"/>
              <a:t>to swim.</a:t>
            </a:r>
            <a:br>
              <a:rPr lang="en-US" dirty="0" smtClean="0"/>
            </a:br>
            <a:r>
              <a:rPr lang="en-US" dirty="0" smtClean="0"/>
              <a:t>He </a:t>
            </a:r>
            <a:r>
              <a:rPr lang="ru-RU" dirty="0" smtClean="0"/>
              <a:t>. . .</a:t>
            </a:r>
            <a:r>
              <a:rPr lang="en-US" dirty="0" smtClean="0"/>
              <a:t>like to ski.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5218113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621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861048"/>
            <a:ext cx="6120680" cy="2409131"/>
          </a:xfrm>
          <a:prstGeom prst="cloudCallout">
            <a:avLst>
              <a:gd name="adj1" fmla="val 64598"/>
              <a:gd name="adj2" fmla="val 403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He’s</a:t>
            </a:r>
            <a:r>
              <a:rPr lang="ru-RU" dirty="0" smtClean="0"/>
              <a:t> . . . 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He likes TV.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4194175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80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www.bochkavpechatleniy.com/data/photo/2105/4af179ed2e53cdecf74c6c8898e7c58c_original.jpg</a:t>
            </a: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www.yuga.ru/media/coach_potato_b01.jpg</a:t>
            </a:r>
            <a:endParaRPr lang="en-US" sz="1400" dirty="0" smtClean="0"/>
          </a:p>
          <a:p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://3.bp.blogspot.com/_</a:t>
            </a:r>
            <a:r>
              <a:rPr lang="en-US" sz="1400" dirty="0" smtClean="0">
                <a:hlinkClick r:id="rId3"/>
              </a:rPr>
              <a:t>3E2HwmEhPz0/SRSifx3V5FI/AAAAAAAAAFM/DisiaanoY9U/s1600-R/couch_potato_01.gif</a:t>
            </a:r>
            <a:endParaRPr lang="en-US" sz="1400" dirty="0" smtClean="0"/>
          </a:p>
          <a:p>
            <a:r>
              <a:rPr lang="en-US" sz="1400" dirty="0" smtClean="0"/>
              <a:t> </a:t>
            </a:r>
            <a:r>
              <a:rPr lang="en-US" sz="1400" dirty="0">
                <a:hlinkClick r:id="rId4"/>
              </a:rPr>
              <a:t>http://1.bp.blogspot.com/-</a:t>
            </a:r>
            <a:r>
              <a:rPr lang="en-US" sz="1400" dirty="0" smtClean="0">
                <a:hlinkClick r:id="rId4"/>
              </a:rPr>
              <a:t>S7OLYiA3Ui8/Tr7w0LjhKGI/AAAAAAAAV7U/65iMlCtvUXg/s1600/1265045005_couch_potato.jpg</a:t>
            </a:r>
            <a:r>
              <a:rPr lang="en-US" sz="1400" dirty="0"/>
              <a:t> </a:t>
            </a:r>
            <a:r>
              <a:rPr lang="en-US" sz="1400" dirty="0">
                <a:hlinkClick r:id="rId5"/>
              </a:rPr>
              <a:t>http://www.world-desktop.ru/_</a:t>
            </a:r>
            <a:r>
              <a:rPr lang="en-US" sz="1400" dirty="0" smtClean="0">
                <a:hlinkClick r:id="rId5"/>
              </a:rPr>
              <a:t>ph/34/1/316708309.jpg</a:t>
            </a:r>
            <a:endParaRPr lang="en-US" sz="1400" dirty="0" smtClean="0"/>
          </a:p>
          <a:p>
            <a:r>
              <a:rPr lang="en-US" sz="1400" dirty="0" smtClean="0"/>
              <a:t> </a:t>
            </a: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pix.timeout.ru/243331.jpeg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5595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 rot="21012441">
            <a:off x="405168" y="321099"/>
            <a:ext cx="3934431" cy="1851802"/>
          </a:xfrm>
          <a:prstGeom prst="cloudCallout">
            <a:avLst>
              <a:gd name="adj1" fmla="val -24994"/>
              <a:gd name="adj2" fmla="val 119354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Do you like </a:t>
            </a:r>
            <a:r>
              <a:rPr lang="en-US" sz="3200" dirty="0" smtClean="0">
                <a:solidFill>
                  <a:prstClr val="black"/>
                </a:solidFill>
              </a:rPr>
              <a:t>to swim</a:t>
            </a:r>
            <a:r>
              <a:rPr lang="en-US" sz="3200" dirty="0">
                <a:solidFill>
                  <a:prstClr val="black"/>
                </a:solidFill>
              </a:rPr>
              <a:t>?</a:t>
            </a:r>
          </a:p>
        </p:txBody>
      </p:sp>
      <p:pic>
        <p:nvPicPr>
          <p:cNvPr id="6146" name="Picture 2" descr="http://www.world-desktop.ru/_ph/34/1/3167083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9764">
            <a:off x="614376" y="3545949"/>
            <a:ext cx="28575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pix.timeout.ru/24333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463">
            <a:off x="5334893" y="3541261"/>
            <a:ext cx="3226962" cy="224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 rot="788337">
            <a:off x="5508697" y="650184"/>
            <a:ext cx="3370013" cy="1639788"/>
          </a:xfrm>
          <a:prstGeom prst="cloudCallout">
            <a:avLst>
              <a:gd name="adj1" fmla="val 18757"/>
              <a:gd name="adj2" fmla="val 129047"/>
            </a:avLst>
          </a:prstGeom>
          <a:solidFill>
            <a:schemeClr val="bg1"/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Do you like to ski?</a:t>
            </a:r>
          </a:p>
        </p:txBody>
      </p:sp>
    </p:spTree>
    <p:extLst>
      <p:ext uri="{BB962C8B-B14F-4D97-AF65-F5344CB8AC3E}">
        <p14:creationId xmlns:p14="http://schemas.microsoft.com/office/powerpoint/2010/main" val="368723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406" y="1988840"/>
            <a:ext cx="5322662" cy="473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2987824" y="0"/>
            <a:ext cx="5112568" cy="2422773"/>
          </a:xfrm>
          <a:prstGeom prst="cloudCallout">
            <a:avLst>
              <a:gd name="adj1" fmla="val -29613"/>
              <a:gd name="adj2" fmla="val 71295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prstClr val="black"/>
                </a:solidFill>
              </a:rPr>
              <a:t>I’m a coach potato.</a:t>
            </a:r>
          </a:p>
          <a:p>
            <a:pPr algn="ctr"/>
            <a:r>
              <a:rPr lang="en-US" sz="2800" dirty="0">
                <a:solidFill>
                  <a:prstClr val="black"/>
                </a:solidFill>
              </a:rPr>
              <a:t>I like TV.</a:t>
            </a:r>
          </a:p>
        </p:txBody>
      </p:sp>
    </p:spTree>
    <p:extLst>
      <p:ext uri="{BB962C8B-B14F-4D97-AF65-F5344CB8AC3E}">
        <p14:creationId xmlns:p14="http://schemas.microsoft.com/office/powerpoint/2010/main" val="138959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yuga.ru/media/coach_potato_b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6228184" cy="412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 rot="20869194">
            <a:off x="46797" y="3356043"/>
            <a:ext cx="4241486" cy="1452384"/>
          </a:xfrm>
          <a:prstGeom prst="cloudCallout">
            <a:avLst>
              <a:gd name="adj1" fmla="val -29445"/>
              <a:gd name="adj2" fmla="val 1239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Does he like to swim ?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 rot="686213">
            <a:off x="5530799" y="4587631"/>
            <a:ext cx="2680170" cy="1452384"/>
          </a:xfrm>
          <a:prstGeom prst="cloudCallout">
            <a:avLst>
              <a:gd name="adj1" fmla="val -31626"/>
              <a:gd name="adj2" fmla="val 1089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Does he like to ski?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93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5590455" cy="47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869160"/>
            <a:ext cx="5781328" cy="1080120"/>
          </a:xfrm>
          <a:prstGeom prst="wedgeRoundRectCallout">
            <a:avLst>
              <a:gd name="adj1" fmla="val 47347"/>
              <a:gd name="adj2" fmla="val 13071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He’s a couch potato.</a:t>
            </a:r>
            <a:br>
              <a:rPr lang="en-US" dirty="0" smtClean="0"/>
            </a:br>
            <a:r>
              <a:rPr lang="en-US" dirty="0" smtClean="0"/>
              <a:t>He likes TV.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58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65104"/>
            <a:ext cx="8291264" cy="1224136"/>
          </a:xfrm>
          <a:prstGeom prst="wedgeRoundRectCallout">
            <a:avLst>
              <a:gd name="adj1" fmla="val 36130"/>
              <a:gd name="adj2" fmla="val 12051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He doesn’t like to swim.</a:t>
            </a:r>
            <a:br>
              <a:rPr lang="en-US" dirty="0" smtClean="0"/>
            </a:br>
            <a:r>
              <a:rPr lang="en-US" dirty="0" smtClean="0"/>
              <a:t>He doesn’t like to ski.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5218113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1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861048"/>
            <a:ext cx="6120680" cy="2409131"/>
          </a:xfrm>
          <a:prstGeom prst="cloudCallout">
            <a:avLst>
              <a:gd name="adj1" fmla="val 64598"/>
              <a:gd name="adj2" fmla="val 403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He’s a couch potato.</a:t>
            </a:r>
          </a:p>
          <a:p>
            <a:pPr marL="0" indent="0">
              <a:buNone/>
            </a:pPr>
            <a:r>
              <a:rPr lang="en-US" dirty="0" smtClean="0"/>
              <a:t>He likes TV.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4194175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49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 rot="21012441">
            <a:off x="405168" y="321099"/>
            <a:ext cx="3934431" cy="1851802"/>
          </a:xfrm>
          <a:prstGeom prst="cloudCallout">
            <a:avLst>
              <a:gd name="adj1" fmla="val -24994"/>
              <a:gd name="adj2" fmla="val 119354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Do </a:t>
            </a:r>
            <a:r>
              <a:rPr lang="ru-RU" sz="3200" dirty="0" smtClean="0">
                <a:solidFill>
                  <a:prstClr val="black"/>
                </a:solidFill>
              </a:rPr>
              <a:t>. . .?</a:t>
            </a:r>
            <a:endParaRPr lang="en-US" sz="3200" dirty="0">
              <a:solidFill>
                <a:prstClr val="black"/>
              </a:solidFill>
            </a:endParaRPr>
          </a:p>
        </p:txBody>
      </p:sp>
      <p:pic>
        <p:nvPicPr>
          <p:cNvPr id="6146" name="Picture 2" descr="http://www.world-desktop.ru/_ph/34/1/3167083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9764">
            <a:off x="614376" y="3545949"/>
            <a:ext cx="28575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pix.timeout.ru/24333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463">
            <a:off x="5334893" y="3541261"/>
            <a:ext cx="3226962" cy="224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 rot="788337">
            <a:off x="5508697" y="1024992"/>
            <a:ext cx="3370013" cy="890171"/>
          </a:xfrm>
          <a:prstGeom prst="cloudCallout">
            <a:avLst>
              <a:gd name="adj1" fmla="val 18757"/>
              <a:gd name="adj2" fmla="val 129047"/>
            </a:avLst>
          </a:prstGeom>
          <a:solidFill>
            <a:schemeClr val="bg1"/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</a:rPr>
              <a:t>Do</a:t>
            </a:r>
            <a:r>
              <a:rPr lang="ru-RU" sz="3200" dirty="0" smtClean="0">
                <a:solidFill>
                  <a:prstClr val="black"/>
                </a:solidFill>
              </a:rPr>
              <a:t> . . .?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19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406" y="1988840"/>
            <a:ext cx="5322662" cy="473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2987824" y="0"/>
            <a:ext cx="5112568" cy="2422773"/>
          </a:xfrm>
          <a:prstGeom prst="cloudCallout">
            <a:avLst>
              <a:gd name="adj1" fmla="val -29613"/>
              <a:gd name="adj2" fmla="val 71295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I’m</a:t>
            </a:r>
            <a:r>
              <a:rPr lang="ru-RU" sz="2800" dirty="0" smtClean="0">
                <a:solidFill>
                  <a:prstClr val="black"/>
                </a:solidFill>
              </a:rPr>
              <a:t>. . .  </a:t>
            </a:r>
            <a:r>
              <a:rPr lang="en-US" sz="2800" dirty="0" smtClean="0">
                <a:solidFill>
                  <a:prstClr val="black"/>
                </a:solidFill>
              </a:rPr>
              <a:t>.</a:t>
            </a:r>
            <a:endParaRPr lang="en-US" sz="2800" dirty="0">
              <a:solidFill>
                <a:prstClr val="black"/>
              </a:solidFill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</a:rPr>
              <a:t>I like TV.</a:t>
            </a:r>
          </a:p>
        </p:txBody>
      </p:sp>
    </p:spTree>
    <p:extLst>
      <p:ext uri="{BB962C8B-B14F-4D97-AF65-F5344CB8AC3E}">
        <p14:creationId xmlns:p14="http://schemas.microsoft.com/office/powerpoint/2010/main" val="39848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143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Couch Potato</vt:lpstr>
      <vt:lpstr>Презентация PowerPoint</vt:lpstr>
      <vt:lpstr>Презентация PowerPoint</vt:lpstr>
      <vt:lpstr>Презентация PowerPoint</vt:lpstr>
      <vt:lpstr>He’s a couch potato. He likes TV.</vt:lpstr>
      <vt:lpstr>He doesn’t like to swim. He doesn’t like to ski.</vt:lpstr>
      <vt:lpstr>Презентация PowerPoint</vt:lpstr>
      <vt:lpstr>Презентация PowerPoint</vt:lpstr>
      <vt:lpstr>Презентация PowerPoint</vt:lpstr>
      <vt:lpstr>Презентация PowerPoint</vt:lpstr>
      <vt:lpstr>He’s . . .  . He likes TV.</vt:lpstr>
      <vt:lpstr>He . . . to swim. He . . .like to ski.</vt:lpstr>
      <vt:lpstr>Презентация PowerPoint</vt:lpstr>
      <vt:lpstr>Используемые 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2012-05-14T06:34:08Z</dcterms:created>
  <dcterms:modified xsi:type="dcterms:W3CDTF">2012-07-05T15:41:03Z</dcterms:modified>
</cp:coreProperties>
</file>