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7"/>
  </p:notesMasterIdLst>
  <p:handoutMasterIdLst>
    <p:handoutMasterId r:id="rId1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 initials="1"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8" autoAdjust="0"/>
  </p:normalViewPr>
  <p:slideViewPr>
    <p:cSldViewPr>
      <p:cViewPr varScale="1">
        <p:scale>
          <a:sx n="103" d="100"/>
          <a:sy n="103" d="100"/>
        </p:scale>
        <p:origin x="-204"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124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diagrams/_rels/data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jpeg"/><Relationship Id="rId5" Type="http://schemas.openxmlformats.org/officeDocument/2006/relationships/image" Target="../media/image13.wmf"/><Relationship Id="rId4" Type="http://schemas.openxmlformats.org/officeDocument/2006/relationships/image" Target="../media/image12.jpeg"/></Relationships>
</file>

<file path=ppt/diagrams/_rels/data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wmf"/><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wmf"/></Relationships>
</file>

<file path=ppt/diagrams/_rels/data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jpeg"/><Relationship Id="rId1" Type="http://schemas.openxmlformats.org/officeDocument/2006/relationships/image" Target="../media/image21.png"/><Relationship Id="rId5" Type="http://schemas.openxmlformats.org/officeDocument/2006/relationships/image" Target="../media/image25.wmf"/><Relationship Id="rId4" Type="http://schemas.openxmlformats.org/officeDocument/2006/relationships/image" Target="../media/image24.png"/></Relationships>
</file>

<file path=ppt/diagrams/_rels/data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jpeg"/></Relationships>
</file>

<file path=ppt/diagrams/_rels/data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jpeg"/><Relationship Id="rId1" Type="http://schemas.openxmlformats.org/officeDocument/2006/relationships/image" Target="../media/image32.wmf"/><Relationship Id="rId4" Type="http://schemas.openxmlformats.org/officeDocument/2006/relationships/image" Target="../media/image35.jpeg"/></Relationships>
</file>

<file path=ppt/diagrams/_rels/data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 Id="rId4" Type="http://schemas.openxmlformats.org/officeDocument/2006/relationships/image" Target="../media/image3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jpeg"/><Relationship Id="rId5" Type="http://schemas.openxmlformats.org/officeDocument/2006/relationships/image" Target="../media/image13.wmf"/><Relationship Id="rId4" Type="http://schemas.openxmlformats.org/officeDocument/2006/relationships/image" Target="../media/image12.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wmf"/><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wmf"/></Relationships>
</file>

<file path=ppt/diagrams/_rels/drawing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jpeg"/><Relationship Id="rId1" Type="http://schemas.openxmlformats.org/officeDocument/2006/relationships/image" Target="../media/image21.png"/><Relationship Id="rId5" Type="http://schemas.openxmlformats.org/officeDocument/2006/relationships/image" Target="../media/image25.wmf"/><Relationship Id="rId4" Type="http://schemas.openxmlformats.org/officeDocument/2006/relationships/image" Target="../media/image24.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jpeg"/><Relationship Id="rId1" Type="http://schemas.openxmlformats.org/officeDocument/2006/relationships/image" Target="../media/image32.wmf"/><Relationship Id="rId4" Type="http://schemas.openxmlformats.org/officeDocument/2006/relationships/image" Target="../media/image35.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 Id="rId4" Type="http://schemas.openxmlformats.org/officeDocument/2006/relationships/image" Target="../media/image3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435D78-34A3-4B37-A5BF-746BB83B2B04}"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8577BDC1-E3AB-49DE-9C17-19BD4787A1EB}">
      <dgm:prSet phldrT="[Текст]"/>
      <dgm:spPr/>
      <dgm:t>
        <a:bodyPr/>
        <a:lstStyle/>
        <a:p>
          <a:r>
            <a:rPr lang="en-US" dirty="0" smtClean="0">
              <a:latin typeface="Times New Roman" pitchFamily="18" charset="0"/>
              <a:cs typeface="Times New Roman" pitchFamily="18" charset="0"/>
            </a:rPr>
            <a:t>oranges</a:t>
          </a:r>
          <a:endParaRPr lang="ru-RU" dirty="0">
            <a:latin typeface="Times New Roman" pitchFamily="18" charset="0"/>
            <a:cs typeface="Times New Roman" pitchFamily="18" charset="0"/>
          </a:endParaRPr>
        </a:p>
      </dgm:t>
    </dgm:pt>
    <dgm:pt modelId="{A8860D80-2F24-43A4-A346-CDCF75A0B6A8}" type="parTrans" cxnId="{6481712D-2DD6-494D-AD91-B88EEFA27AB3}">
      <dgm:prSet/>
      <dgm:spPr/>
      <dgm:t>
        <a:bodyPr/>
        <a:lstStyle/>
        <a:p>
          <a:endParaRPr lang="ru-RU"/>
        </a:p>
      </dgm:t>
    </dgm:pt>
    <dgm:pt modelId="{64E37BA7-920F-43FA-A20D-87E8913256A6}" type="sibTrans" cxnId="{6481712D-2DD6-494D-AD91-B88EEFA27AB3}">
      <dgm:prSet/>
      <dgm:spPr/>
      <dgm:t>
        <a:bodyPr/>
        <a:lstStyle/>
        <a:p>
          <a:endParaRPr lang="ru-RU"/>
        </a:p>
      </dgm:t>
    </dgm:pt>
    <dgm:pt modelId="{92521EAB-5C15-4F1B-A503-C6F299FA22EE}">
      <dgm:prSet phldrT="[Текст]"/>
      <dgm:spPr/>
      <dgm:t>
        <a:bodyPr/>
        <a:lstStyle/>
        <a:p>
          <a:r>
            <a:rPr lang="en-US" dirty="0" smtClean="0">
              <a:latin typeface="Times New Roman" pitchFamily="18" charset="0"/>
              <a:cs typeface="Times New Roman" pitchFamily="18" charset="0"/>
            </a:rPr>
            <a:t>lemons</a:t>
          </a:r>
          <a:endParaRPr lang="ru-RU" dirty="0">
            <a:latin typeface="Times New Roman" pitchFamily="18" charset="0"/>
            <a:cs typeface="Times New Roman" pitchFamily="18" charset="0"/>
          </a:endParaRPr>
        </a:p>
      </dgm:t>
    </dgm:pt>
    <dgm:pt modelId="{446AD199-8CA0-4FF9-9724-515964B4E7E9}" type="parTrans" cxnId="{4B58CD69-6709-4964-BC63-34815AD0AC97}">
      <dgm:prSet/>
      <dgm:spPr/>
      <dgm:t>
        <a:bodyPr/>
        <a:lstStyle/>
        <a:p>
          <a:endParaRPr lang="ru-RU"/>
        </a:p>
      </dgm:t>
    </dgm:pt>
    <dgm:pt modelId="{401B2FB0-6602-43B4-985A-382EBE8560F8}" type="sibTrans" cxnId="{4B58CD69-6709-4964-BC63-34815AD0AC97}">
      <dgm:prSet/>
      <dgm:spPr/>
      <dgm:t>
        <a:bodyPr/>
        <a:lstStyle/>
        <a:p>
          <a:endParaRPr lang="ru-RU"/>
        </a:p>
      </dgm:t>
    </dgm:pt>
    <dgm:pt modelId="{38B31A0C-5504-45F8-B5CD-8189EC1750F9}">
      <dgm:prSet phldrT="[Текст]"/>
      <dgm:spPr/>
      <dgm:t>
        <a:bodyPr/>
        <a:lstStyle/>
        <a:p>
          <a:r>
            <a:rPr lang="en-US" dirty="0" smtClean="0">
              <a:latin typeface="Times New Roman" pitchFamily="18" charset="0"/>
              <a:cs typeface="Times New Roman" pitchFamily="18" charset="0"/>
            </a:rPr>
            <a:t>apples</a:t>
          </a:r>
          <a:endParaRPr lang="ru-RU" dirty="0">
            <a:latin typeface="Times New Roman" pitchFamily="18" charset="0"/>
            <a:cs typeface="Times New Roman" pitchFamily="18" charset="0"/>
          </a:endParaRPr>
        </a:p>
      </dgm:t>
    </dgm:pt>
    <dgm:pt modelId="{F7E958C5-C75E-4FB6-84AC-91F1E7F3F1CA}" type="parTrans" cxnId="{5E27ABDE-0DF7-49CC-8763-1B73FFE88EDD}">
      <dgm:prSet/>
      <dgm:spPr/>
      <dgm:t>
        <a:bodyPr/>
        <a:lstStyle/>
        <a:p>
          <a:endParaRPr lang="ru-RU"/>
        </a:p>
      </dgm:t>
    </dgm:pt>
    <dgm:pt modelId="{DAF44693-0377-4C15-BCB1-96DF64457F72}" type="sibTrans" cxnId="{5E27ABDE-0DF7-49CC-8763-1B73FFE88EDD}">
      <dgm:prSet/>
      <dgm:spPr/>
      <dgm:t>
        <a:bodyPr/>
        <a:lstStyle/>
        <a:p>
          <a:endParaRPr lang="ru-RU"/>
        </a:p>
      </dgm:t>
    </dgm:pt>
    <dgm:pt modelId="{A8E7E728-98FE-4354-85E6-BC5B2BB05490}">
      <dgm:prSet phldrT="[Текст]"/>
      <dgm:spPr/>
      <dgm:t>
        <a:bodyPr/>
        <a:lstStyle/>
        <a:p>
          <a:r>
            <a:rPr lang="en-US" dirty="0" smtClean="0">
              <a:latin typeface="Times New Roman" pitchFamily="18" charset="0"/>
              <a:cs typeface="Times New Roman" pitchFamily="18" charset="0"/>
            </a:rPr>
            <a:t>bananas</a:t>
          </a:r>
          <a:endParaRPr lang="ru-RU" dirty="0">
            <a:latin typeface="Times New Roman" pitchFamily="18" charset="0"/>
            <a:cs typeface="Times New Roman" pitchFamily="18" charset="0"/>
          </a:endParaRPr>
        </a:p>
      </dgm:t>
    </dgm:pt>
    <dgm:pt modelId="{532B7F83-E148-4A6B-8A7A-FE496AEF7211}" type="parTrans" cxnId="{D8B885F4-E7E2-4348-8730-07BE921B75B5}">
      <dgm:prSet/>
      <dgm:spPr/>
      <dgm:t>
        <a:bodyPr/>
        <a:lstStyle/>
        <a:p>
          <a:endParaRPr lang="ru-RU"/>
        </a:p>
      </dgm:t>
    </dgm:pt>
    <dgm:pt modelId="{845CE842-2780-4530-96D2-98452F67F2E3}" type="sibTrans" cxnId="{D8B885F4-E7E2-4348-8730-07BE921B75B5}">
      <dgm:prSet/>
      <dgm:spPr/>
      <dgm:t>
        <a:bodyPr/>
        <a:lstStyle/>
        <a:p>
          <a:endParaRPr lang="ru-RU"/>
        </a:p>
      </dgm:t>
    </dgm:pt>
    <dgm:pt modelId="{9C746DE8-86B3-45EB-9602-6C9FC4AAC22C}">
      <dgm:prSet phldrT="[Текст]"/>
      <dgm:spPr/>
      <dgm:t>
        <a:bodyPr/>
        <a:lstStyle/>
        <a:p>
          <a:r>
            <a:rPr lang="en-US" dirty="0" smtClean="0">
              <a:latin typeface="Times New Roman" pitchFamily="18" charset="0"/>
              <a:cs typeface="Times New Roman" pitchFamily="18" charset="0"/>
            </a:rPr>
            <a:t>pears</a:t>
          </a:r>
          <a:endParaRPr lang="ru-RU" dirty="0">
            <a:latin typeface="Times New Roman" pitchFamily="18" charset="0"/>
            <a:cs typeface="Times New Roman" pitchFamily="18" charset="0"/>
          </a:endParaRPr>
        </a:p>
      </dgm:t>
    </dgm:pt>
    <dgm:pt modelId="{53C99B2C-BFAB-420E-982D-192E4C8CD80D}" type="parTrans" cxnId="{4BAADD98-8318-48D6-A3F8-2315F0338604}">
      <dgm:prSet/>
      <dgm:spPr/>
      <dgm:t>
        <a:bodyPr/>
        <a:lstStyle/>
        <a:p>
          <a:endParaRPr lang="ru-RU"/>
        </a:p>
      </dgm:t>
    </dgm:pt>
    <dgm:pt modelId="{9F6B1C31-3253-46B1-B5DE-672A10647269}" type="sibTrans" cxnId="{4BAADD98-8318-48D6-A3F8-2315F0338604}">
      <dgm:prSet/>
      <dgm:spPr/>
      <dgm:t>
        <a:bodyPr/>
        <a:lstStyle/>
        <a:p>
          <a:endParaRPr lang="ru-RU"/>
        </a:p>
      </dgm:t>
    </dgm:pt>
    <dgm:pt modelId="{C9CFE0E4-4123-41E1-AA5D-E9DB18E91F04}">
      <dgm:prSet phldrT="[Текст]"/>
      <dgm:spPr/>
      <dgm:t>
        <a:bodyPr/>
        <a:lstStyle/>
        <a:p>
          <a:r>
            <a:rPr lang="en-US" dirty="0" smtClean="0">
              <a:latin typeface="Times New Roman" pitchFamily="18" charset="0"/>
              <a:cs typeface="Times New Roman" pitchFamily="18" charset="0"/>
            </a:rPr>
            <a:t>pineapples</a:t>
          </a:r>
          <a:endParaRPr lang="ru-RU" dirty="0">
            <a:latin typeface="Times New Roman" pitchFamily="18" charset="0"/>
            <a:cs typeface="Times New Roman" pitchFamily="18" charset="0"/>
          </a:endParaRPr>
        </a:p>
      </dgm:t>
    </dgm:pt>
    <dgm:pt modelId="{6B9FF748-C398-47D1-9DED-7B24700BEFA9}" type="parTrans" cxnId="{726F8B8F-6AB9-42D0-ACC6-964E1721B710}">
      <dgm:prSet/>
      <dgm:spPr/>
      <dgm:t>
        <a:bodyPr/>
        <a:lstStyle/>
        <a:p>
          <a:endParaRPr lang="ru-RU"/>
        </a:p>
      </dgm:t>
    </dgm:pt>
    <dgm:pt modelId="{A8DEC8B7-4868-4E89-8F1A-337E282BE692}" type="sibTrans" cxnId="{726F8B8F-6AB9-42D0-ACC6-964E1721B710}">
      <dgm:prSet/>
      <dgm:spPr/>
      <dgm:t>
        <a:bodyPr/>
        <a:lstStyle/>
        <a:p>
          <a:endParaRPr lang="ru-RU"/>
        </a:p>
      </dgm:t>
    </dgm:pt>
    <dgm:pt modelId="{73E4B51A-2571-4E3D-A32B-FC12E7258BD4}" type="pres">
      <dgm:prSet presAssocID="{12435D78-34A3-4B37-A5BF-746BB83B2B04}" presName="Name0" presStyleCnt="0">
        <dgm:presLayoutVars>
          <dgm:dir/>
          <dgm:resizeHandles val="exact"/>
        </dgm:presLayoutVars>
      </dgm:prSet>
      <dgm:spPr/>
    </dgm:pt>
    <dgm:pt modelId="{AA6168B6-A44E-47FB-8C47-A0AB621BB600}" type="pres">
      <dgm:prSet presAssocID="{8577BDC1-E3AB-49DE-9C17-19BD4787A1EB}" presName="composite" presStyleCnt="0"/>
      <dgm:spPr/>
    </dgm:pt>
    <dgm:pt modelId="{70AE4F4C-F0C8-4E05-9B2F-C9008B428AEA}" type="pres">
      <dgm:prSet presAssocID="{8577BDC1-E3AB-49DE-9C17-19BD4787A1EB}" presName="rect1" presStyleLbl="b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dgm:spPr>
      <dgm:t>
        <a:bodyPr/>
        <a:lstStyle/>
        <a:p>
          <a:endParaRPr lang="ru-RU"/>
        </a:p>
      </dgm:t>
      <dgm:extLst>
        <a:ext uri="{E40237B7-FDA0-4F09-8148-C483321AD2D9}">
          <dgm14:cNvPr xmlns:dgm14="http://schemas.microsoft.com/office/drawing/2010/diagram" id="0" name="" descr="C:\Users\1\AppData\Local\Microsoft\Windows\Temporary Internet Files\Content.IE5\WGV7T8EW\MP900387879[2].jpg"/>
        </a:ext>
      </dgm:extLst>
    </dgm:pt>
    <dgm:pt modelId="{A7B3840B-3DD5-40D3-BE41-887A0DFA9381}" type="pres">
      <dgm:prSet presAssocID="{8577BDC1-E3AB-49DE-9C17-19BD4787A1EB}" presName="wedgeRectCallout1" presStyleLbl="node1" presStyleIdx="0" presStyleCnt="6">
        <dgm:presLayoutVars>
          <dgm:bulletEnabled val="1"/>
        </dgm:presLayoutVars>
      </dgm:prSet>
      <dgm:spPr/>
      <dgm:t>
        <a:bodyPr/>
        <a:lstStyle/>
        <a:p>
          <a:endParaRPr lang="ru-RU"/>
        </a:p>
      </dgm:t>
    </dgm:pt>
    <dgm:pt modelId="{333979E3-EAC0-4F51-8EF6-948F6D03BB1D}" type="pres">
      <dgm:prSet presAssocID="{64E37BA7-920F-43FA-A20D-87E8913256A6}" presName="sibTrans" presStyleCnt="0"/>
      <dgm:spPr/>
    </dgm:pt>
    <dgm:pt modelId="{F3E7078D-40C6-4740-B763-4DB5973C94D8}" type="pres">
      <dgm:prSet presAssocID="{92521EAB-5C15-4F1B-A503-C6F299FA22EE}" presName="composite" presStyleCnt="0"/>
      <dgm:spPr/>
    </dgm:pt>
    <dgm:pt modelId="{D5999FCB-64FC-44DF-9ED7-0374E42F7E46}" type="pres">
      <dgm:prSet presAssocID="{92521EAB-5C15-4F1B-A503-C6F299FA22EE}" presName="rect1" presStyleLbl="bgImgPlace1" presStyleIdx="1" presStyleCnt="6" custScaleY="94831" custLinFactNeighborX="9145" custLinFactNeighborY="-7217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51000" b="-51000"/>
          </a:stretch>
        </a:blipFill>
      </dgm:spPr>
      <dgm:extLst>
        <a:ext uri="{E40237B7-FDA0-4F09-8148-C483321AD2D9}">
          <dgm14:cNvPr xmlns:dgm14="http://schemas.microsoft.com/office/drawing/2010/diagram" id="0" name="" descr="C:\Users\1\AppData\Local\Microsoft\Windows\Temporary Internet Files\Content.IE5\4ALI8E4P\MP900402073[1].jpg"/>
        </a:ext>
      </dgm:extLst>
    </dgm:pt>
    <dgm:pt modelId="{2AD0B25B-E306-4210-A96C-A7BEB5F4E9E9}" type="pres">
      <dgm:prSet presAssocID="{92521EAB-5C15-4F1B-A503-C6F299FA22EE}" presName="wedgeRectCallout1" presStyleLbl="node1" presStyleIdx="1" presStyleCnt="6">
        <dgm:presLayoutVars>
          <dgm:bulletEnabled val="1"/>
        </dgm:presLayoutVars>
      </dgm:prSet>
      <dgm:spPr/>
      <dgm:t>
        <a:bodyPr/>
        <a:lstStyle/>
        <a:p>
          <a:endParaRPr lang="ru-RU"/>
        </a:p>
      </dgm:t>
    </dgm:pt>
    <dgm:pt modelId="{1554F15D-E782-49E6-870F-44A7560FA9FC}" type="pres">
      <dgm:prSet presAssocID="{401B2FB0-6602-43B4-985A-382EBE8560F8}" presName="sibTrans" presStyleCnt="0"/>
      <dgm:spPr/>
    </dgm:pt>
    <dgm:pt modelId="{4BB0BEB1-8ACF-4F11-9D3D-8D22F463AFA4}" type="pres">
      <dgm:prSet presAssocID="{38B31A0C-5504-45F8-B5CD-8189EC1750F9}" presName="composite" presStyleCnt="0"/>
      <dgm:spPr/>
    </dgm:pt>
    <dgm:pt modelId="{D51FF3C5-9557-4BC0-9E02-40BC9336D802}" type="pres">
      <dgm:prSet presAssocID="{38B31A0C-5504-45F8-B5CD-8189EC1750F9}" presName="rect1" presStyleLbl="bgImgPlace1" presStyleIdx="2" presStyleCnt="6"/>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35000" b="-35000"/>
          </a:stretch>
        </a:blipFill>
      </dgm:spPr>
      <dgm:extLst>
        <a:ext uri="{E40237B7-FDA0-4F09-8148-C483321AD2D9}">
          <dgm14:cNvPr xmlns:dgm14="http://schemas.microsoft.com/office/drawing/2010/diagram" id="0" name="" descr="C:\Users\1\AppData\Local\Microsoft\Windows\Temporary Internet Files\Content.IE5\PIUTQCJE\MP900400617[1].jpg"/>
        </a:ext>
      </dgm:extLst>
    </dgm:pt>
    <dgm:pt modelId="{C39AF089-36D2-4F74-9259-06914CAD3ABB}" type="pres">
      <dgm:prSet presAssocID="{38B31A0C-5504-45F8-B5CD-8189EC1750F9}" presName="wedgeRectCallout1" presStyleLbl="node1" presStyleIdx="2" presStyleCnt="6">
        <dgm:presLayoutVars>
          <dgm:bulletEnabled val="1"/>
        </dgm:presLayoutVars>
      </dgm:prSet>
      <dgm:spPr/>
      <dgm:t>
        <a:bodyPr/>
        <a:lstStyle/>
        <a:p>
          <a:endParaRPr lang="ru-RU"/>
        </a:p>
      </dgm:t>
    </dgm:pt>
    <dgm:pt modelId="{F75EC018-4A78-4395-95AA-E863E55A6BE3}" type="pres">
      <dgm:prSet presAssocID="{DAF44693-0377-4C15-BCB1-96DF64457F72}" presName="sibTrans" presStyleCnt="0"/>
      <dgm:spPr/>
    </dgm:pt>
    <dgm:pt modelId="{74EF77D6-8CBB-4850-8CD4-02C65FB68359}" type="pres">
      <dgm:prSet presAssocID="{A8E7E728-98FE-4354-85E6-BC5B2BB05490}" presName="composite" presStyleCnt="0"/>
      <dgm:spPr/>
    </dgm:pt>
    <dgm:pt modelId="{AA634814-286C-4C3B-86C2-456DD032D26A}" type="pres">
      <dgm:prSet presAssocID="{A8E7E728-98FE-4354-85E6-BC5B2BB05490}" presName="rect1" presStyleLbl="bgImgPlace1" presStyleIdx="3" presStyleCnt="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000" r="-2000"/>
          </a:stretch>
        </a:blipFill>
      </dgm:spPr>
      <dgm:extLst>
        <a:ext uri="{E40237B7-FDA0-4F09-8148-C483321AD2D9}">
          <dgm14:cNvPr xmlns:dgm14="http://schemas.microsoft.com/office/drawing/2010/diagram" id="0" name="" descr="C:\Users\1\AppData\Local\Microsoft\Windows\Temporary Internet Files\Content.IE5\OA40OT5W\MP900382803[1].jpg"/>
        </a:ext>
      </dgm:extLst>
    </dgm:pt>
    <dgm:pt modelId="{4B3FEFBC-EC30-4AB2-9EEC-1B7B8B0FD686}" type="pres">
      <dgm:prSet presAssocID="{A8E7E728-98FE-4354-85E6-BC5B2BB05490}" presName="wedgeRectCallout1" presStyleLbl="node1" presStyleIdx="3" presStyleCnt="6">
        <dgm:presLayoutVars>
          <dgm:bulletEnabled val="1"/>
        </dgm:presLayoutVars>
      </dgm:prSet>
      <dgm:spPr/>
      <dgm:t>
        <a:bodyPr/>
        <a:lstStyle/>
        <a:p>
          <a:endParaRPr lang="ru-RU"/>
        </a:p>
      </dgm:t>
    </dgm:pt>
    <dgm:pt modelId="{F80696D2-26DB-4910-AF47-F08977FB7E2F}" type="pres">
      <dgm:prSet presAssocID="{845CE842-2780-4530-96D2-98452F67F2E3}" presName="sibTrans" presStyleCnt="0"/>
      <dgm:spPr/>
    </dgm:pt>
    <dgm:pt modelId="{CAF439F1-BAC1-490E-8AD1-15FFA2FC2497}" type="pres">
      <dgm:prSet presAssocID="{9C746DE8-86B3-45EB-9602-6C9FC4AAC22C}" presName="composite" presStyleCnt="0"/>
      <dgm:spPr/>
    </dgm:pt>
    <dgm:pt modelId="{B1A41FA8-8641-44E4-93A9-47118E8EDE95}" type="pres">
      <dgm:prSet presAssocID="{9C746DE8-86B3-45EB-9602-6C9FC4AAC22C}" presName="rect1" presStyleLbl="bgImgPlace1" presStyleIdx="4" presStyleCnt="6"/>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000" r="-2000"/>
          </a:stretch>
        </a:blipFill>
      </dgm:spPr>
      <dgm:extLst>
        <a:ext uri="{E40237B7-FDA0-4F09-8148-C483321AD2D9}">
          <dgm14:cNvPr xmlns:dgm14="http://schemas.microsoft.com/office/drawing/2010/diagram" id="0" name="" descr="C:\Users\1\AppData\Local\Microsoft\Windows\Temporary Internet Files\Content.IE5\PIUTQCJE\MP900382820[1].jpg"/>
        </a:ext>
      </dgm:extLst>
    </dgm:pt>
    <dgm:pt modelId="{B4DD9EA1-E9C0-49B1-AFFB-2965632AA8F3}" type="pres">
      <dgm:prSet presAssocID="{9C746DE8-86B3-45EB-9602-6C9FC4AAC22C}" presName="wedgeRectCallout1" presStyleLbl="node1" presStyleIdx="4" presStyleCnt="6">
        <dgm:presLayoutVars>
          <dgm:bulletEnabled val="1"/>
        </dgm:presLayoutVars>
      </dgm:prSet>
      <dgm:spPr/>
      <dgm:t>
        <a:bodyPr/>
        <a:lstStyle/>
        <a:p>
          <a:endParaRPr lang="ru-RU"/>
        </a:p>
      </dgm:t>
    </dgm:pt>
    <dgm:pt modelId="{D61D9A43-8989-4545-A304-CBE2E3EFA4A2}" type="pres">
      <dgm:prSet presAssocID="{9F6B1C31-3253-46B1-B5DE-672A10647269}" presName="sibTrans" presStyleCnt="0"/>
      <dgm:spPr/>
    </dgm:pt>
    <dgm:pt modelId="{AF190FD8-59ED-4BE5-91FD-180F18990C8E}" type="pres">
      <dgm:prSet presAssocID="{C9CFE0E4-4123-41E1-AA5D-E9DB18E91F04}" presName="composite" presStyleCnt="0"/>
      <dgm:spPr/>
    </dgm:pt>
    <dgm:pt modelId="{D925FB95-8949-4F1B-B28A-024B02AB3B30}" type="pres">
      <dgm:prSet presAssocID="{C9CFE0E4-4123-41E1-AA5D-E9DB18E91F04}" presName="rect1" presStyleLbl="bgImgPlace1" presStyleIdx="5" presStyleCnt="6"/>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t="-51000" b="-51000"/>
          </a:stretch>
        </a:blipFill>
      </dgm:spPr>
    </dgm:pt>
    <dgm:pt modelId="{CECD4160-F63E-4CC9-94C4-16F3D341037F}" type="pres">
      <dgm:prSet presAssocID="{C9CFE0E4-4123-41E1-AA5D-E9DB18E91F04}" presName="wedgeRectCallout1" presStyleLbl="node1" presStyleIdx="5" presStyleCnt="6">
        <dgm:presLayoutVars>
          <dgm:bulletEnabled val="1"/>
        </dgm:presLayoutVars>
      </dgm:prSet>
      <dgm:spPr/>
      <dgm:t>
        <a:bodyPr/>
        <a:lstStyle/>
        <a:p>
          <a:endParaRPr lang="ru-RU"/>
        </a:p>
      </dgm:t>
    </dgm:pt>
  </dgm:ptLst>
  <dgm:cxnLst>
    <dgm:cxn modelId="{7F43F726-F419-4196-8681-ECB2CD3B3B6C}" type="presOf" srcId="{C9CFE0E4-4123-41E1-AA5D-E9DB18E91F04}" destId="{CECD4160-F63E-4CC9-94C4-16F3D341037F}" srcOrd="0" destOrd="0" presId="urn:microsoft.com/office/officeart/2008/layout/BendingPictureCaptionList"/>
    <dgm:cxn modelId="{4BAADD98-8318-48D6-A3F8-2315F0338604}" srcId="{12435D78-34A3-4B37-A5BF-746BB83B2B04}" destId="{9C746DE8-86B3-45EB-9602-6C9FC4AAC22C}" srcOrd="4" destOrd="0" parTransId="{53C99B2C-BFAB-420E-982D-192E4C8CD80D}" sibTransId="{9F6B1C31-3253-46B1-B5DE-672A10647269}"/>
    <dgm:cxn modelId="{4B58CD69-6709-4964-BC63-34815AD0AC97}" srcId="{12435D78-34A3-4B37-A5BF-746BB83B2B04}" destId="{92521EAB-5C15-4F1B-A503-C6F299FA22EE}" srcOrd="1" destOrd="0" parTransId="{446AD199-8CA0-4FF9-9724-515964B4E7E9}" sibTransId="{401B2FB0-6602-43B4-985A-382EBE8560F8}"/>
    <dgm:cxn modelId="{6481712D-2DD6-494D-AD91-B88EEFA27AB3}" srcId="{12435D78-34A3-4B37-A5BF-746BB83B2B04}" destId="{8577BDC1-E3AB-49DE-9C17-19BD4787A1EB}" srcOrd="0" destOrd="0" parTransId="{A8860D80-2F24-43A4-A346-CDCF75A0B6A8}" sibTransId="{64E37BA7-920F-43FA-A20D-87E8913256A6}"/>
    <dgm:cxn modelId="{4E6A944F-2DBA-4BD9-9B00-2779F8230D86}" type="presOf" srcId="{12435D78-34A3-4B37-A5BF-746BB83B2B04}" destId="{73E4B51A-2571-4E3D-A32B-FC12E7258BD4}" srcOrd="0" destOrd="0" presId="urn:microsoft.com/office/officeart/2008/layout/BendingPictureCaptionList"/>
    <dgm:cxn modelId="{5E27ABDE-0DF7-49CC-8763-1B73FFE88EDD}" srcId="{12435D78-34A3-4B37-A5BF-746BB83B2B04}" destId="{38B31A0C-5504-45F8-B5CD-8189EC1750F9}" srcOrd="2" destOrd="0" parTransId="{F7E958C5-C75E-4FB6-84AC-91F1E7F3F1CA}" sibTransId="{DAF44693-0377-4C15-BCB1-96DF64457F72}"/>
    <dgm:cxn modelId="{D8B885F4-E7E2-4348-8730-07BE921B75B5}" srcId="{12435D78-34A3-4B37-A5BF-746BB83B2B04}" destId="{A8E7E728-98FE-4354-85E6-BC5B2BB05490}" srcOrd="3" destOrd="0" parTransId="{532B7F83-E148-4A6B-8A7A-FE496AEF7211}" sibTransId="{845CE842-2780-4530-96D2-98452F67F2E3}"/>
    <dgm:cxn modelId="{EA3508E9-18F3-4F28-9C48-7C023E72508E}" type="presOf" srcId="{A8E7E728-98FE-4354-85E6-BC5B2BB05490}" destId="{4B3FEFBC-EC30-4AB2-9EEC-1B7B8B0FD686}" srcOrd="0" destOrd="0" presId="urn:microsoft.com/office/officeart/2008/layout/BendingPictureCaptionList"/>
    <dgm:cxn modelId="{55D13FCC-B180-4620-B651-856879C20A1A}" type="presOf" srcId="{92521EAB-5C15-4F1B-A503-C6F299FA22EE}" destId="{2AD0B25B-E306-4210-A96C-A7BEB5F4E9E9}" srcOrd="0" destOrd="0" presId="urn:microsoft.com/office/officeart/2008/layout/BendingPictureCaptionList"/>
    <dgm:cxn modelId="{D30B64E9-272D-43E0-B61C-9EBBE1A21737}" type="presOf" srcId="{9C746DE8-86B3-45EB-9602-6C9FC4AAC22C}" destId="{B4DD9EA1-E9C0-49B1-AFFB-2965632AA8F3}" srcOrd="0" destOrd="0" presId="urn:microsoft.com/office/officeart/2008/layout/BendingPictureCaptionList"/>
    <dgm:cxn modelId="{E6E75EC2-69AF-43E0-87CA-C73050412A2D}" type="presOf" srcId="{8577BDC1-E3AB-49DE-9C17-19BD4787A1EB}" destId="{A7B3840B-3DD5-40D3-BE41-887A0DFA9381}" srcOrd="0" destOrd="0" presId="urn:microsoft.com/office/officeart/2008/layout/BendingPictureCaptionList"/>
    <dgm:cxn modelId="{726F8B8F-6AB9-42D0-ACC6-964E1721B710}" srcId="{12435D78-34A3-4B37-A5BF-746BB83B2B04}" destId="{C9CFE0E4-4123-41E1-AA5D-E9DB18E91F04}" srcOrd="5" destOrd="0" parTransId="{6B9FF748-C398-47D1-9DED-7B24700BEFA9}" sibTransId="{A8DEC8B7-4868-4E89-8F1A-337E282BE692}"/>
    <dgm:cxn modelId="{9558A156-C136-457E-AF83-559C17C14CED}" type="presOf" srcId="{38B31A0C-5504-45F8-B5CD-8189EC1750F9}" destId="{C39AF089-36D2-4F74-9259-06914CAD3ABB}" srcOrd="0" destOrd="0" presId="urn:microsoft.com/office/officeart/2008/layout/BendingPictureCaptionList"/>
    <dgm:cxn modelId="{2887FE23-FB1F-4553-8E9D-F7B8C209C551}" type="presParOf" srcId="{73E4B51A-2571-4E3D-A32B-FC12E7258BD4}" destId="{AA6168B6-A44E-47FB-8C47-A0AB621BB600}" srcOrd="0" destOrd="0" presId="urn:microsoft.com/office/officeart/2008/layout/BendingPictureCaptionList"/>
    <dgm:cxn modelId="{B7955AAE-CA75-4CC3-91DC-AF8A385488EC}" type="presParOf" srcId="{AA6168B6-A44E-47FB-8C47-A0AB621BB600}" destId="{70AE4F4C-F0C8-4E05-9B2F-C9008B428AEA}" srcOrd="0" destOrd="0" presId="urn:microsoft.com/office/officeart/2008/layout/BendingPictureCaptionList"/>
    <dgm:cxn modelId="{9E2FBFF8-D67C-47AE-92D4-022D6401D3E3}" type="presParOf" srcId="{AA6168B6-A44E-47FB-8C47-A0AB621BB600}" destId="{A7B3840B-3DD5-40D3-BE41-887A0DFA9381}" srcOrd="1" destOrd="0" presId="urn:microsoft.com/office/officeart/2008/layout/BendingPictureCaptionList"/>
    <dgm:cxn modelId="{AF7A5936-C0AD-402D-9CF6-E0273AF33FC7}" type="presParOf" srcId="{73E4B51A-2571-4E3D-A32B-FC12E7258BD4}" destId="{333979E3-EAC0-4F51-8EF6-948F6D03BB1D}" srcOrd="1" destOrd="0" presId="urn:microsoft.com/office/officeart/2008/layout/BendingPictureCaptionList"/>
    <dgm:cxn modelId="{1645753E-B596-4100-98A2-2F714C4A68FF}" type="presParOf" srcId="{73E4B51A-2571-4E3D-A32B-FC12E7258BD4}" destId="{F3E7078D-40C6-4740-B763-4DB5973C94D8}" srcOrd="2" destOrd="0" presId="urn:microsoft.com/office/officeart/2008/layout/BendingPictureCaptionList"/>
    <dgm:cxn modelId="{EAA6A3A6-F57D-4A95-974F-993202D3D3A3}" type="presParOf" srcId="{F3E7078D-40C6-4740-B763-4DB5973C94D8}" destId="{D5999FCB-64FC-44DF-9ED7-0374E42F7E46}" srcOrd="0" destOrd="0" presId="urn:microsoft.com/office/officeart/2008/layout/BendingPictureCaptionList"/>
    <dgm:cxn modelId="{5EABC3AF-8995-4C3B-A8DB-AD55F40F0EE5}" type="presParOf" srcId="{F3E7078D-40C6-4740-B763-4DB5973C94D8}" destId="{2AD0B25B-E306-4210-A96C-A7BEB5F4E9E9}" srcOrd="1" destOrd="0" presId="urn:microsoft.com/office/officeart/2008/layout/BendingPictureCaptionList"/>
    <dgm:cxn modelId="{3BA3571B-C6D1-420D-85D3-980D31466021}" type="presParOf" srcId="{73E4B51A-2571-4E3D-A32B-FC12E7258BD4}" destId="{1554F15D-E782-49E6-870F-44A7560FA9FC}" srcOrd="3" destOrd="0" presId="urn:microsoft.com/office/officeart/2008/layout/BendingPictureCaptionList"/>
    <dgm:cxn modelId="{14C69493-9123-426B-A70B-5724307BC5E1}" type="presParOf" srcId="{73E4B51A-2571-4E3D-A32B-FC12E7258BD4}" destId="{4BB0BEB1-8ACF-4F11-9D3D-8D22F463AFA4}" srcOrd="4" destOrd="0" presId="urn:microsoft.com/office/officeart/2008/layout/BendingPictureCaptionList"/>
    <dgm:cxn modelId="{D98526B6-49AD-4EA1-AE5C-DDEDD5F1F222}" type="presParOf" srcId="{4BB0BEB1-8ACF-4F11-9D3D-8D22F463AFA4}" destId="{D51FF3C5-9557-4BC0-9E02-40BC9336D802}" srcOrd="0" destOrd="0" presId="urn:microsoft.com/office/officeart/2008/layout/BendingPictureCaptionList"/>
    <dgm:cxn modelId="{CDE55B89-F3BD-4009-AD8D-834133FDC1B9}" type="presParOf" srcId="{4BB0BEB1-8ACF-4F11-9D3D-8D22F463AFA4}" destId="{C39AF089-36D2-4F74-9259-06914CAD3ABB}" srcOrd="1" destOrd="0" presId="urn:microsoft.com/office/officeart/2008/layout/BendingPictureCaptionList"/>
    <dgm:cxn modelId="{54C4E804-126D-4787-9E7A-54EFE32E9F54}" type="presParOf" srcId="{73E4B51A-2571-4E3D-A32B-FC12E7258BD4}" destId="{F75EC018-4A78-4395-95AA-E863E55A6BE3}" srcOrd="5" destOrd="0" presId="urn:microsoft.com/office/officeart/2008/layout/BendingPictureCaptionList"/>
    <dgm:cxn modelId="{D0E08E70-2164-4416-A596-E27EE33B0DA1}" type="presParOf" srcId="{73E4B51A-2571-4E3D-A32B-FC12E7258BD4}" destId="{74EF77D6-8CBB-4850-8CD4-02C65FB68359}" srcOrd="6" destOrd="0" presId="urn:microsoft.com/office/officeart/2008/layout/BendingPictureCaptionList"/>
    <dgm:cxn modelId="{1F8A776E-1CB9-4BDE-B39A-F7BCE858CAF5}" type="presParOf" srcId="{74EF77D6-8CBB-4850-8CD4-02C65FB68359}" destId="{AA634814-286C-4C3B-86C2-456DD032D26A}" srcOrd="0" destOrd="0" presId="urn:microsoft.com/office/officeart/2008/layout/BendingPictureCaptionList"/>
    <dgm:cxn modelId="{E09F687D-BE8A-4A95-94AA-46E61BF2ECAC}" type="presParOf" srcId="{74EF77D6-8CBB-4850-8CD4-02C65FB68359}" destId="{4B3FEFBC-EC30-4AB2-9EEC-1B7B8B0FD686}" srcOrd="1" destOrd="0" presId="urn:microsoft.com/office/officeart/2008/layout/BendingPictureCaptionList"/>
    <dgm:cxn modelId="{57253E77-126F-4034-82EF-9AEAD54EB543}" type="presParOf" srcId="{73E4B51A-2571-4E3D-A32B-FC12E7258BD4}" destId="{F80696D2-26DB-4910-AF47-F08977FB7E2F}" srcOrd="7" destOrd="0" presId="urn:microsoft.com/office/officeart/2008/layout/BendingPictureCaptionList"/>
    <dgm:cxn modelId="{AFF90286-8D66-4AC2-8BB4-33743579368D}" type="presParOf" srcId="{73E4B51A-2571-4E3D-A32B-FC12E7258BD4}" destId="{CAF439F1-BAC1-490E-8AD1-15FFA2FC2497}" srcOrd="8" destOrd="0" presId="urn:microsoft.com/office/officeart/2008/layout/BendingPictureCaptionList"/>
    <dgm:cxn modelId="{8BF41BFC-B5CF-4154-8678-E0E10BA4D6EE}" type="presParOf" srcId="{CAF439F1-BAC1-490E-8AD1-15FFA2FC2497}" destId="{B1A41FA8-8641-44E4-93A9-47118E8EDE95}" srcOrd="0" destOrd="0" presId="urn:microsoft.com/office/officeart/2008/layout/BendingPictureCaptionList"/>
    <dgm:cxn modelId="{1F3DE1E0-72ED-46FD-838D-7E632A439C0A}" type="presParOf" srcId="{CAF439F1-BAC1-490E-8AD1-15FFA2FC2497}" destId="{B4DD9EA1-E9C0-49B1-AFFB-2965632AA8F3}" srcOrd="1" destOrd="0" presId="urn:microsoft.com/office/officeart/2008/layout/BendingPictureCaptionList"/>
    <dgm:cxn modelId="{65E29908-FE57-45B4-A219-81F128138A8B}" type="presParOf" srcId="{73E4B51A-2571-4E3D-A32B-FC12E7258BD4}" destId="{D61D9A43-8989-4545-A304-CBE2E3EFA4A2}" srcOrd="9" destOrd="0" presId="urn:microsoft.com/office/officeart/2008/layout/BendingPictureCaptionList"/>
    <dgm:cxn modelId="{A14EC6E0-5D3B-44E4-A6D6-773FF54072AD}" type="presParOf" srcId="{73E4B51A-2571-4E3D-A32B-FC12E7258BD4}" destId="{AF190FD8-59ED-4BE5-91FD-180F18990C8E}" srcOrd="10" destOrd="0" presId="urn:microsoft.com/office/officeart/2008/layout/BendingPictureCaptionList"/>
    <dgm:cxn modelId="{44C699A9-D282-4DAB-8E46-EE224CE37974}" type="presParOf" srcId="{AF190FD8-59ED-4BE5-91FD-180F18990C8E}" destId="{D925FB95-8949-4F1B-B28A-024B02AB3B30}" srcOrd="0" destOrd="0" presId="urn:microsoft.com/office/officeart/2008/layout/BendingPictureCaptionList"/>
    <dgm:cxn modelId="{6B9C24CB-D140-4D02-B81B-F0A3BEC30DA4}" type="presParOf" srcId="{AF190FD8-59ED-4BE5-91FD-180F18990C8E}" destId="{CECD4160-F63E-4CC9-94C4-16F3D341037F}"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14C95A-C252-4E95-B432-C07619C77852}" type="doc">
      <dgm:prSet loTypeId="urn:microsoft.com/office/officeart/2008/layout/BendingPictureCaption" loCatId="picture" qsTypeId="urn:microsoft.com/office/officeart/2005/8/quickstyle/simple4" qsCatId="simple" csTypeId="urn:microsoft.com/office/officeart/2005/8/colors/accent1_2" csCatId="accent1" phldr="1"/>
      <dgm:spPr/>
    </dgm:pt>
    <dgm:pt modelId="{26E7BB5B-EF86-49C0-931D-DC679ADAB88E}">
      <dgm:prSet phldrT="[Текст]"/>
      <dgm:spPr/>
      <dgm:t>
        <a:bodyPr/>
        <a:lstStyle/>
        <a:p>
          <a:r>
            <a:rPr lang="en-US" dirty="0" smtClean="0">
              <a:latin typeface="Times New Roman" pitchFamily="18" charset="0"/>
              <a:cs typeface="Times New Roman" pitchFamily="18" charset="0"/>
            </a:rPr>
            <a:t>carrots</a:t>
          </a:r>
          <a:endParaRPr lang="ru-RU" dirty="0">
            <a:latin typeface="Times New Roman" pitchFamily="18" charset="0"/>
            <a:cs typeface="Times New Roman" pitchFamily="18" charset="0"/>
          </a:endParaRPr>
        </a:p>
      </dgm:t>
    </dgm:pt>
    <dgm:pt modelId="{0319E1FB-45BC-4AC4-90F8-C440C67B31B7}" type="parTrans" cxnId="{81D902FA-0308-481E-B8BA-3D3D653F7C54}">
      <dgm:prSet/>
      <dgm:spPr/>
      <dgm:t>
        <a:bodyPr/>
        <a:lstStyle/>
        <a:p>
          <a:endParaRPr lang="ru-RU"/>
        </a:p>
      </dgm:t>
    </dgm:pt>
    <dgm:pt modelId="{010E9126-9152-4101-99DB-1AB003E7001F}" type="sibTrans" cxnId="{81D902FA-0308-481E-B8BA-3D3D653F7C54}">
      <dgm:prSet/>
      <dgm:spPr/>
      <dgm:t>
        <a:bodyPr/>
        <a:lstStyle/>
        <a:p>
          <a:endParaRPr lang="ru-RU"/>
        </a:p>
      </dgm:t>
    </dgm:pt>
    <dgm:pt modelId="{D2BF71DC-C7CA-4960-8794-551374A4DA29}">
      <dgm:prSet phldrT="[Текст]"/>
      <dgm:spPr/>
      <dgm:t>
        <a:bodyPr/>
        <a:lstStyle/>
        <a:p>
          <a:r>
            <a:rPr lang="en-US" dirty="0" smtClean="0">
              <a:latin typeface="Times New Roman" pitchFamily="18" charset="0"/>
              <a:cs typeface="Times New Roman" pitchFamily="18" charset="0"/>
            </a:rPr>
            <a:t>tomatoes</a:t>
          </a:r>
          <a:endParaRPr lang="ru-RU" dirty="0">
            <a:latin typeface="Times New Roman" pitchFamily="18" charset="0"/>
            <a:cs typeface="Times New Roman" pitchFamily="18" charset="0"/>
          </a:endParaRPr>
        </a:p>
      </dgm:t>
    </dgm:pt>
    <dgm:pt modelId="{31EA13A6-9671-42D4-9DD1-CFBEEAD47228}" type="parTrans" cxnId="{0BE669AD-3D7A-4270-953D-37A218FD5CAF}">
      <dgm:prSet/>
      <dgm:spPr/>
      <dgm:t>
        <a:bodyPr/>
        <a:lstStyle/>
        <a:p>
          <a:endParaRPr lang="ru-RU"/>
        </a:p>
      </dgm:t>
    </dgm:pt>
    <dgm:pt modelId="{0A8F1E70-9FFB-4CA8-94BC-759D3B1F7AE0}" type="sibTrans" cxnId="{0BE669AD-3D7A-4270-953D-37A218FD5CAF}">
      <dgm:prSet/>
      <dgm:spPr/>
      <dgm:t>
        <a:bodyPr/>
        <a:lstStyle/>
        <a:p>
          <a:endParaRPr lang="ru-RU"/>
        </a:p>
      </dgm:t>
    </dgm:pt>
    <dgm:pt modelId="{621D4E48-C5AF-4C7B-848B-1085E445E115}">
      <dgm:prSet phldrT="[Текст]"/>
      <dgm:spPr/>
      <dgm:t>
        <a:bodyPr/>
        <a:lstStyle/>
        <a:p>
          <a:r>
            <a:rPr lang="en-US" dirty="0" smtClean="0">
              <a:latin typeface="Times New Roman" pitchFamily="18" charset="0"/>
              <a:cs typeface="Times New Roman" pitchFamily="18" charset="0"/>
            </a:rPr>
            <a:t>potatoes</a:t>
          </a:r>
          <a:endParaRPr lang="ru-RU" dirty="0">
            <a:latin typeface="Times New Roman" pitchFamily="18" charset="0"/>
            <a:cs typeface="Times New Roman" pitchFamily="18" charset="0"/>
          </a:endParaRPr>
        </a:p>
      </dgm:t>
    </dgm:pt>
    <dgm:pt modelId="{1006E975-9EF6-4D8A-B544-16281E9EA504}" type="parTrans" cxnId="{3A4634A1-7D4C-40BE-A707-13D02DDE926E}">
      <dgm:prSet/>
      <dgm:spPr/>
      <dgm:t>
        <a:bodyPr/>
        <a:lstStyle/>
        <a:p>
          <a:endParaRPr lang="ru-RU"/>
        </a:p>
      </dgm:t>
    </dgm:pt>
    <dgm:pt modelId="{0639785A-A5D8-4024-8891-4B392F52A8F9}" type="sibTrans" cxnId="{3A4634A1-7D4C-40BE-A707-13D02DDE926E}">
      <dgm:prSet/>
      <dgm:spPr/>
      <dgm:t>
        <a:bodyPr/>
        <a:lstStyle/>
        <a:p>
          <a:endParaRPr lang="ru-RU"/>
        </a:p>
      </dgm:t>
    </dgm:pt>
    <dgm:pt modelId="{C3ADE62A-37AB-4E2D-9084-F408F6A451C1}">
      <dgm:prSet phldrT="[Текст]"/>
      <dgm:spPr/>
      <dgm:t>
        <a:bodyPr/>
        <a:lstStyle/>
        <a:p>
          <a:r>
            <a:rPr lang="en-US" dirty="0" smtClean="0">
              <a:latin typeface="Times New Roman" pitchFamily="18" charset="0"/>
              <a:cs typeface="Times New Roman" pitchFamily="18" charset="0"/>
            </a:rPr>
            <a:t>garlic</a:t>
          </a:r>
          <a:endParaRPr lang="ru-RU" dirty="0">
            <a:latin typeface="Times New Roman" pitchFamily="18" charset="0"/>
            <a:cs typeface="Times New Roman" pitchFamily="18" charset="0"/>
          </a:endParaRPr>
        </a:p>
      </dgm:t>
    </dgm:pt>
    <dgm:pt modelId="{3B04CC9A-5169-4AF6-851A-F95223F8264A}" type="parTrans" cxnId="{BBCBC10F-E9FF-4457-A71D-15183E91A89E}">
      <dgm:prSet/>
      <dgm:spPr/>
      <dgm:t>
        <a:bodyPr/>
        <a:lstStyle/>
        <a:p>
          <a:endParaRPr lang="ru-RU"/>
        </a:p>
      </dgm:t>
    </dgm:pt>
    <dgm:pt modelId="{085EA726-4343-41B2-94F4-DA5E704E4419}" type="sibTrans" cxnId="{BBCBC10F-E9FF-4457-A71D-15183E91A89E}">
      <dgm:prSet/>
      <dgm:spPr/>
      <dgm:t>
        <a:bodyPr/>
        <a:lstStyle/>
        <a:p>
          <a:endParaRPr lang="ru-RU"/>
        </a:p>
      </dgm:t>
    </dgm:pt>
    <dgm:pt modelId="{FF26DD0D-489F-44CB-8CA9-C6F9693607D5}">
      <dgm:prSet phldrT="[Текст]"/>
      <dgm:spPr/>
      <dgm:t>
        <a:bodyPr/>
        <a:lstStyle/>
        <a:p>
          <a:r>
            <a:rPr lang="en-US" dirty="0" smtClean="0">
              <a:latin typeface="Times New Roman" pitchFamily="18" charset="0"/>
              <a:cs typeface="Times New Roman" pitchFamily="18" charset="0"/>
            </a:rPr>
            <a:t>cabbage</a:t>
          </a:r>
          <a:endParaRPr lang="ru-RU" dirty="0">
            <a:latin typeface="Times New Roman" pitchFamily="18" charset="0"/>
            <a:cs typeface="Times New Roman" pitchFamily="18" charset="0"/>
          </a:endParaRPr>
        </a:p>
      </dgm:t>
    </dgm:pt>
    <dgm:pt modelId="{47FB2DAB-7689-40F3-BAFB-3761808C541D}" type="parTrans" cxnId="{9A337A38-8650-4BC7-AC58-4D14A1AC5916}">
      <dgm:prSet/>
      <dgm:spPr/>
      <dgm:t>
        <a:bodyPr/>
        <a:lstStyle/>
        <a:p>
          <a:endParaRPr lang="ru-RU"/>
        </a:p>
      </dgm:t>
    </dgm:pt>
    <dgm:pt modelId="{92B09B52-7EFF-4A67-B15A-9057040768D9}" type="sibTrans" cxnId="{9A337A38-8650-4BC7-AC58-4D14A1AC5916}">
      <dgm:prSet/>
      <dgm:spPr/>
      <dgm:t>
        <a:bodyPr/>
        <a:lstStyle/>
        <a:p>
          <a:endParaRPr lang="ru-RU"/>
        </a:p>
      </dgm:t>
    </dgm:pt>
    <dgm:pt modelId="{1290B90A-69E3-4F70-84DB-F9150B6CAEB8}">
      <dgm:prSet phldrT="[Текст]"/>
      <dgm:spPr/>
      <dgm:t>
        <a:bodyPr/>
        <a:lstStyle/>
        <a:p>
          <a:r>
            <a:rPr lang="en-US" dirty="0" smtClean="0">
              <a:latin typeface="Times New Roman" pitchFamily="18" charset="0"/>
              <a:cs typeface="Times New Roman" pitchFamily="18" charset="0"/>
            </a:rPr>
            <a:t>salad</a:t>
          </a:r>
          <a:endParaRPr lang="ru-RU" dirty="0">
            <a:latin typeface="Times New Roman" pitchFamily="18" charset="0"/>
            <a:cs typeface="Times New Roman" pitchFamily="18" charset="0"/>
          </a:endParaRPr>
        </a:p>
      </dgm:t>
    </dgm:pt>
    <dgm:pt modelId="{98EB99C1-B074-4279-B70B-692F30247FB3}" type="parTrans" cxnId="{B020417D-B0FA-4255-84E0-D106F61D529F}">
      <dgm:prSet/>
      <dgm:spPr/>
      <dgm:t>
        <a:bodyPr/>
        <a:lstStyle/>
        <a:p>
          <a:endParaRPr lang="ru-RU"/>
        </a:p>
      </dgm:t>
    </dgm:pt>
    <dgm:pt modelId="{0639C453-D57E-4D5A-A11B-F7DD0C0013C1}" type="sibTrans" cxnId="{B020417D-B0FA-4255-84E0-D106F61D529F}">
      <dgm:prSet/>
      <dgm:spPr/>
      <dgm:t>
        <a:bodyPr/>
        <a:lstStyle/>
        <a:p>
          <a:endParaRPr lang="ru-RU"/>
        </a:p>
      </dgm:t>
    </dgm:pt>
    <dgm:pt modelId="{C46F8B71-7B2A-4174-A357-F51480426FB8}" type="pres">
      <dgm:prSet presAssocID="{8F14C95A-C252-4E95-B432-C07619C77852}" presName="diagram" presStyleCnt="0">
        <dgm:presLayoutVars>
          <dgm:dir/>
        </dgm:presLayoutVars>
      </dgm:prSet>
      <dgm:spPr/>
    </dgm:pt>
    <dgm:pt modelId="{67C8A888-F250-4967-B7CA-32C676F4ACB1}" type="pres">
      <dgm:prSet presAssocID="{26E7BB5B-EF86-49C0-931D-DC679ADAB88E}" presName="composite" presStyleCnt="0"/>
      <dgm:spPr/>
    </dgm:pt>
    <dgm:pt modelId="{B9B25108-3697-4A78-AE19-23370ECE7AE7}" type="pres">
      <dgm:prSet presAssocID="{26E7BB5B-EF86-49C0-931D-DC679ADAB88E}" presName="Image" presStyleLbl="bgShp"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t="-40000" b="-40000"/>
          </a:stretch>
        </a:blipFill>
      </dgm:spPr>
      <dgm:extLst>
        <a:ext uri="{E40237B7-FDA0-4F09-8148-C483321AD2D9}">
          <dgm14:cNvPr xmlns:dgm14="http://schemas.microsoft.com/office/drawing/2010/diagram" id="0" name="" descr="C:\Users\1\AppData\Local\Microsoft\Windows\Temporary Internet Files\Content.IE5\PIUTQCJE\MC900358671[1].wmf"/>
        </a:ext>
      </dgm:extLst>
    </dgm:pt>
    <dgm:pt modelId="{9D7252B3-CA7C-4E96-9183-5E63AFC3DF83}" type="pres">
      <dgm:prSet presAssocID="{26E7BB5B-EF86-49C0-931D-DC679ADAB88E}" presName="Parent" presStyleLbl="node0" presStyleIdx="0" presStyleCnt="6">
        <dgm:presLayoutVars>
          <dgm:bulletEnabled val="1"/>
        </dgm:presLayoutVars>
      </dgm:prSet>
      <dgm:spPr/>
      <dgm:t>
        <a:bodyPr/>
        <a:lstStyle/>
        <a:p>
          <a:endParaRPr lang="ru-RU"/>
        </a:p>
      </dgm:t>
    </dgm:pt>
    <dgm:pt modelId="{75F826C7-A1D8-484B-A8BB-BEC974D27C19}" type="pres">
      <dgm:prSet presAssocID="{010E9126-9152-4101-99DB-1AB003E7001F}" presName="sibTrans" presStyleCnt="0"/>
      <dgm:spPr/>
    </dgm:pt>
    <dgm:pt modelId="{755E317E-7C95-4980-AF0E-243CC20AEA78}" type="pres">
      <dgm:prSet presAssocID="{D2BF71DC-C7CA-4960-8794-551374A4DA29}" presName="composite" presStyleCnt="0"/>
      <dgm:spPr/>
    </dgm:pt>
    <dgm:pt modelId="{10EAF668-D643-425A-8516-588B0BBF789D}" type="pres">
      <dgm:prSet presAssocID="{D2BF71DC-C7CA-4960-8794-551374A4DA29}" presName="Image" presStyleLbl="bgShp" presStyleIdx="1" presStyleCnt="6"/>
      <dgm:spPr>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dgm:spPr>
      <dgm:extLst>
        <a:ext uri="{E40237B7-FDA0-4F09-8148-C483321AD2D9}">
          <dgm14:cNvPr xmlns:dgm14="http://schemas.microsoft.com/office/drawing/2010/diagram" id="0" name="" descr="C:\Users\1\AppData\Local\Microsoft\Windows\Temporary Internet Files\Content.IE5\WGV7T8EW\MC900193440[1].wmf"/>
        </a:ext>
      </dgm:extLst>
    </dgm:pt>
    <dgm:pt modelId="{7479A3B7-DCB7-4D18-B2BC-894B2D0A6828}" type="pres">
      <dgm:prSet presAssocID="{D2BF71DC-C7CA-4960-8794-551374A4DA29}" presName="Parent" presStyleLbl="node0" presStyleIdx="1" presStyleCnt="6">
        <dgm:presLayoutVars>
          <dgm:bulletEnabled val="1"/>
        </dgm:presLayoutVars>
      </dgm:prSet>
      <dgm:spPr/>
      <dgm:t>
        <a:bodyPr/>
        <a:lstStyle/>
        <a:p>
          <a:endParaRPr lang="ru-RU"/>
        </a:p>
      </dgm:t>
    </dgm:pt>
    <dgm:pt modelId="{8D103BA7-AE49-488F-9186-A8B6E7572D14}" type="pres">
      <dgm:prSet presAssocID="{0A8F1E70-9FFB-4CA8-94BC-759D3B1F7AE0}" presName="sibTrans" presStyleCnt="0"/>
      <dgm:spPr/>
    </dgm:pt>
    <dgm:pt modelId="{4CCECD39-9D85-47E0-80F3-B67DFF799821}" type="pres">
      <dgm:prSet presAssocID="{621D4E48-C5AF-4C7B-848B-1085E445E115}" presName="composite" presStyleCnt="0"/>
      <dgm:spPr/>
    </dgm:pt>
    <dgm:pt modelId="{9F1869D9-456E-49B4-9CC1-AA55C42CF6CE}" type="pres">
      <dgm:prSet presAssocID="{621D4E48-C5AF-4C7B-848B-1085E445E115}" presName="Image" presStyleLbl="bgShp"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5000" r="-5000"/>
          </a:stretch>
        </a:blipFill>
      </dgm:spPr>
      <dgm:extLst>
        <a:ext uri="{E40237B7-FDA0-4F09-8148-C483321AD2D9}">
          <dgm14:cNvPr xmlns:dgm14="http://schemas.microsoft.com/office/drawing/2010/diagram" id="0" name="" descr="C:\Users\1\AppData\Local\Microsoft\Windows\Temporary Internet Files\Content.IE5\4ALI8E4P\MP900177942[1].jpg"/>
        </a:ext>
      </dgm:extLst>
    </dgm:pt>
    <dgm:pt modelId="{A2DB50C5-3CA1-4528-80A5-F75E064DF2C8}" type="pres">
      <dgm:prSet presAssocID="{621D4E48-C5AF-4C7B-848B-1085E445E115}" presName="Parent" presStyleLbl="node0" presStyleIdx="2" presStyleCnt="6">
        <dgm:presLayoutVars>
          <dgm:bulletEnabled val="1"/>
        </dgm:presLayoutVars>
      </dgm:prSet>
      <dgm:spPr/>
      <dgm:t>
        <a:bodyPr/>
        <a:lstStyle/>
        <a:p>
          <a:endParaRPr lang="ru-RU"/>
        </a:p>
      </dgm:t>
    </dgm:pt>
    <dgm:pt modelId="{1C1F6167-6A4D-41EE-B4E5-AB125D3BDB44}" type="pres">
      <dgm:prSet presAssocID="{0639785A-A5D8-4024-8891-4B392F52A8F9}" presName="sibTrans" presStyleCnt="0"/>
      <dgm:spPr/>
    </dgm:pt>
    <dgm:pt modelId="{1F69FD65-7C69-4E40-B310-ABC76C51D4D2}" type="pres">
      <dgm:prSet presAssocID="{C3ADE62A-37AB-4E2D-9084-F408F6A451C1}" presName="composite" presStyleCnt="0"/>
      <dgm:spPr/>
    </dgm:pt>
    <dgm:pt modelId="{103AF0A9-13E5-49A2-8329-410E33733AAC}" type="pres">
      <dgm:prSet presAssocID="{C3ADE62A-37AB-4E2D-9084-F408F6A451C1}" presName="Image" presStyleLbl="bgShp" presStyleIdx="3" presStyleCnt="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40000" b="-40000"/>
          </a:stretch>
        </a:blipFill>
      </dgm:spPr>
      <dgm:extLst>
        <a:ext uri="{E40237B7-FDA0-4F09-8148-C483321AD2D9}">
          <dgm14:cNvPr xmlns:dgm14="http://schemas.microsoft.com/office/drawing/2010/diagram" id="0" name="" descr="C:\Users\1\AppData\Local\Microsoft\Windows\Temporary Internet Files\Content.IE5\PIUTQCJE\MP900409538[1].jpg"/>
        </a:ext>
      </dgm:extLst>
    </dgm:pt>
    <dgm:pt modelId="{33AE0D02-C76F-495B-8586-A7F99A6B3038}" type="pres">
      <dgm:prSet presAssocID="{C3ADE62A-37AB-4E2D-9084-F408F6A451C1}" presName="Parent" presStyleLbl="node0" presStyleIdx="3" presStyleCnt="6">
        <dgm:presLayoutVars>
          <dgm:bulletEnabled val="1"/>
        </dgm:presLayoutVars>
      </dgm:prSet>
      <dgm:spPr/>
      <dgm:t>
        <a:bodyPr/>
        <a:lstStyle/>
        <a:p>
          <a:endParaRPr lang="ru-RU"/>
        </a:p>
      </dgm:t>
    </dgm:pt>
    <dgm:pt modelId="{D25A78D9-1F82-48CC-AB54-842057FCCACE}" type="pres">
      <dgm:prSet presAssocID="{085EA726-4343-41B2-94F4-DA5E704E4419}" presName="sibTrans" presStyleCnt="0"/>
      <dgm:spPr/>
    </dgm:pt>
    <dgm:pt modelId="{183B0B8A-E22F-4D0F-B509-E7E1511023BE}" type="pres">
      <dgm:prSet presAssocID="{FF26DD0D-489F-44CB-8CA9-C6F9693607D5}" presName="composite" presStyleCnt="0"/>
      <dgm:spPr/>
    </dgm:pt>
    <dgm:pt modelId="{50283451-84CE-4625-A495-5737F70329FF}" type="pres">
      <dgm:prSet presAssocID="{FF26DD0D-489F-44CB-8CA9-C6F9693607D5}" presName="Image" presStyleLbl="bgShp"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t="-6000" b="-6000"/>
          </a:stretch>
        </a:blipFill>
      </dgm:spPr>
      <dgm:extLst>
        <a:ext uri="{E40237B7-FDA0-4F09-8148-C483321AD2D9}">
          <dgm14:cNvPr xmlns:dgm14="http://schemas.microsoft.com/office/drawing/2010/diagram" id="0" name="" descr="C:\Users\1\AppData\Local\Microsoft\Windows\Temporary Internet Files\Content.IE5\OA40OT5W\MC900215509[1].wmf"/>
        </a:ext>
      </dgm:extLst>
    </dgm:pt>
    <dgm:pt modelId="{07E41927-F71F-43E6-9345-4134EA8025D9}" type="pres">
      <dgm:prSet presAssocID="{FF26DD0D-489F-44CB-8CA9-C6F9693607D5}" presName="Parent" presStyleLbl="node0" presStyleIdx="4" presStyleCnt="6">
        <dgm:presLayoutVars>
          <dgm:bulletEnabled val="1"/>
        </dgm:presLayoutVars>
      </dgm:prSet>
      <dgm:spPr/>
      <dgm:t>
        <a:bodyPr/>
        <a:lstStyle/>
        <a:p>
          <a:endParaRPr lang="ru-RU"/>
        </a:p>
      </dgm:t>
    </dgm:pt>
    <dgm:pt modelId="{B687225E-9899-4AC1-9487-86E611079180}" type="pres">
      <dgm:prSet presAssocID="{92B09B52-7EFF-4A67-B15A-9057040768D9}" presName="sibTrans" presStyleCnt="0"/>
      <dgm:spPr/>
    </dgm:pt>
    <dgm:pt modelId="{B300478A-DF6D-4571-8252-5B965168DE47}" type="pres">
      <dgm:prSet presAssocID="{1290B90A-69E3-4F70-84DB-F9150B6CAEB8}" presName="composite" presStyleCnt="0"/>
      <dgm:spPr/>
    </dgm:pt>
    <dgm:pt modelId="{94826C7A-36D8-459E-8FC4-E682F51645BC}" type="pres">
      <dgm:prSet presAssocID="{1290B90A-69E3-4F70-84DB-F9150B6CAEB8}" presName="Image" presStyleLbl="bgShp" presStyleIdx="5" presStyleCnt="6"/>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t="-18000" b="-18000"/>
          </a:stretch>
        </a:blipFill>
      </dgm:spPr>
      <dgm:extLst>
        <a:ext uri="{E40237B7-FDA0-4F09-8148-C483321AD2D9}">
          <dgm14:cNvPr xmlns:dgm14="http://schemas.microsoft.com/office/drawing/2010/diagram" id="0" name="" descr="C:\Users\1\AppData\Local\Microsoft\Windows\Temporary Internet Files\Content.IE5\OA40OT5W\MP900424369[1].jpg"/>
        </a:ext>
      </dgm:extLst>
    </dgm:pt>
    <dgm:pt modelId="{653FA260-B8C7-4E88-BA99-2F5484C58E14}" type="pres">
      <dgm:prSet presAssocID="{1290B90A-69E3-4F70-84DB-F9150B6CAEB8}" presName="Parent" presStyleLbl="node0" presStyleIdx="5" presStyleCnt="6">
        <dgm:presLayoutVars>
          <dgm:bulletEnabled val="1"/>
        </dgm:presLayoutVars>
      </dgm:prSet>
      <dgm:spPr/>
      <dgm:t>
        <a:bodyPr/>
        <a:lstStyle/>
        <a:p>
          <a:endParaRPr lang="ru-RU"/>
        </a:p>
      </dgm:t>
    </dgm:pt>
  </dgm:ptLst>
  <dgm:cxnLst>
    <dgm:cxn modelId="{9A337A38-8650-4BC7-AC58-4D14A1AC5916}" srcId="{8F14C95A-C252-4E95-B432-C07619C77852}" destId="{FF26DD0D-489F-44CB-8CA9-C6F9693607D5}" srcOrd="4" destOrd="0" parTransId="{47FB2DAB-7689-40F3-BAFB-3761808C541D}" sibTransId="{92B09B52-7EFF-4A67-B15A-9057040768D9}"/>
    <dgm:cxn modelId="{810683C7-09B3-40EB-B787-473BAC87C963}" type="presOf" srcId="{D2BF71DC-C7CA-4960-8794-551374A4DA29}" destId="{7479A3B7-DCB7-4D18-B2BC-894B2D0A6828}" srcOrd="0" destOrd="0" presId="urn:microsoft.com/office/officeart/2008/layout/BendingPictureCaption"/>
    <dgm:cxn modelId="{B020417D-B0FA-4255-84E0-D106F61D529F}" srcId="{8F14C95A-C252-4E95-B432-C07619C77852}" destId="{1290B90A-69E3-4F70-84DB-F9150B6CAEB8}" srcOrd="5" destOrd="0" parTransId="{98EB99C1-B074-4279-B70B-692F30247FB3}" sibTransId="{0639C453-D57E-4D5A-A11B-F7DD0C0013C1}"/>
    <dgm:cxn modelId="{3A4634A1-7D4C-40BE-A707-13D02DDE926E}" srcId="{8F14C95A-C252-4E95-B432-C07619C77852}" destId="{621D4E48-C5AF-4C7B-848B-1085E445E115}" srcOrd="2" destOrd="0" parTransId="{1006E975-9EF6-4D8A-B544-16281E9EA504}" sibTransId="{0639785A-A5D8-4024-8891-4B392F52A8F9}"/>
    <dgm:cxn modelId="{DD08A886-8439-4010-AC6E-21062107BF74}" type="presOf" srcId="{1290B90A-69E3-4F70-84DB-F9150B6CAEB8}" destId="{653FA260-B8C7-4E88-BA99-2F5484C58E14}" srcOrd="0" destOrd="0" presId="urn:microsoft.com/office/officeart/2008/layout/BendingPictureCaption"/>
    <dgm:cxn modelId="{30896F09-A6EF-40CE-8CF2-22EABB74F2D6}" type="presOf" srcId="{621D4E48-C5AF-4C7B-848B-1085E445E115}" destId="{A2DB50C5-3CA1-4528-80A5-F75E064DF2C8}" srcOrd="0" destOrd="0" presId="urn:microsoft.com/office/officeart/2008/layout/BendingPictureCaption"/>
    <dgm:cxn modelId="{3A9F6939-1C98-43FC-B082-218B8A1BC0A8}" type="presOf" srcId="{C3ADE62A-37AB-4E2D-9084-F408F6A451C1}" destId="{33AE0D02-C76F-495B-8586-A7F99A6B3038}" srcOrd="0" destOrd="0" presId="urn:microsoft.com/office/officeart/2008/layout/BendingPictureCaption"/>
    <dgm:cxn modelId="{8BCC691D-CFF0-4BF2-9F5E-558B3895D43F}" type="presOf" srcId="{8F14C95A-C252-4E95-B432-C07619C77852}" destId="{C46F8B71-7B2A-4174-A357-F51480426FB8}" srcOrd="0" destOrd="0" presId="urn:microsoft.com/office/officeart/2008/layout/BendingPictureCaption"/>
    <dgm:cxn modelId="{BBCBC10F-E9FF-4457-A71D-15183E91A89E}" srcId="{8F14C95A-C252-4E95-B432-C07619C77852}" destId="{C3ADE62A-37AB-4E2D-9084-F408F6A451C1}" srcOrd="3" destOrd="0" parTransId="{3B04CC9A-5169-4AF6-851A-F95223F8264A}" sibTransId="{085EA726-4343-41B2-94F4-DA5E704E4419}"/>
    <dgm:cxn modelId="{0BE669AD-3D7A-4270-953D-37A218FD5CAF}" srcId="{8F14C95A-C252-4E95-B432-C07619C77852}" destId="{D2BF71DC-C7CA-4960-8794-551374A4DA29}" srcOrd="1" destOrd="0" parTransId="{31EA13A6-9671-42D4-9DD1-CFBEEAD47228}" sibTransId="{0A8F1E70-9FFB-4CA8-94BC-759D3B1F7AE0}"/>
    <dgm:cxn modelId="{81D902FA-0308-481E-B8BA-3D3D653F7C54}" srcId="{8F14C95A-C252-4E95-B432-C07619C77852}" destId="{26E7BB5B-EF86-49C0-931D-DC679ADAB88E}" srcOrd="0" destOrd="0" parTransId="{0319E1FB-45BC-4AC4-90F8-C440C67B31B7}" sibTransId="{010E9126-9152-4101-99DB-1AB003E7001F}"/>
    <dgm:cxn modelId="{02BA8A1E-8E97-4437-86ED-A9EA2BE43165}" type="presOf" srcId="{FF26DD0D-489F-44CB-8CA9-C6F9693607D5}" destId="{07E41927-F71F-43E6-9345-4134EA8025D9}" srcOrd="0" destOrd="0" presId="urn:microsoft.com/office/officeart/2008/layout/BendingPictureCaption"/>
    <dgm:cxn modelId="{B499A497-EDB1-471A-BEDF-FB0D79778C55}" type="presOf" srcId="{26E7BB5B-EF86-49C0-931D-DC679ADAB88E}" destId="{9D7252B3-CA7C-4E96-9183-5E63AFC3DF83}" srcOrd="0" destOrd="0" presId="urn:microsoft.com/office/officeart/2008/layout/BendingPictureCaption"/>
    <dgm:cxn modelId="{AFEBAD16-F254-47DA-83DD-7961F82CA36C}" type="presParOf" srcId="{C46F8B71-7B2A-4174-A357-F51480426FB8}" destId="{67C8A888-F250-4967-B7CA-32C676F4ACB1}" srcOrd="0" destOrd="0" presId="urn:microsoft.com/office/officeart/2008/layout/BendingPictureCaption"/>
    <dgm:cxn modelId="{B83BDFBF-6720-438D-8BFF-8FF98BF914C9}" type="presParOf" srcId="{67C8A888-F250-4967-B7CA-32C676F4ACB1}" destId="{B9B25108-3697-4A78-AE19-23370ECE7AE7}" srcOrd="0" destOrd="0" presId="urn:microsoft.com/office/officeart/2008/layout/BendingPictureCaption"/>
    <dgm:cxn modelId="{BE8B164E-7602-4A59-9553-07C4CA471640}" type="presParOf" srcId="{67C8A888-F250-4967-B7CA-32C676F4ACB1}" destId="{9D7252B3-CA7C-4E96-9183-5E63AFC3DF83}" srcOrd="1" destOrd="0" presId="urn:microsoft.com/office/officeart/2008/layout/BendingPictureCaption"/>
    <dgm:cxn modelId="{F940BF02-3D28-4E45-8B94-5B446811E8CB}" type="presParOf" srcId="{C46F8B71-7B2A-4174-A357-F51480426FB8}" destId="{75F826C7-A1D8-484B-A8BB-BEC974D27C19}" srcOrd="1" destOrd="0" presId="urn:microsoft.com/office/officeart/2008/layout/BendingPictureCaption"/>
    <dgm:cxn modelId="{02216174-8FC6-4B70-ADBA-664B686F1C56}" type="presParOf" srcId="{C46F8B71-7B2A-4174-A357-F51480426FB8}" destId="{755E317E-7C95-4980-AF0E-243CC20AEA78}" srcOrd="2" destOrd="0" presId="urn:microsoft.com/office/officeart/2008/layout/BendingPictureCaption"/>
    <dgm:cxn modelId="{24E7F90D-C896-4F2F-8E91-F0436D4C72FD}" type="presParOf" srcId="{755E317E-7C95-4980-AF0E-243CC20AEA78}" destId="{10EAF668-D643-425A-8516-588B0BBF789D}" srcOrd="0" destOrd="0" presId="urn:microsoft.com/office/officeart/2008/layout/BendingPictureCaption"/>
    <dgm:cxn modelId="{F4C63EB1-6408-4AA1-8A6D-15C3B76B63A9}" type="presParOf" srcId="{755E317E-7C95-4980-AF0E-243CC20AEA78}" destId="{7479A3B7-DCB7-4D18-B2BC-894B2D0A6828}" srcOrd="1" destOrd="0" presId="urn:microsoft.com/office/officeart/2008/layout/BendingPictureCaption"/>
    <dgm:cxn modelId="{9D60605C-4B6E-4F41-A548-C344B06DFBA1}" type="presParOf" srcId="{C46F8B71-7B2A-4174-A357-F51480426FB8}" destId="{8D103BA7-AE49-488F-9186-A8B6E7572D14}" srcOrd="3" destOrd="0" presId="urn:microsoft.com/office/officeart/2008/layout/BendingPictureCaption"/>
    <dgm:cxn modelId="{078BD79C-01E8-4DD5-B6C6-D638D3A6A9BC}" type="presParOf" srcId="{C46F8B71-7B2A-4174-A357-F51480426FB8}" destId="{4CCECD39-9D85-47E0-80F3-B67DFF799821}" srcOrd="4" destOrd="0" presId="urn:microsoft.com/office/officeart/2008/layout/BendingPictureCaption"/>
    <dgm:cxn modelId="{4138F77B-03CD-4474-8C43-D89083C8A856}" type="presParOf" srcId="{4CCECD39-9D85-47E0-80F3-B67DFF799821}" destId="{9F1869D9-456E-49B4-9CC1-AA55C42CF6CE}" srcOrd="0" destOrd="0" presId="urn:microsoft.com/office/officeart/2008/layout/BendingPictureCaption"/>
    <dgm:cxn modelId="{ADD3CAA1-BBD6-40E1-B5EB-97EE24F8B0E5}" type="presParOf" srcId="{4CCECD39-9D85-47E0-80F3-B67DFF799821}" destId="{A2DB50C5-3CA1-4528-80A5-F75E064DF2C8}" srcOrd="1" destOrd="0" presId="urn:microsoft.com/office/officeart/2008/layout/BendingPictureCaption"/>
    <dgm:cxn modelId="{219BEF4B-EC75-42EB-A966-582E07BBB860}" type="presParOf" srcId="{C46F8B71-7B2A-4174-A357-F51480426FB8}" destId="{1C1F6167-6A4D-41EE-B4E5-AB125D3BDB44}" srcOrd="5" destOrd="0" presId="urn:microsoft.com/office/officeart/2008/layout/BendingPictureCaption"/>
    <dgm:cxn modelId="{ACBE1C83-BA34-482D-BB70-8389C224A912}" type="presParOf" srcId="{C46F8B71-7B2A-4174-A357-F51480426FB8}" destId="{1F69FD65-7C69-4E40-B310-ABC76C51D4D2}" srcOrd="6" destOrd="0" presId="urn:microsoft.com/office/officeart/2008/layout/BendingPictureCaption"/>
    <dgm:cxn modelId="{93A8BFCA-F365-4078-A7D4-A8BCA9D12BA1}" type="presParOf" srcId="{1F69FD65-7C69-4E40-B310-ABC76C51D4D2}" destId="{103AF0A9-13E5-49A2-8329-410E33733AAC}" srcOrd="0" destOrd="0" presId="urn:microsoft.com/office/officeart/2008/layout/BendingPictureCaption"/>
    <dgm:cxn modelId="{3B691206-CB3C-4835-8DAF-0F747C64337D}" type="presParOf" srcId="{1F69FD65-7C69-4E40-B310-ABC76C51D4D2}" destId="{33AE0D02-C76F-495B-8586-A7F99A6B3038}" srcOrd="1" destOrd="0" presId="urn:microsoft.com/office/officeart/2008/layout/BendingPictureCaption"/>
    <dgm:cxn modelId="{48C97079-FF81-495F-81B3-A26DC433765D}" type="presParOf" srcId="{C46F8B71-7B2A-4174-A357-F51480426FB8}" destId="{D25A78D9-1F82-48CC-AB54-842057FCCACE}" srcOrd="7" destOrd="0" presId="urn:microsoft.com/office/officeart/2008/layout/BendingPictureCaption"/>
    <dgm:cxn modelId="{E2D7A1FB-E79B-4139-BFB3-76B65B18BF64}" type="presParOf" srcId="{C46F8B71-7B2A-4174-A357-F51480426FB8}" destId="{183B0B8A-E22F-4D0F-B509-E7E1511023BE}" srcOrd="8" destOrd="0" presId="urn:microsoft.com/office/officeart/2008/layout/BendingPictureCaption"/>
    <dgm:cxn modelId="{0A79F6E1-26A1-4429-937C-21EB2ABDBB36}" type="presParOf" srcId="{183B0B8A-E22F-4D0F-B509-E7E1511023BE}" destId="{50283451-84CE-4625-A495-5737F70329FF}" srcOrd="0" destOrd="0" presId="urn:microsoft.com/office/officeart/2008/layout/BendingPictureCaption"/>
    <dgm:cxn modelId="{53F3079C-DB2D-4B38-BBEF-6E933BFB4B90}" type="presParOf" srcId="{183B0B8A-E22F-4D0F-B509-E7E1511023BE}" destId="{07E41927-F71F-43E6-9345-4134EA8025D9}" srcOrd="1" destOrd="0" presId="urn:microsoft.com/office/officeart/2008/layout/BendingPictureCaption"/>
    <dgm:cxn modelId="{95045408-9D02-414E-9B9A-30B7318A4A31}" type="presParOf" srcId="{C46F8B71-7B2A-4174-A357-F51480426FB8}" destId="{B687225E-9899-4AC1-9487-86E611079180}" srcOrd="9" destOrd="0" presId="urn:microsoft.com/office/officeart/2008/layout/BendingPictureCaption"/>
    <dgm:cxn modelId="{69A6BCC2-9C8A-49A5-8609-EAE68AA98AA3}" type="presParOf" srcId="{C46F8B71-7B2A-4174-A357-F51480426FB8}" destId="{B300478A-DF6D-4571-8252-5B965168DE47}" srcOrd="10" destOrd="0" presId="urn:microsoft.com/office/officeart/2008/layout/BendingPictureCaption"/>
    <dgm:cxn modelId="{9FBF8E69-F6E9-40E7-9677-C9C34643585F}" type="presParOf" srcId="{B300478A-DF6D-4571-8252-5B965168DE47}" destId="{94826C7A-36D8-459E-8FC4-E682F51645BC}" srcOrd="0" destOrd="0" presId="urn:microsoft.com/office/officeart/2008/layout/BendingPictureCaption"/>
    <dgm:cxn modelId="{373F9F5D-1EBA-46A5-8BE4-7DB4A182E6D3}" type="presParOf" srcId="{B300478A-DF6D-4571-8252-5B965168DE47}" destId="{653FA260-B8C7-4E88-BA99-2F5484C58E14}" srcOrd="1" destOrd="0" presId="urn:microsoft.com/office/officeart/2008/layout/BendingPictureCapti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AA333C-B1A2-4A7D-9DB4-FDAD411ADC44}"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FBE34629-051D-4974-A4C4-8E2A6AABC62B}">
      <dgm:prSet phldrT="[Текст]"/>
      <dgm:spPr/>
      <dgm:t>
        <a:bodyPr/>
        <a:lstStyle/>
        <a:p>
          <a:r>
            <a:rPr lang="en-US" dirty="0" smtClean="0">
              <a:latin typeface="Times New Roman" pitchFamily="18" charset="0"/>
              <a:cs typeface="Times New Roman" pitchFamily="18" charset="0"/>
            </a:rPr>
            <a:t>juice</a:t>
          </a:r>
          <a:endParaRPr lang="ru-RU" dirty="0">
            <a:latin typeface="Times New Roman" pitchFamily="18" charset="0"/>
            <a:cs typeface="Times New Roman" pitchFamily="18" charset="0"/>
          </a:endParaRPr>
        </a:p>
      </dgm:t>
    </dgm:pt>
    <dgm:pt modelId="{CADA2CD3-20E9-4E42-B2B0-9DD64779CDFB}" type="parTrans" cxnId="{279E7C16-AF12-482A-AD1E-66727BE0B212}">
      <dgm:prSet/>
      <dgm:spPr/>
      <dgm:t>
        <a:bodyPr/>
        <a:lstStyle/>
        <a:p>
          <a:endParaRPr lang="ru-RU"/>
        </a:p>
      </dgm:t>
    </dgm:pt>
    <dgm:pt modelId="{FCD47A71-CC70-4ABF-925F-447BD66941B2}" type="sibTrans" cxnId="{279E7C16-AF12-482A-AD1E-66727BE0B212}">
      <dgm:prSet/>
      <dgm:spPr/>
      <dgm:t>
        <a:bodyPr/>
        <a:lstStyle/>
        <a:p>
          <a:endParaRPr lang="ru-RU"/>
        </a:p>
      </dgm:t>
    </dgm:pt>
    <dgm:pt modelId="{12977C1B-3AC9-414C-8654-496BB03E2DC5}">
      <dgm:prSet phldrT="[Текст]"/>
      <dgm:spPr/>
      <dgm:t>
        <a:bodyPr/>
        <a:lstStyle/>
        <a:p>
          <a:r>
            <a:rPr lang="en-US" dirty="0" smtClean="0">
              <a:latin typeface="Times New Roman" pitchFamily="18" charset="0"/>
              <a:cs typeface="Times New Roman" pitchFamily="18" charset="0"/>
            </a:rPr>
            <a:t>tea</a:t>
          </a:r>
          <a:endParaRPr lang="ru-RU" dirty="0">
            <a:latin typeface="Times New Roman" pitchFamily="18" charset="0"/>
            <a:cs typeface="Times New Roman" pitchFamily="18" charset="0"/>
          </a:endParaRPr>
        </a:p>
      </dgm:t>
    </dgm:pt>
    <dgm:pt modelId="{8B24381E-2C9C-4535-AB72-101B1BE9CAEE}" type="parTrans" cxnId="{5CF0E612-AE33-4669-825B-94C6515D90C2}">
      <dgm:prSet/>
      <dgm:spPr/>
      <dgm:t>
        <a:bodyPr/>
        <a:lstStyle/>
        <a:p>
          <a:endParaRPr lang="ru-RU"/>
        </a:p>
      </dgm:t>
    </dgm:pt>
    <dgm:pt modelId="{0A16FBF4-AE41-4202-9D25-25E0E1F5062E}" type="sibTrans" cxnId="{5CF0E612-AE33-4669-825B-94C6515D90C2}">
      <dgm:prSet/>
      <dgm:spPr/>
      <dgm:t>
        <a:bodyPr/>
        <a:lstStyle/>
        <a:p>
          <a:endParaRPr lang="ru-RU"/>
        </a:p>
      </dgm:t>
    </dgm:pt>
    <dgm:pt modelId="{F74A1CBB-8CF5-42F4-AF34-25CED38886C8}">
      <dgm:prSet phldrT="[Текст]"/>
      <dgm:spPr/>
      <dgm:t>
        <a:bodyPr/>
        <a:lstStyle/>
        <a:p>
          <a:r>
            <a:rPr lang="en-US" dirty="0" smtClean="0">
              <a:latin typeface="Times New Roman" pitchFamily="18" charset="0"/>
              <a:cs typeface="Times New Roman" pitchFamily="18" charset="0"/>
            </a:rPr>
            <a:t>coffee</a:t>
          </a:r>
          <a:endParaRPr lang="ru-RU" dirty="0">
            <a:latin typeface="Times New Roman" pitchFamily="18" charset="0"/>
            <a:cs typeface="Times New Roman" pitchFamily="18" charset="0"/>
          </a:endParaRPr>
        </a:p>
      </dgm:t>
    </dgm:pt>
    <dgm:pt modelId="{87F95F0D-C2A3-4393-8E5F-9FE15CC77F24}" type="parTrans" cxnId="{7BE9AF6F-71BF-4357-8115-0BD0BF200B97}">
      <dgm:prSet/>
      <dgm:spPr/>
      <dgm:t>
        <a:bodyPr/>
        <a:lstStyle/>
        <a:p>
          <a:endParaRPr lang="ru-RU"/>
        </a:p>
      </dgm:t>
    </dgm:pt>
    <dgm:pt modelId="{432845D0-47CD-4461-815D-62CA40AD35DB}" type="sibTrans" cxnId="{7BE9AF6F-71BF-4357-8115-0BD0BF200B97}">
      <dgm:prSet/>
      <dgm:spPr/>
      <dgm:t>
        <a:bodyPr/>
        <a:lstStyle/>
        <a:p>
          <a:endParaRPr lang="ru-RU"/>
        </a:p>
      </dgm:t>
    </dgm:pt>
    <dgm:pt modelId="{4499AB01-1394-4E7C-88D7-749A988BCDAE}">
      <dgm:prSet phldrT="[Текст]"/>
      <dgm:spPr/>
      <dgm:t>
        <a:bodyPr/>
        <a:lstStyle/>
        <a:p>
          <a:r>
            <a:rPr lang="en-US" dirty="0" smtClean="0">
              <a:latin typeface="Times New Roman" pitchFamily="18" charset="0"/>
              <a:cs typeface="Times New Roman" pitchFamily="18" charset="0"/>
            </a:rPr>
            <a:t>milk</a:t>
          </a:r>
          <a:endParaRPr lang="ru-RU" dirty="0">
            <a:latin typeface="Times New Roman" pitchFamily="18" charset="0"/>
            <a:cs typeface="Times New Roman" pitchFamily="18" charset="0"/>
          </a:endParaRPr>
        </a:p>
      </dgm:t>
    </dgm:pt>
    <dgm:pt modelId="{68BC2F5C-0F8D-4728-A050-09673A339D0E}" type="parTrans" cxnId="{AB30F6E7-69A9-4B05-BD25-53A9F37C1F60}">
      <dgm:prSet/>
      <dgm:spPr/>
      <dgm:t>
        <a:bodyPr/>
        <a:lstStyle/>
        <a:p>
          <a:endParaRPr lang="ru-RU"/>
        </a:p>
      </dgm:t>
    </dgm:pt>
    <dgm:pt modelId="{194384ED-F93E-42DE-986A-D2C7B60B0C51}" type="sibTrans" cxnId="{AB30F6E7-69A9-4B05-BD25-53A9F37C1F60}">
      <dgm:prSet/>
      <dgm:spPr/>
      <dgm:t>
        <a:bodyPr/>
        <a:lstStyle/>
        <a:p>
          <a:endParaRPr lang="ru-RU"/>
        </a:p>
      </dgm:t>
    </dgm:pt>
    <dgm:pt modelId="{B17372AA-6EA5-4171-8CBB-2786F7DA1DC8}">
      <dgm:prSet phldrT="[Текст]"/>
      <dgm:spPr/>
      <dgm:t>
        <a:bodyPr/>
        <a:lstStyle/>
        <a:p>
          <a:r>
            <a:rPr lang="en-US" dirty="0" smtClean="0">
              <a:latin typeface="Times New Roman" pitchFamily="18" charset="0"/>
              <a:cs typeface="Times New Roman" pitchFamily="18" charset="0"/>
            </a:rPr>
            <a:t>water</a:t>
          </a:r>
          <a:endParaRPr lang="ru-RU" dirty="0">
            <a:latin typeface="Times New Roman" pitchFamily="18" charset="0"/>
            <a:cs typeface="Times New Roman" pitchFamily="18" charset="0"/>
          </a:endParaRPr>
        </a:p>
      </dgm:t>
    </dgm:pt>
    <dgm:pt modelId="{CF4FB941-BEB6-4AB8-915D-FADB424CB86D}" type="parTrans" cxnId="{90BF1E3C-7ECC-448D-AE2C-AEE5DEDC0AB3}">
      <dgm:prSet/>
      <dgm:spPr/>
      <dgm:t>
        <a:bodyPr/>
        <a:lstStyle/>
        <a:p>
          <a:endParaRPr lang="ru-RU"/>
        </a:p>
      </dgm:t>
    </dgm:pt>
    <dgm:pt modelId="{3FBB1AE3-D124-4F84-91AE-81FC44F46509}" type="sibTrans" cxnId="{90BF1E3C-7ECC-448D-AE2C-AEE5DEDC0AB3}">
      <dgm:prSet/>
      <dgm:spPr/>
      <dgm:t>
        <a:bodyPr/>
        <a:lstStyle/>
        <a:p>
          <a:endParaRPr lang="ru-RU"/>
        </a:p>
      </dgm:t>
    </dgm:pt>
    <dgm:pt modelId="{A743E170-C9B8-4E5A-A6F2-5BB68238CEA1}">
      <dgm:prSet phldrT="[Текст]"/>
      <dgm:spPr/>
      <dgm:t>
        <a:bodyPr/>
        <a:lstStyle/>
        <a:p>
          <a:r>
            <a:rPr lang="en-US" dirty="0" smtClean="0">
              <a:latin typeface="Times New Roman" pitchFamily="18" charset="0"/>
              <a:cs typeface="Times New Roman" pitchFamily="18" charset="0"/>
            </a:rPr>
            <a:t>cola</a:t>
          </a:r>
          <a:endParaRPr lang="ru-RU" dirty="0">
            <a:latin typeface="Times New Roman" pitchFamily="18" charset="0"/>
            <a:cs typeface="Times New Roman" pitchFamily="18" charset="0"/>
          </a:endParaRPr>
        </a:p>
      </dgm:t>
    </dgm:pt>
    <dgm:pt modelId="{18B71C03-6123-4E3A-9EEF-0C53FC724237}" type="parTrans" cxnId="{13675970-9DF3-48BC-8AA1-91DAD15C2CB3}">
      <dgm:prSet/>
      <dgm:spPr/>
      <dgm:t>
        <a:bodyPr/>
        <a:lstStyle/>
        <a:p>
          <a:endParaRPr lang="ru-RU"/>
        </a:p>
      </dgm:t>
    </dgm:pt>
    <dgm:pt modelId="{59979FAB-A15B-4FE8-A8EE-17EB2D209535}" type="sibTrans" cxnId="{13675970-9DF3-48BC-8AA1-91DAD15C2CB3}">
      <dgm:prSet/>
      <dgm:spPr/>
      <dgm:t>
        <a:bodyPr/>
        <a:lstStyle/>
        <a:p>
          <a:endParaRPr lang="ru-RU"/>
        </a:p>
      </dgm:t>
    </dgm:pt>
    <dgm:pt modelId="{9123C60C-54F4-467D-95A8-E5CEF6B5F13E}" type="pres">
      <dgm:prSet presAssocID="{52AA333C-B1A2-4A7D-9DB4-FDAD411ADC44}" presName="Name0" presStyleCnt="0">
        <dgm:presLayoutVars>
          <dgm:dir/>
          <dgm:resizeHandles val="exact"/>
        </dgm:presLayoutVars>
      </dgm:prSet>
      <dgm:spPr/>
    </dgm:pt>
    <dgm:pt modelId="{B23735F9-D1A7-4B5D-8FB4-E3551AAC6E2D}" type="pres">
      <dgm:prSet presAssocID="{FBE34629-051D-4974-A4C4-8E2A6AABC62B}" presName="composite" presStyleCnt="0"/>
      <dgm:spPr/>
    </dgm:pt>
    <dgm:pt modelId="{035FF0CB-17EA-4FBA-B75F-E6D499242BB7}" type="pres">
      <dgm:prSet presAssocID="{FBE34629-051D-4974-A4C4-8E2A6AABC62B}" presName="rect1" presStyleLbl="b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t="-45000" b="-45000"/>
          </a:stretch>
        </a:blipFill>
      </dgm:spPr>
      <dgm:extLst>
        <a:ext uri="{E40237B7-FDA0-4F09-8148-C483321AD2D9}">
          <dgm14:cNvPr xmlns:dgm14="http://schemas.microsoft.com/office/drawing/2010/diagram" id="0" name="" descr="C:\Users\1\AppData\Local\Microsoft\Windows\Temporary Internet Files\Content.IE5\WGV7T8EW\MC900232682[1].wmf"/>
        </a:ext>
      </dgm:extLst>
    </dgm:pt>
    <dgm:pt modelId="{0BF5A443-7229-4BD1-BB71-BE55C8F17451}" type="pres">
      <dgm:prSet presAssocID="{FBE34629-051D-4974-A4C4-8E2A6AABC62B}" presName="wedgeRectCallout1" presStyleLbl="node1" presStyleIdx="0" presStyleCnt="6">
        <dgm:presLayoutVars>
          <dgm:bulletEnabled val="1"/>
        </dgm:presLayoutVars>
      </dgm:prSet>
      <dgm:spPr/>
      <dgm:t>
        <a:bodyPr/>
        <a:lstStyle/>
        <a:p>
          <a:endParaRPr lang="ru-RU"/>
        </a:p>
      </dgm:t>
    </dgm:pt>
    <dgm:pt modelId="{FAAEF5DF-4B80-477E-B5A3-004E88D07AD3}" type="pres">
      <dgm:prSet presAssocID="{FCD47A71-CC70-4ABF-925F-447BD66941B2}" presName="sibTrans" presStyleCnt="0"/>
      <dgm:spPr/>
    </dgm:pt>
    <dgm:pt modelId="{20785F27-3E09-4CF6-BA65-583D1CA945BF}" type="pres">
      <dgm:prSet presAssocID="{12977C1B-3AC9-414C-8654-496BB03E2DC5}" presName="composite" presStyleCnt="0"/>
      <dgm:spPr/>
    </dgm:pt>
    <dgm:pt modelId="{665DE8F2-846C-410F-8BD3-790A509CF31B}" type="pres">
      <dgm:prSet presAssocID="{12977C1B-3AC9-414C-8654-496BB03E2DC5}" presName="rect1" presStyleLbl="b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8000" b="-28000"/>
          </a:stretch>
        </a:blipFill>
      </dgm:spPr>
      <dgm:extLst>
        <a:ext uri="{E40237B7-FDA0-4F09-8148-C483321AD2D9}">
          <dgm14:cNvPr xmlns:dgm14="http://schemas.microsoft.com/office/drawing/2010/diagram" id="0" name="" descr="C:\Users\1\AppData\Local\Microsoft\Windows\Temporary Internet Files\Content.IE5\WGV7T8EW\MP900401457[1].jpg"/>
        </a:ext>
      </dgm:extLst>
    </dgm:pt>
    <dgm:pt modelId="{181CD732-CAAE-4E7F-B8CC-14C52FB2DC98}" type="pres">
      <dgm:prSet presAssocID="{12977C1B-3AC9-414C-8654-496BB03E2DC5}" presName="wedgeRectCallout1" presStyleLbl="node1" presStyleIdx="1" presStyleCnt="6">
        <dgm:presLayoutVars>
          <dgm:bulletEnabled val="1"/>
        </dgm:presLayoutVars>
      </dgm:prSet>
      <dgm:spPr/>
      <dgm:t>
        <a:bodyPr/>
        <a:lstStyle/>
        <a:p>
          <a:endParaRPr lang="ru-RU"/>
        </a:p>
      </dgm:t>
    </dgm:pt>
    <dgm:pt modelId="{03FE88BC-5FAB-4A35-9373-26CFB5D514F8}" type="pres">
      <dgm:prSet presAssocID="{0A16FBF4-AE41-4202-9D25-25E0E1F5062E}" presName="sibTrans" presStyleCnt="0"/>
      <dgm:spPr/>
    </dgm:pt>
    <dgm:pt modelId="{9DDAA4B7-35B1-44EB-A2BC-9185D8EF95E4}" type="pres">
      <dgm:prSet presAssocID="{F74A1CBB-8CF5-42F4-AF34-25CED38886C8}" presName="composite" presStyleCnt="0"/>
      <dgm:spPr/>
    </dgm:pt>
    <dgm:pt modelId="{255866AF-082C-4BF7-A553-54A300C09E6E}" type="pres">
      <dgm:prSet presAssocID="{F74A1CBB-8CF5-42F4-AF34-25CED38886C8}" presName="rect1" presStyleLbl="b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Users\1\AppData\Local\Microsoft\Windows\Temporary Internet Files\Content.IE5\PIUTQCJE\MC900433913[1].png"/>
        </a:ext>
      </dgm:extLst>
    </dgm:pt>
    <dgm:pt modelId="{C36694D8-3287-4AF0-B039-524FA99C6386}" type="pres">
      <dgm:prSet presAssocID="{F74A1CBB-8CF5-42F4-AF34-25CED38886C8}" presName="wedgeRectCallout1" presStyleLbl="node1" presStyleIdx="2" presStyleCnt="6">
        <dgm:presLayoutVars>
          <dgm:bulletEnabled val="1"/>
        </dgm:presLayoutVars>
      </dgm:prSet>
      <dgm:spPr/>
      <dgm:t>
        <a:bodyPr/>
        <a:lstStyle/>
        <a:p>
          <a:endParaRPr lang="ru-RU"/>
        </a:p>
      </dgm:t>
    </dgm:pt>
    <dgm:pt modelId="{AAC94AA8-4C41-4D55-98DC-62A8B24DAC73}" type="pres">
      <dgm:prSet presAssocID="{432845D0-47CD-4461-815D-62CA40AD35DB}" presName="sibTrans" presStyleCnt="0"/>
      <dgm:spPr/>
    </dgm:pt>
    <dgm:pt modelId="{AE34CF3D-1E6C-49B8-9EEC-D1BCE83629CC}" type="pres">
      <dgm:prSet presAssocID="{4499AB01-1394-4E7C-88D7-749A988BCDAE}" presName="composite" presStyleCnt="0"/>
      <dgm:spPr/>
    </dgm:pt>
    <dgm:pt modelId="{CC562FF4-23D2-4E27-A36C-9BCF965E3769}" type="pres">
      <dgm:prSet presAssocID="{4499AB01-1394-4E7C-88D7-749A988BCDAE}" presName="rect1" presStyleLbl="b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t="-38000" b="-38000"/>
          </a:stretch>
        </a:blipFill>
      </dgm:spPr>
      <dgm:extLst>
        <a:ext uri="{E40237B7-FDA0-4F09-8148-C483321AD2D9}">
          <dgm14:cNvPr xmlns:dgm14="http://schemas.microsoft.com/office/drawing/2010/diagram" id="0" name="" descr="C:\Users\1\AppData\Local\Microsoft\Windows\Temporary Internet Files\Content.IE5\WGV7T8EW\MC900215525[1].wmf"/>
        </a:ext>
      </dgm:extLst>
    </dgm:pt>
    <dgm:pt modelId="{E218DAD3-DEA2-45F9-BF7D-4A03D7D50B12}" type="pres">
      <dgm:prSet presAssocID="{4499AB01-1394-4E7C-88D7-749A988BCDAE}" presName="wedgeRectCallout1" presStyleLbl="node1" presStyleIdx="3" presStyleCnt="6">
        <dgm:presLayoutVars>
          <dgm:bulletEnabled val="1"/>
        </dgm:presLayoutVars>
      </dgm:prSet>
      <dgm:spPr/>
      <dgm:t>
        <a:bodyPr/>
        <a:lstStyle/>
        <a:p>
          <a:endParaRPr lang="ru-RU"/>
        </a:p>
      </dgm:t>
    </dgm:pt>
    <dgm:pt modelId="{EBF547FD-C34E-413A-8F58-EC0F26172559}" type="pres">
      <dgm:prSet presAssocID="{194384ED-F93E-42DE-986A-D2C7B60B0C51}" presName="sibTrans" presStyleCnt="0"/>
      <dgm:spPr/>
    </dgm:pt>
    <dgm:pt modelId="{EF6CF653-97DF-431C-BEB0-3E60BCE63ACD}" type="pres">
      <dgm:prSet presAssocID="{B17372AA-6EA5-4171-8CBB-2786F7DA1DC8}" presName="composite" presStyleCnt="0"/>
      <dgm:spPr/>
    </dgm:pt>
    <dgm:pt modelId="{8D626F54-A7F1-4DAB-864A-55B662173870}" type="pres">
      <dgm:prSet presAssocID="{B17372AA-6EA5-4171-8CBB-2786F7DA1DC8}" presName="rect1" presStyleLbl="bgImgPlace1" presStyleIdx="4" presStyleCnt="6"/>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t="-27000" b="-27000"/>
          </a:stretch>
        </a:blipFill>
      </dgm:spPr>
      <dgm:extLst>
        <a:ext uri="{E40237B7-FDA0-4F09-8148-C483321AD2D9}">
          <dgm14:cNvPr xmlns:dgm14="http://schemas.microsoft.com/office/drawing/2010/diagram" id="0" name="" descr="C:\Users\1\AppData\Local\Microsoft\Windows\Temporary Internet Files\Content.IE5\OA40OT5W\MP900400105[1].jpg"/>
        </a:ext>
      </dgm:extLst>
    </dgm:pt>
    <dgm:pt modelId="{75BE4360-17D3-4DA1-8268-0C7438F8F661}" type="pres">
      <dgm:prSet presAssocID="{B17372AA-6EA5-4171-8CBB-2786F7DA1DC8}" presName="wedgeRectCallout1" presStyleLbl="node1" presStyleIdx="4" presStyleCnt="6">
        <dgm:presLayoutVars>
          <dgm:bulletEnabled val="1"/>
        </dgm:presLayoutVars>
      </dgm:prSet>
      <dgm:spPr/>
      <dgm:t>
        <a:bodyPr/>
        <a:lstStyle/>
        <a:p>
          <a:endParaRPr lang="ru-RU"/>
        </a:p>
      </dgm:t>
    </dgm:pt>
    <dgm:pt modelId="{C1B56666-469C-4BF7-9C8A-B89A8EDB340A}" type="pres">
      <dgm:prSet presAssocID="{3FBB1AE3-D124-4F84-91AE-81FC44F46509}" presName="sibTrans" presStyleCnt="0"/>
      <dgm:spPr/>
    </dgm:pt>
    <dgm:pt modelId="{8960FDBB-A47C-4203-BBA2-92B631E9D8FD}" type="pres">
      <dgm:prSet presAssocID="{A743E170-C9B8-4E5A-A6F2-5BB68238CEA1}" presName="composite" presStyleCnt="0"/>
      <dgm:spPr/>
    </dgm:pt>
    <dgm:pt modelId="{80D6C62C-98BF-4B37-8671-42CF4C364DEF}" type="pres">
      <dgm:prSet presAssocID="{A743E170-C9B8-4E5A-A6F2-5BB68238CEA1}" presName="rect1" presStyleLbl="b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Users\1\AppData\Local\Microsoft\Windows\Temporary Internet Files\Content.IE5\PIUTQCJE\MC900434769[1].png"/>
        </a:ext>
      </dgm:extLst>
    </dgm:pt>
    <dgm:pt modelId="{FA1DDB8B-DE7B-4043-9A58-E7D56D53AED9}" type="pres">
      <dgm:prSet presAssocID="{A743E170-C9B8-4E5A-A6F2-5BB68238CEA1}" presName="wedgeRectCallout1" presStyleLbl="node1" presStyleIdx="5" presStyleCnt="6">
        <dgm:presLayoutVars>
          <dgm:bulletEnabled val="1"/>
        </dgm:presLayoutVars>
      </dgm:prSet>
      <dgm:spPr/>
      <dgm:t>
        <a:bodyPr/>
        <a:lstStyle/>
        <a:p>
          <a:endParaRPr lang="ru-RU"/>
        </a:p>
      </dgm:t>
    </dgm:pt>
  </dgm:ptLst>
  <dgm:cxnLst>
    <dgm:cxn modelId="{2E83E8B6-4532-414C-9C5A-9FC61D3C8DB6}" type="presOf" srcId="{52AA333C-B1A2-4A7D-9DB4-FDAD411ADC44}" destId="{9123C60C-54F4-467D-95A8-E5CEF6B5F13E}" srcOrd="0" destOrd="0" presId="urn:microsoft.com/office/officeart/2008/layout/BendingPictureCaptionList"/>
    <dgm:cxn modelId="{FC510677-A30B-4A95-B334-905956CA26E3}" type="presOf" srcId="{12977C1B-3AC9-414C-8654-496BB03E2DC5}" destId="{181CD732-CAAE-4E7F-B8CC-14C52FB2DC98}" srcOrd="0" destOrd="0" presId="urn:microsoft.com/office/officeart/2008/layout/BendingPictureCaptionList"/>
    <dgm:cxn modelId="{815E9AC5-3BB6-4B28-B9D1-48C6203511C3}" type="presOf" srcId="{B17372AA-6EA5-4171-8CBB-2786F7DA1DC8}" destId="{75BE4360-17D3-4DA1-8268-0C7438F8F661}" srcOrd="0" destOrd="0" presId="urn:microsoft.com/office/officeart/2008/layout/BendingPictureCaptionList"/>
    <dgm:cxn modelId="{279E7C16-AF12-482A-AD1E-66727BE0B212}" srcId="{52AA333C-B1A2-4A7D-9DB4-FDAD411ADC44}" destId="{FBE34629-051D-4974-A4C4-8E2A6AABC62B}" srcOrd="0" destOrd="0" parTransId="{CADA2CD3-20E9-4E42-B2B0-9DD64779CDFB}" sibTransId="{FCD47A71-CC70-4ABF-925F-447BD66941B2}"/>
    <dgm:cxn modelId="{7BE9AF6F-71BF-4357-8115-0BD0BF200B97}" srcId="{52AA333C-B1A2-4A7D-9DB4-FDAD411ADC44}" destId="{F74A1CBB-8CF5-42F4-AF34-25CED38886C8}" srcOrd="2" destOrd="0" parTransId="{87F95F0D-C2A3-4393-8E5F-9FE15CC77F24}" sibTransId="{432845D0-47CD-4461-815D-62CA40AD35DB}"/>
    <dgm:cxn modelId="{D47A7FC0-738A-4043-B10D-86B7547E81E0}" type="presOf" srcId="{FBE34629-051D-4974-A4C4-8E2A6AABC62B}" destId="{0BF5A443-7229-4BD1-BB71-BE55C8F17451}" srcOrd="0" destOrd="0" presId="urn:microsoft.com/office/officeart/2008/layout/BendingPictureCaptionList"/>
    <dgm:cxn modelId="{26A5EDE1-AD98-4E94-9EFB-41B267F51549}" type="presOf" srcId="{F74A1CBB-8CF5-42F4-AF34-25CED38886C8}" destId="{C36694D8-3287-4AF0-B039-524FA99C6386}" srcOrd="0" destOrd="0" presId="urn:microsoft.com/office/officeart/2008/layout/BendingPictureCaptionList"/>
    <dgm:cxn modelId="{13675970-9DF3-48BC-8AA1-91DAD15C2CB3}" srcId="{52AA333C-B1A2-4A7D-9DB4-FDAD411ADC44}" destId="{A743E170-C9B8-4E5A-A6F2-5BB68238CEA1}" srcOrd="5" destOrd="0" parTransId="{18B71C03-6123-4E3A-9EEF-0C53FC724237}" sibTransId="{59979FAB-A15B-4FE8-A8EE-17EB2D209535}"/>
    <dgm:cxn modelId="{AB30F6E7-69A9-4B05-BD25-53A9F37C1F60}" srcId="{52AA333C-B1A2-4A7D-9DB4-FDAD411ADC44}" destId="{4499AB01-1394-4E7C-88D7-749A988BCDAE}" srcOrd="3" destOrd="0" parTransId="{68BC2F5C-0F8D-4728-A050-09673A339D0E}" sibTransId="{194384ED-F93E-42DE-986A-D2C7B60B0C51}"/>
    <dgm:cxn modelId="{E0F3F60C-144A-4F4A-9302-7C9B5A99615A}" type="presOf" srcId="{4499AB01-1394-4E7C-88D7-749A988BCDAE}" destId="{E218DAD3-DEA2-45F9-BF7D-4A03D7D50B12}" srcOrd="0" destOrd="0" presId="urn:microsoft.com/office/officeart/2008/layout/BendingPictureCaptionList"/>
    <dgm:cxn modelId="{5CF0E612-AE33-4669-825B-94C6515D90C2}" srcId="{52AA333C-B1A2-4A7D-9DB4-FDAD411ADC44}" destId="{12977C1B-3AC9-414C-8654-496BB03E2DC5}" srcOrd="1" destOrd="0" parTransId="{8B24381E-2C9C-4535-AB72-101B1BE9CAEE}" sibTransId="{0A16FBF4-AE41-4202-9D25-25E0E1F5062E}"/>
    <dgm:cxn modelId="{EB145B03-F66E-487F-9DAE-7DAA3D92DB00}" type="presOf" srcId="{A743E170-C9B8-4E5A-A6F2-5BB68238CEA1}" destId="{FA1DDB8B-DE7B-4043-9A58-E7D56D53AED9}" srcOrd="0" destOrd="0" presId="urn:microsoft.com/office/officeart/2008/layout/BendingPictureCaptionList"/>
    <dgm:cxn modelId="{90BF1E3C-7ECC-448D-AE2C-AEE5DEDC0AB3}" srcId="{52AA333C-B1A2-4A7D-9DB4-FDAD411ADC44}" destId="{B17372AA-6EA5-4171-8CBB-2786F7DA1DC8}" srcOrd="4" destOrd="0" parTransId="{CF4FB941-BEB6-4AB8-915D-FADB424CB86D}" sibTransId="{3FBB1AE3-D124-4F84-91AE-81FC44F46509}"/>
    <dgm:cxn modelId="{B8DC9793-27DF-4D86-B5B7-47AF4F87E455}" type="presParOf" srcId="{9123C60C-54F4-467D-95A8-E5CEF6B5F13E}" destId="{B23735F9-D1A7-4B5D-8FB4-E3551AAC6E2D}" srcOrd="0" destOrd="0" presId="urn:microsoft.com/office/officeart/2008/layout/BendingPictureCaptionList"/>
    <dgm:cxn modelId="{EA1CAE58-D034-4B98-B746-D609E8AFA0FA}" type="presParOf" srcId="{B23735F9-D1A7-4B5D-8FB4-E3551AAC6E2D}" destId="{035FF0CB-17EA-4FBA-B75F-E6D499242BB7}" srcOrd="0" destOrd="0" presId="urn:microsoft.com/office/officeart/2008/layout/BendingPictureCaptionList"/>
    <dgm:cxn modelId="{8809A7B1-67C9-4378-A471-B3D9596091AB}" type="presParOf" srcId="{B23735F9-D1A7-4B5D-8FB4-E3551AAC6E2D}" destId="{0BF5A443-7229-4BD1-BB71-BE55C8F17451}" srcOrd="1" destOrd="0" presId="urn:microsoft.com/office/officeart/2008/layout/BendingPictureCaptionList"/>
    <dgm:cxn modelId="{99609AB1-76DE-4F64-A9A3-7E68A2C420C6}" type="presParOf" srcId="{9123C60C-54F4-467D-95A8-E5CEF6B5F13E}" destId="{FAAEF5DF-4B80-477E-B5A3-004E88D07AD3}" srcOrd="1" destOrd="0" presId="urn:microsoft.com/office/officeart/2008/layout/BendingPictureCaptionList"/>
    <dgm:cxn modelId="{E65D5AB8-AC82-4809-97FD-1719EC436201}" type="presParOf" srcId="{9123C60C-54F4-467D-95A8-E5CEF6B5F13E}" destId="{20785F27-3E09-4CF6-BA65-583D1CA945BF}" srcOrd="2" destOrd="0" presId="urn:microsoft.com/office/officeart/2008/layout/BendingPictureCaptionList"/>
    <dgm:cxn modelId="{EE8CD7F2-0776-4447-BB04-4E8555F9A3B2}" type="presParOf" srcId="{20785F27-3E09-4CF6-BA65-583D1CA945BF}" destId="{665DE8F2-846C-410F-8BD3-790A509CF31B}" srcOrd="0" destOrd="0" presId="urn:microsoft.com/office/officeart/2008/layout/BendingPictureCaptionList"/>
    <dgm:cxn modelId="{BB033054-B6E6-4A73-82D4-84D320747601}" type="presParOf" srcId="{20785F27-3E09-4CF6-BA65-583D1CA945BF}" destId="{181CD732-CAAE-4E7F-B8CC-14C52FB2DC98}" srcOrd="1" destOrd="0" presId="urn:microsoft.com/office/officeart/2008/layout/BendingPictureCaptionList"/>
    <dgm:cxn modelId="{95F47D04-DBEB-43B8-B08C-8CA2444B3494}" type="presParOf" srcId="{9123C60C-54F4-467D-95A8-E5CEF6B5F13E}" destId="{03FE88BC-5FAB-4A35-9373-26CFB5D514F8}" srcOrd="3" destOrd="0" presId="urn:microsoft.com/office/officeart/2008/layout/BendingPictureCaptionList"/>
    <dgm:cxn modelId="{C2F14B11-8561-4700-B2B1-C922F7A30AD0}" type="presParOf" srcId="{9123C60C-54F4-467D-95A8-E5CEF6B5F13E}" destId="{9DDAA4B7-35B1-44EB-A2BC-9185D8EF95E4}" srcOrd="4" destOrd="0" presId="urn:microsoft.com/office/officeart/2008/layout/BendingPictureCaptionList"/>
    <dgm:cxn modelId="{F92D999B-C0C6-485A-8923-0DC057B76F1D}" type="presParOf" srcId="{9DDAA4B7-35B1-44EB-A2BC-9185D8EF95E4}" destId="{255866AF-082C-4BF7-A553-54A300C09E6E}" srcOrd="0" destOrd="0" presId="urn:microsoft.com/office/officeart/2008/layout/BendingPictureCaptionList"/>
    <dgm:cxn modelId="{76D0E345-2E9F-4486-A086-8C45D4C77C7F}" type="presParOf" srcId="{9DDAA4B7-35B1-44EB-A2BC-9185D8EF95E4}" destId="{C36694D8-3287-4AF0-B039-524FA99C6386}" srcOrd="1" destOrd="0" presId="urn:microsoft.com/office/officeart/2008/layout/BendingPictureCaptionList"/>
    <dgm:cxn modelId="{D5B76733-D404-48B4-A4A5-0CFF0F0A8804}" type="presParOf" srcId="{9123C60C-54F4-467D-95A8-E5CEF6B5F13E}" destId="{AAC94AA8-4C41-4D55-98DC-62A8B24DAC73}" srcOrd="5" destOrd="0" presId="urn:microsoft.com/office/officeart/2008/layout/BendingPictureCaptionList"/>
    <dgm:cxn modelId="{6D3C550E-48C8-48B0-9EF4-F7BACAF393A3}" type="presParOf" srcId="{9123C60C-54F4-467D-95A8-E5CEF6B5F13E}" destId="{AE34CF3D-1E6C-49B8-9EEC-D1BCE83629CC}" srcOrd="6" destOrd="0" presId="urn:microsoft.com/office/officeart/2008/layout/BendingPictureCaptionList"/>
    <dgm:cxn modelId="{7AF33821-57AE-4F6C-BA08-B050A208802E}" type="presParOf" srcId="{AE34CF3D-1E6C-49B8-9EEC-D1BCE83629CC}" destId="{CC562FF4-23D2-4E27-A36C-9BCF965E3769}" srcOrd="0" destOrd="0" presId="urn:microsoft.com/office/officeart/2008/layout/BendingPictureCaptionList"/>
    <dgm:cxn modelId="{1B44DC57-1049-43BE-95D8-AFF5457FA605}" type="presParOf" srcId="{AE34CF3D-1E6C-49B8-9EEC-D1BCE83629CC}" destId="{E218DAD3-DEA2-45F9-BF7D-4A03D7D50B12}" srcOrd="1" destOrd="0" presId="urn:microsoft.com/office/officeart/2008/layout/BendingPictureCaptionList"/>
    <dgm:cxn modelId="{B9F18AB8-2C6A-4424-96A3-1A0ED8AB21ED}" type="presParOf" srcId="{9123C60C-54F4-467D-95A8-E5CEF6B5F13E}" destId="{EBF547FD-C34E-413A-8F58-EC0F26172559}" srcOrd="7" destOrd="0" presId="urn:microsoft.com/office/officeart/2008/layout/BendingPictureCaptionList"/>
    <dgm:cxn modelId="{17B05733-272E-46FC-B8A1-F6A34CE85F0D}" type="presParOf" srcId="{9123C60C-54F4-467D-95A8-E5CEF6B5F13E}" destId="{EF6CF653-97DF-431C-BEB0-3E60BCE63ACD}" srcOrd="8" destOrd="0" presId="urn:microsoft.com/office/officeart/2008/layout/BendingPictureCaptionList"/>
    <dgm:cxn modelId="{DAA01056-EE23-4874-92F1-BD52CD5346D9}" type="presParOf" srcId="{EF6CF653-97DF-431C-BEB0-3E60BCE63ACD}" destId="{8D626F54-A7F1-4DAB-864A-55B662173870}" srcOrd="0" destOrd="0" presId="urn:microsoft.com/office/officeart/2008/layout/BendingPictureCaptionList"/>
    <dgm:cxn modelId="{44CECA71-C88C-4F55-86A4-38EA2C672C9F}" type="presParOf" srcId="{EF6CF653-97DF-431C-BEB0-3E60BCE63ACD}" destId="{75BE4360-17D3-4DA1-8268-0C7438F8F661}" srcOrd="1" destOrd="0" presId="urn:microsoft.com/office/officeart/2008/layout/BendingPictureCaptionList"/>
    <dgm:cxn modelId="{5413829F-2F88-4DC4-B70B-2993C0F49886}" type="presParOf" srcId="{9123C60C-54F4-467D-95A8-E5CEF6B5F13E}" destId="{C1B56666-469C-4BF7-9C8A-B89A8EDB340A}" srcOrd="9" destOrd="0" presId="urn:microsoft.com/office/officeart/2008/layout/BendingPictureCaptionList"/>
    <dgm:cxn modelId="{F418B3AB-AD04-41A0-8B08-7227EFA18489}" type="presParOf" srcId="{9123C60C-54F4-467D-95A8-E5CEF6B5F13E}" destId="{8960FDBB-A47C-4203-BBA2-92B631E9D8FD}" srcOrd="10" destOrd="0" presId="urn:microsoft.com/office/officeart/2008/layout/BendingPictureCaptionList"/>
    <dgm:cxn modelId="{E837F019-A0AF-4384-B13B-156C1A591FC4}" type="presParOf" srcId="{8960FDBB-A47C-4203-BBA2-92B631E9D8FD}" destId="{80D6C62C-98BF-4B37-8671-42CF4C364DEF}" srcOrd="0" destOrd="0" presId="urn:microsoft.com/office/officeart/2008/layout/BendingPictureCaptionList"/>
    <dgm:cxn modelId="{A96F7A00-A0E9-4304-9B16-224D06ABA709}" type="presParOf" srcId="{8960FDBB-A47C-4203-BBA2-92B631E9D8FD}" destId="{FA1DDB8B-DE7B-4043-9A58-E7D56D53AED9}"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033A6CE-C186-422D-98DA-BD83A185D863}"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059F4C12-96A3-441A-AAEA-43BB3DBC89B4}">
      <dgm:prSet phldrT="[Текст]"/>
      <dgm:spPr/>
      <dgm:t>
        <a:bodyPr/>
        <a:lstStyle/>
        <a:p>
          <a:r>
            <a:rPr lang="en-US" dirty="0" smtClean="0">
              <a:latin typeface="Times New Roman" pitchFamily="18" charset="0"/>
              <a:cs typeface="Times New Roman" pitchFamily="18" charset="0"/>
            </a:rPr>
            <a:t>cheese</a:t>
          </a:r>
          <a:endParaRPr lang="ru-RU" dirty="0">
            <a:latin typeface="Times New Roman" pitchFamily="18" charset="0"/>
            <a:cs typeface="Times New Roman" pitchFamily="18" charset="0"/>
          </a:endParaRPr>
        </a:p>
      </dgm:t>
    </dgm:pt>
    <dgm:pt modelId="{F348112F-E3CA-4432-BFA4-7770A8D282C5}" type="parTrans" cxnId="{D1C0295B-169E-43FC-93E0-4ED1D05B7460}">
      <dgm:prSet/>
      <dgm:spPr/>
      <dgm:t>
        <a:bodyPr/>
        <a:lstStyle/>
        <a:p>
          <a:endParaRPr lang="ru-RU"/>
        </a:p>
      </dgm:t>
    </dgm:pt>
    <dgm:pt modelId="{A8D18974-20F2-4F65-8D8E-ADBD69D0F059}" type="sibTrans" cxnId="{D1C0295B-169E-43FC-93E0-4ED1D05B7460}">
      <dgm:prSet/>
      <dgm:spPr/>
      <dgm:t>
        <a:bodyPr/>
        <a:lstStyle/>
        <a:p>
          <a:endParaRPr lang="ru-RU"/>
        </a:p>
      </dgm:t>
    </dgm:pt>
    <dgm:pt modelId="{9110259E-5E85-4BAA-B848-2FEED6BA90E0}">
      <dgm:prSet phldrT="[Текст]"/>
      <dgm:spPr/>
      <dgm:t>
        <a:bodyPr/>
        <a:lstStyle/>
        <a:p>
          <a:r>
            <a:rPr lang="en-US" dirty="0" smtClean="0">
              <a:latin typeface="Times New Roman" pitchFamily="18" charset="0"/>
              <a:cs typeface="Times New Roman" pitchFamily="18" charset="0"/>
            </a:rPr>
            <a:t>eggs</a:t>
          </a:r>
          <a:endParaRPr lang="ru-RU" dirty="0">
            <a:latin typeface="Times New Roman" pitchFamily="18" charset="0"/>
            <a:cs typeface="Times New Roman" pitchFamily="18" charset="0"/>
          </a:endParaRPr>
        </a:p>
      </dgm:t>
    </dgm:pt>
    <dgm:pt modelId="{B3950231-5A61-4DF6-8F3D-5896B8F92481}" type="parTrans" cxnId="{240C4340-FA25-4C9A-B634-5AEB3D509FD7}">
      <dgm:prSet/>
      <dgm:spPr/>
      <dgm:t>
        <a:bodyPr/>
        <a:lstStyle/>
        <a:p>
          <a:endParaRPr lang="ru-RU"/>
        </a:p>
      </dgm:t>
    </dgm:pt>
    <dgm:pt modelId="{5ACB5153-2AFE-4F91-9186-CF444FFFF290}" type="sibTrans" cxnId="{240C4340-FA25-4C9A-B634-5AEB3D509FD7}">
      <dgm:prSet/>
      <dgm:spPr/>
      <dgm:t>
        <a:bodyPr/>
        <a:lstStyle/>
        <a:p>
          <a:endParaRPr lang="ru-RU"/>
        </a:p>
      </dgm:t>
    </dgm:pt>
    <dgm:pt modelId="{95537534-BF09-484B-A2BA-5152CC129448}">
      <dgm:prSet phldrT="[Текст]"/>
      <dgm:spPr/>
      <dgm:t>
        <a:bodyPr/>
        <a:lstStyle/>
        <a:p>
          <a:r>
            <a:rPr lang="en-US" dirty="0" smtClean="0">
              <a:latin typeface="Times New Roman" pitchFamily="18" charset="0"/>
              <a:cs typeface="Times New Roman" pitchFamily="18" charset="0"/>
            </a:rPr>
            <a:t>meat</a:t>
          </a:r>
          <a:endParaRPr lang="ru-RU" dirty="0">
            <a:latin typeface="Times New Roman" pitchFamily="18" charset="0"/>
            <a:cs typeface="Times New Roman" pitchFamily="18" charset="0"/>
          </a:endParaRPr>
        </a:p>
      </dgm:t>
    </dgm:pt>
    <dgm:pt modelId="{0B8FFC7E-4F15-40E8-A3E8-EAAA9B0431E9}" type="parTrans" cxnId="{99ACCE36-BB62-4AEC-8BF0-D770BD0F9EEA}">
      <dgm:prSet/>
      <dgm:spPr/>
      <dgm:t>
        <a:bodyPr/>
        <a:lstStyle/>
        <a:p>
          <a:endParaRPr lang="ru-RU"/>
        </a:p>
      </dgm:t>
    </dgm:pt>
    <dgm:pt modelId="{52B11845-3BB7-4BC3-8396-9A5A75DAE651}" type="sibTrans" cxnId="{99ACCE36-BB62-4AEC-8BF0-D770BD0F9EEA}">
      <dgm:prSet/>
      <dgm:spPr/>
      <dgm:t>
        <a:bodyPr/>
        <a:lstStyle/>
        <a:p>
          <a:endParaRPr lang="ru-RU"/>
        </a:p>
      </dgm:t>
    </dgm:pt>
    <dgm:pt modelId="{4C4DFA42-82B0-43DA-AF88-58438804E1BA}">
      <dgm:prSet phldrT="[Текст]"/>
      <dgm:spPr/>
      <dgm:t>
        <a:bodyPr/>
        <a:lstStyle/>
        <a:p>
          <a:r>
            <a:rPr lang="en-US" dirty="0" smtClean="0">
              <a:latin typeface="Times New Roman" pitchFamily="18" charset="0"/>
              <a:cs typeface="Times New Roman" pitchFamily="18" charset="0"/>
            </a:rPr>
            <a:t>chicken</a:t>
          </a:r>
          <a:endParaRPr lang="ru-RU" dirty="0">
            <a:latin typeface="Times New Roman" pitchFamily="18" charset="0"/>
            <a:cs typeface="Times New Roman" pitchFamily="18" charset="0"/>
          </a:endParaRPr>
        </a:p>
      </dgm:t>
    </dgm:pt>
    <dgm:pt modelId="{8B155EE0-6B43-4315-8D66-6643365943B1}" type="parTrans" cxnId="{D49FEAA0-8BB3-4A43-AC47-78681AFAB36E}">
      <dgm:prSet/>
      <dgm:spPr/>
      <dgm:t>
        <a:bodyPr/>
        <a:lstStyle/>
        <a:p>
          <a:endParaRPr lang="ru-RU"/>
        </a:p>
      </dgm:t>
    </dgm:pt>
    <dgm:pt modelId="{660087CC-3795-423B-97F8-7A378AEC7C52}" type="sibTrans" cxnId="{D49FEAA0-8BB3-4A43-AC47-78681AFAB36E}">
      <dgm:prSet/>
      <dgm:spPr/>
      <dgm:t>
        <a:bodyPr/>
        <a:lstStyle/>
        <a:p>
          <a:endParaRPr lang="ru-RU"/>
        </a:p>
      </dgm:t>
    </dgm:pt>
    <dgm:pt modelId="{6A3942D7-CF2B-4A2B-9B8E-23635D338707}">
      <dgm:prSet phldrT="[Текст]"/>
      <dgm:spPr/>
      <dgm:t>
        <a:bodyPr/>
        <a:lstStyle/>
        <a:p>
          <a:r>
            <a:rPr lang="en-US" dirty="0" smtClean="0">
              <a:latin typeface="Times New Roman" pitchFamily="18" charset="0"/>
              <a:cs typeface="Times New Roman" pitchFamily="18" charset="0"/>
            </a:rPr>
            <a:t>fish</a:t>
          </a:r>
          <a:endParaRPr lang="ru-RU" dirty="0">
            <a:latin typeface="Times New Roman" pitchFamily="18" charset="0"/>
            <a:cs typeface="Times New Roman" pitchFamily="18" charset="0"/>
          </a:endParaRPr>
        </a:p>
      </dgm:t>
    </dgm:pt>
    <dgm:pt modelId="{DCF3F62C-FA8A-498F-96DD-A2C36C2A8329}" type="parTrans" cxnId="{A9AD70FA-1068-465F-9B05-467035CFFC86}">
      <dgm:prSet/>
      <dgm:spPr/>
      <dgm:t>
        <a:bodyPr/>
        <a:lstStyle/>
        <a:p>
          <a:endParaRPr lang="ru-RU"/>
        </a:p>
      </dgm:t>
    </dgm:pt>
    <dgm:pt modelId="{F8B4086E-B3EC-4BE7-9F30-CF8492287B8B}" type="sibTrans" cxnId="{A9AD70FA-1068-465F-9B05-467035CFFC86}">
      <dgm:prSet/>
      <dgm:spPr/>
      <dgm:t>
        <a:bodyPr/>
        <a:lstStyle/>
        <a:p>
          <a:endParaRPr lang="ru-RU"/>
        </a:p>
      </dgm:t>
    </dgm:pt>
    <dgm:pt modelId="{CBA3866B-DE35-4055-BD0E-7D7738FD49DB}" type="pres">
      <dgm:prSet presAssocID="{0033A6CE-C186-422D-98DA-BD83A185D863}" presName="Name0" presStyleCnt="0">
        <dgm:presLayoutVars>
          <dgm:dir/>
          <dgm:resizeHandles val="exact"/>
        </dgm:presLayoutVars>
      </dgm:prSet>
      <dgm:spPr/>
    </dgm:pt>
    <dgm:pt modelId="{4D59D979-02FC-4E19-9F60-04DCC328C700}" type="pres">
      <dgm:prSet presAssocID="{059F4C12-96A3-441A-AAEA-43BB3DBC89B4}" presName="composite" presStyleCnt="0"/>
      <dgm:spPr/>
    </dgm:pt>
    <dgm:pt modelId="{7DC7BB18-A952-4DA4-8185-0EEBCC76EC37}" type="pres">
      <dgm:prSet presAssocID="{059F4C12-96A3-441A-AAEA-43BB3DBC89B4}" presName="rect1" presStyleLbl="b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Users\1\AppData\Local\Microsoft\Windows\Temporary Internet Files\Content.IE5\OA40OT5W\MC900441776[1].png"/>
        </a:ext>
      </dgm:extLst>
    </dgm:pt>
    <dgm:pt modelId="{7FB335F0-1275-43E6-A1FD-B5CCCAFC1CD1}" type="pres">
      <dgm:prSet presAssocID="{059F4C12-96A3-441A-AAEA-43BB3DBC89B4}" presName="wedgeRectCallout1" presStyleLbl="node1" presStyleIdx="0" presStyleCnt="5">
        <dgm:presLayoutVars>
          <dgm:bulletEnabled val="1"/>
        </dgm:presLayoutVars>
      </dgm:prSet>
      <dgm:spPr/>
      <dgm:t>
        <a:bodyPr/>
        <a:lstStyle/>
        <a:p>
          <a:endParaRPr lang="ru-RU"/>
        </a:p>
      </dgm:t>
    </dgm:pt>
    <dgm:pt modelId="{3E91C160-C330-48A6-BAE8-8503DEE3B1F6}" type="pres">
      <dgm:prSet presAssocID="{A8D18974-20F2-4F65-8D8E-ADBD69D0F059}" presName="sibTrans" presStyleCnt="0"/>
      <dgm:spPr/>
    </dgm:pt>
    <dgm:pt modelId="{C0A7CF33-CA6E-482A-A8F6-32320A579F33}" type="pres">
      <dgm:prSet presAssocID="{9110259E-5E85-4BAA-B848-2FEED6BA90E0}" presName="composite" presStyleCnt="0"/>
      <dgm:spPr/>
    </dgm:pt>
    <dgm:pt modelId="{9B588974-7DD9-4A45-8681-65D7771761AE}" type="pres">
      <dgm:prSet presAssocID="{9110259E-5E85-4BAA-B848-2FEED6BA90E0}" presName="rect1" presStyleLbl="b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 r="-10000"/>
          </a:stretch>
        </a:blipFill>
      </dgm:spPr>
      <dgm:extLst>
        <a:ext uri="{E40237B7-FDA0-4F09-8148-C483321AD2D9}">
          <dgm14:cNvPr xmlns:dgm14="http://schemas.microsoft.com/office/drawing/2010/diagram" id="0" name="" descr="C:\Users\1\AppData\Local\Microsoft\Windows\Temporary Internet Files\Content.IE5\OA40OT5W\MP900422687[1].jpg"/>
        </a:ext>
      </dgm:extLst>
    </dgm:pt>
    <dgm:pt modelId="{97B56A41-1942-4C4E-9A68-785FBDEDB593}" type="pres">
      <dgm:prSet presAssocID="{9110259E-5E85-4BAA-B848-2FEED6BA90E0}" presName="wedgeRectCallout1" presStyleLbl="node1" presStyleIdx="1" presStyleCnt="5">
        <dgm:presLayoutVars>
          <dgm:bulletEnabled val="1"/>
        </dgm:presLayoutVars>
      </dgm:prSet>
      <dgm:spPr/>
      <dgm:t>
        <a:bodyPr/>
        <a:lstStyle/>
        <a:p>
          <a:endParaRPr lang="ru-RU"/>
        </a:p>
      </dgm:t>
    </dgm:pt>
    <dgm:pt modelId="{EA7C850F-73D4-43CF-9F2A-195D47834F33}" type="pres">
      <dgm:prSet presAssocID="{5ACB5153-2AFE-4F91-9186-CF444FFFF290}" presName="sibTrans" presStyleCnt="0"/>
      <dgm:spPr/>
    </dgm:pt>
    <dgm:pt modelId="{2B37C02B-A054-40F9-8C88-52437ED65C7D}" type="pres">
      <dgm:prSet presAssocID="{95537534-BF09-484B-A2BA-5152CC129448}" presName="composite" presStyleCnt="0"/>
      <dgm:spPr/>
    </dgm:pt>
    <dgm:pt modelId="{844943B8-0B9D-48E2-9B3C-096E88F0543F}" type="pres">
      <dgm:prSet presAssocID="{95537534-BF09-484B-A2BA-5152CC129448}" presName="rect1" presStyleLbl="b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12000" b="-12000"/>
          </a:stretch>
        </a:blipFill>
      </dgm:spPr>
      <dgm:extLst>
        <a:ext uri="{E40237B7-FDA0-4F09-8148-C483321AD2D9}">
          <dgm14:cNvPr xmlns:dgm14="http://schemas.microsoft.com/office/drawing/2010/diagram" id="0" name="" descr="C:\Users\1\AppData\Local\Microsoft\Windows\Temporary Internet Files\Content.IE5\OA40OT5W\MC900441854[1].wmf"/>
        </a:ext>
      </dgm:extLst>
    </dgm:pt>
    <dgm:pt modelId="{23EBA74A-7189-4C69-B94A-4DDB8C259489}" type="pres">
      <dgm:prSet presAssocID="{95537534-BF09-484B-A2BA-5152CC129448}" presName="wedgeRectCallout1" presStyleLbl="node1" presStyleIdx="2" presStyleCnt="5">
        <dgm:presLayoutVars>
          <dgm:bulletEnabled val="1"/>
        </dgm:presLayoutVars>
      </dgm:prSet>
      <dgm:spPr/>
      <dgm:t>
        <a:bodyPr/>
        <a:lstStyle/>
        <a:p>
          <a:endParaRPr lang="ru-RU"/>
        </a:p>
      </dgm:t>
    </dgm:pt>
    <dgm:pt modelId="{0305EFF6-5B7A-4100-8E5B-380A78A2D01A}" type="pres">
      <dgm:prSet presAssocID="{52B11845-3BB7-4BC3-8396-9A5A75DAE651}" presName="sibTrans" presStyleCnt="0"/>
      <dgm:spPr/>
    </dgm:pt>
    <dgm:pt modelId="{E8F1D48D-7805-4787-808C-21CA036ABC98}" type="pres">
      <dgm:prSet presAssocID="{4C4DFA42-82B0-43DA-AF88-58438804E1BA}" presName="composite" presStyleCnt="0"/>
      <dgm:spPr/>
    </dgm:pt>
    <dgm:pt modelId="{CDF475B7-D6A8-4FC5-BBF5-F058602E8953}" type="pres">
      <dgm:prSet presAssocID="{4C4DFA42-82B0-43DA-AF88-58438804E1BA}" presName="rect1" presStyleLbl="b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Users\1\AppData\Local\Microsoft\Windows\Temporary Internet Files\Content.IE5\PIUTQCJE\MC900439780[1].png"/>
        </a:ext>
      </dgm:extLst>
    </dgm:pt>
    <dgm:pt modelId="{1E32E2A6-B979-4FF4-AB1D-70DD3A1B881A}" type="pres">
      <dgm:prSet presAssocID="{4C4DFA42-82B0-43DA-AF88-58438804E1BA}" presName="wedgeRectCallout1" presStyleLbl="node1" presStyleIdx="3" presStyleCnt="5">
        <dgm:presLayoutVars>
          <dgm:bulletEnabled val="1"/>
        </dgm:presLayoutVars>
      </dgm:prSet>
      <dgm:spPr/>
      <dgm:t>
        <a:bodyPr/>
        <a:lstStyle/>
        <a:p>
          <a:endParaRPr lang="ru-RU"/>
        </a:p>
      </dgm:t>
    </dgm:pt>
    <dgm:pt modelId="{D292FA53-4B32-4A78-8864-5092538C0942}" type="pres">
      <dgm:prSet presAssocID="{660087CC-3795-423B-97F8-7A378AEC7C52}" presName="sibTrans" presStyleCnt="0"/>
      <dgm:spPr/>
    </dgm:pt>
    <dgm:pt modelId="{A27BCC79-2225-42AC-8961-DD3CB83884D9}" type="pres">
      <dgm:prSet presAssocID="{6A3942D7-CF2B-4A2B-9B8E-23635D338707}" presName="composite" presStyleCnt="0"/>
      <dgm:spPr/>
    </dgm:pt>
    <dgm:pt modelId="{E48EEA25-E638-4AAC-B47D-96901EE15C3D}" type="pres">
      <dgm:prSet presAssocID="{6A3942D7-CF2B-4A2B-9B8E-23635D338707}" presName="rect1" presStyleLbl="b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48000" r="-48000"/>
          </a:stretch>
        </a:blipFill>
      </dgm:spPr>
      <dgm:extLst>
        <a:ext uri="{E40237B7-FDA0-4F09-8148-C483321AD2D9}">
          <dgm14:cNvPr xmlns:dgm14="http://schemas.microsoft.com/office/drawing/2010/diagram" id="0" name="" descr="C:\Users\1\AppData\Local\Microsoft\Windows\Temporary Internet Files\Content.IE5\WGV7T8EW\MC900412500[2].wmf"/>
        </a:ext>
      </dgm:extLst>
    </dgm:pt>
    <dgm:pt modelId="{BBBC53CB-0D3B-42AC-98EB-C834D83DC64D}" type="pres">
      <dgm:prSet presAssocID="{6A3942D7-CF2B-4A2B-9B8E-23635D338707}" presName="wedgeRectCallout1" presStyleLbl="node1" presStyleIdx="4" presStyleCnt="5">
        <dgm:presLayoutVars>
          <dgm:bulletEnabled val="1"/>
        </dgm:presLayoutVars>
      </dgm:prSet>
      <dgm:spPr/>
      <dgm:t>
        <a:bodyPr/>
        <a:lstStyle/>
        <a:p>
          <a:endParaRPr lang="ru-RU"/>
        </a:p>
      </dgm:t>
    </dgm:pt>
  </dgm:ptLst>
  <dgm:cxnLst>
    <dgm:cxn modelId="{240C4340-FA25-4C9A-B634-5AEB3D509FD7}" srcId="{0033A6CE-C186-422D-98DA-BD83A185D863}" destId="{9110259E-5E85-4BAA-B848-2FEED6BA90E0}" srcOrd="1" destOrd="0" parTransId="{B3950231-5A61-4DF6-8F3D-5896B8F92481}" sibTransId="{5ACB5153-2AFE-4F91-9186-CF444FFFF290}"/>
    <dgm:cxn modelId="{5DF948A3-F1F1-4E2A-8BA2-EF1EC5BBCB83}" type="presOf" srcId="{0033A6CE-C186-422D-98DA-BD83A185D863}" destId="{CBA3866B-DE35-4055-BD0E-7D7738FD49DB}" srcOrd="0" destOrd="0" presId="urn:microsoft.com/office/officeart/2008/layout/BendingPictureCaptionList"/>
    <dgm:cxn modelId="{D49FEAA0-8BB3-4A43-AC47-78681AFAB36E}" srcId="{0033A6CE-C186-422D-98DA-BD83A185D863}" destId="{4C4DFA42-82B0-43DA-AF88-58438804E1BA}" srcOrd="3" destOrd="0" parTransId="{8B155EE0-6B43-4315-8D66-6643365943B1}" sibTransId="{660087CC-3795-423B-97F8-7A378AEC7C52}"/>
    <dgm:cxn modelId="{9CA33F22-42A6-4679-8BFC-7CF6781CED92}" type="presOf" srcId="{9110259E-5E85-4BAA-B848-2FEED6BA90E0}" destId="{97B56A41-1942-4C4E-9A68-785FBDEDB593}" srcOrd="0" destOrd="0" presId="urn:microsoft.com/office/officeart/2008/layout/BendingPictureCaptionList"/>
    <dgm:cxn modelId="{88DDB1B0-1E39-4804-890E-8BFF70183077}" type="presOf" srcId="{059F4C12-96A3-441A-AAEA-43BB3DBC89B4}" destId="{7FB335F0-1275-43E6-A1FD-B5CCCAFC1CD1}" srcOrd="0" destOrd="0" presId="urn:microsoft.com/office/officeart/2008/layout/BendingPictureCaptionList"/>
    <dgm:cxn modelId="{99ACCE36-BB62-4AEC-8BF0-D770BD0F9EEA}" srcId="{0033A6CE-C186-422D-98DA-BD83A185D863}" destId="{95537534-BF09-484B-A2BA-5152CC129448}" srcOrd="2" destOrd="0" parTransId="{0B8FFC7E-4F15-40E8-A3E8-EAAA9B0431E9}" sibTransId="{52B11845-3BB7-4BC3-8396-9A5A75DAE651}"/>
    <dgm:cxn modelId="{D1C0295B-169E-43FC-93E0-4ED1D05B7460}" srcId="{0033A6CE-C186-422D-98DA-BD83A185D863}" destId="{059F4C12-96A3-441A-AAEA-43BB3DBC89B4}" srcOrd="0" destOrd="0" parTransId="{F348112F-E3CA-4432-BFA4-7770A8D282C5}" sibTransId="{A8D18974-20F2-4F65-8D8E-ADBD69D0F059}"/>
    <dgm:cxn modelId="{A9AD70FA-1068-465F-9B05-467035CFFC86}" srcId="{0033A6CE-C186-422D-98DA-BD83A185D863}" destId="{6A3942D7-CF2B-4A2B-9B8E-23635D338707}" srcOrd="4" destOrd="0" parTransId="{DCF3F62C-FA8A-498F-96DD-A2C36C2A8329}" sibTransId="{F8B4086E-B3EC-4BE7-9F30-CF8492287B8B}"/>
    <dgm:cxn modelId="{8E57606D-C91C-4F9F-80E0-76AB26780C5C}" type="presOf" srcId="{4C4DFA42-82B0-43DA-AF88-58438804E1BA}" destId="{1E32E2A6-B979-4FF4-AB1D-70DD3A1B881A}" srcOrd="0" destOrd="0" presId="urn:microsoft.com/office/officeart/2008/layout/BendingPictureCaptionList"/>
    <dgm:cxn modelId="{A154BDCB-DF9F-43A9-BF8D-A4E6874C9268}" type="presOf" srcId="{95537534-BF09-484B-A2BA-5152CC129448}" destId="{23EBA74A-7189-4C69-B94A-4DDB8C259489}" srcOrd="0" destOrd="0" presId="urn:microsoft.com/office/officeart/2008/layout/BendingPictureCaptionList"/>
    <dgm:cxn modelId="{6F9B164B-8327-4459-8BB9-9A600EC42560}" type="presOf" srcId="{6A3942D7-CF2B-4A2B-9B8E-23635D338707}" destId="{BBBC53CB-0D3B-42AC-98EB-C834D83DC64D}" srcOrd="0" destOrd="0" presId="urn:microsoft.com/office/officeart/2008/layout/BendingPictureCaptionList"/>
    <dgm:cxn modelId="{C5F6A52C-890B-4184-A36F-6471731424F7}" type="presParOf" srcId="{CBA3866B-DE35-4055-BD0E-7D7738FD49DB}" destId="{4D59D979-02FC-4E19-9F60-04DCC328C700}" srcOrd="0" destOrd="0" presId="urn:microsoft.com/office/officeart/2008/layout/BendingPictureCaptionList"/>
    <dgm:cxn modelId="{B39091CC-99FC-4F0B-A61D-221252E6CB11}" type="presParOf" srcId="{4D59D979-02FC-4E19-9F60-04DCC328C700}" destId="{7DC7BB18-A952-4DA4-8185-0EEBCC76EC37}" srcOrd="0" destOrd="0" presId="urn:microsoft.com/office/officeart/2008/layout/BendingPictureCaptionList"/>
    <dgm:cxn modelId="{D6430026-A656-4107-ABAE-5A442FF4BA81}" type="presParOf" srcId="{4D59D979-02FC-4E19-9F60-04DCC328C700}" destId="{7FB335F0-1275-43E6-A1FD-B5CCCAFC1CD1}" srcOrd="1" destOrd="0" presId="urn:microsoft.com/office/officeart/2008/layout/BendingPictureCaptionList"/>
    <dgm:cxn modelId="{2B7274DA-F639-42F2-8DA5-BC1AEA2ADD84}" type="presParOf" srcId="{CBA3866B-DE35-4055-BD0E-7D7738FD49DB}" destId="{3E91C160-C330-48A6-BAE8-8503DEE3B1F6}" srcOrd="1" destOrd="0" presId="urn:microsoft.com/office/officeart/2008/layout/BendingPictureCaptionList"/>
    <dgm:cxn modelId="{2B81C63D-8ADB-4920-A8D0-281385D0A987}" type="presParOf" srcId="{CBA3866B-DE35-4055-BD0E-7D7738FD49DB}" destId="{C0A7CF33-CA6E-482A-A8F6-32320A579F33}" srcOrd="2" destOrd="0" presId="urn:microsoft.com/office/officeart/2008/layout/BendingPictureCaptionList"/>
    <dgm:cxn modelId="{F41C554B-4A18-497C-AE1D-85394D044F34}" type="presParOf" srcId="{C0A7CF33-CA6E-482A-A8F6-32320A579F33}" destId="{9B588974-7DD9-4A45-8681-65D7771761AE}" srcOrd="0" destOrd="0" presId="urn:microsoft.com/office/officeart/2008/layout/BendingPictureCaptionList"/>
    <dgm:cxn modelId="{1B4331F5-4C14-49E1-BE81-FADC53D552D8}" type="presParOf" srcId="{C0A7CF33-CA6E-482A-A8F6-32320A579F33}" destId="{97B56A41-1942-4C4E-9A68-785FBDEDB593}" srcOrd="1" destOrd="0" presId="urn:microsoft.com/office/officeart/2008/layout/BendingPictureCaptionList"/>
    <dgm:cxn modelId="{0C782336-00E5-4C54-857B-62E3B098082C}" type="presParOf" srcId="{CBA3866B-DE35-4055-BD0E-7D7738FD49DB}" destId="{EA7C850F-73D4-43CF-9F2A-195D47834F33}" srcOrd="3" destOrd="0" presId="urn:microsoft.com/office/officeart/2008/layout/BendingPictureCaptionList"/>
    <dgm:cxn modelId="{43B01187-75E4-4678-A67D-2553BA3473EA}" type="presParOf" srcId="{CBA3866B-DE35-4055-BD0E-7D7738FD49DB}" destId="{2B37C02B-A054-40F9-8C88-52437ED65C7D}" srcOrd="4" destOrd="0" presId="urn:microsoft.com/office/officeart/2008/layout/BendingPictureCaptionList"/>
    <dgm:cxn modelId="{FE1957F0-433F-40FD-832E-34AFDFFFA727}" type="presParOf" srcId="{2B37C02B-A054-40F9-8C88-52437ED65C7D}" destId="{844943B8-0B9D-48E2-9B3C-096E88F0543F}" srcOrd="0" destOrd="0" presId="urn:microsoft.com/office/officeart/2008/layout/BendingPictureCaptionList"/>
    <dgm:cxn modelId="{2B4575CD-59E0-4B19-9466-A3CB820EDFFB}" type="presParOf" srcId="{2B37C02B-A054-40F9-8C88-52437ED65C7D}" destId="{23EBA74A-7189-4C69-B94A-4DDB8C259489}" srcOrd="1" destOrd="0" presId="urn:microsoft.com/office/officeart/2008/layout/BendingPictureCaptionList"/>
    <dgm:cxn modelId="{928B72A8-DE2E-4488-A156-1CE588A31F58}" type="presParOf" srcId="{CBA3866B-DE35-4055-BD0E-7D7738FD49DB}" destId="{0305EFF6-5B7A-4100-8E5B-380A78A2D01A}" srcOrd="5" destOrd="0" presId="urn:microsoft.com/office/officeart/2008/layout/BendingPictureCaptionList"/>
    <dgm:cxn modelId="{B5908304-F112-45C1-A872-1CED1E7A6238}" type="presParOf" srcId="{CBA3866B-DE35-4055-BD0E-7D7738FD49DB}" destId="{E8F1D48D-7805-4787-808C-21CA036ABC98}" srcOrd="6" destOrd="0" presId="urn:microsoft.com/office/officeart/2008/layout/BendingPictureCaptionList"/>
    <dgm:cxn modelId="{2DB7953B-98B7-4FF2-93EA-918014D4C247}" type="presParOf" srcId="{E8F1D48D-7805-4787-808C-21CA036ABC98}" destId="{CDF475B7-D6A8-4FC5-BBF5-F058602E8953}" srcOrd="0" destOrd="0" presId="urn:microsoft.com/office/officeart/2008/layout/BendingPictureCaptionList"/>
    <dgm:cxn modelId="{FB55A535-EABC-41FD-8FD1-7FA390C35C5E}" type="presParOf" srcId="{E8F1D48D-7805-4787-808C-21CA036ABC98}" destId="{1E32E2A6-B979-4FF4-AB1D-70DD3A1B881A}" srcOrd="1" destOrd="0" presId="urn:microsoft.com/office/officeart/2008/layout/BendingPictureCaptionList"/>
    <dgm:cxn modelId="{15610C35-25F4-4C23-B78C-996BFEC6DC48}" type="presParOf" srcId="{CBA3866B-DE35-4055-BD0E-7D7738FD49DB}" destId="{D292FA53-4B32-4A78-8864-5092538C0942}" srcOrd="7" destOrd="0" presId="urn:microsoft.com/office/officeart/2008/layout/BendingPictureCaptionList"/>
    <dgm:cxn modelId="{BFBB4D62-1828-4324-B9D6-82C712BE06F6}" type="presParOf" srcId="{CBA3866B-DE35-4055-BD0E-7D7738FD49DB}" destId="{A27BCC79-2225-42AC-8961-DD3CB83884D9}" srcOrd="8" destOrd="0" presId="urn:microsoft.com/office/officeart/2008/layout/BendingPictureCaptionList"/>
    <dgm:cxn modelId="{29FF60E0-B8A6-4A4B-A01E-0800CA399464}" type="presParOf" srcId="{A27BCC79-2225-42AC-8961-DD3CB83884D9}" destId="{E48EEA25-E638-4AAC-B47D-96901EE15C3D}" srcOrd="0" destOrd="0" presId="urn:microsoft.com/office/officeart/2008/layout/BendingPictureCaptionList"/>
    <dgm:cxn modelId="{00005AC0-C841-4BB7-B21C-14771C6854CE}" type="presParOf" srcId="{A27BCC79-2225-42AC-8961-DD3CB83884D9}" destId="{BBBC53CB-0D3B-42AC-98EB-C834D83DC64D}"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A2E931A-7DCC-407D-A63D-CBD3A6BE1619}"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815BCC14-10C7-492E-B69F-393A5690F4C9}">
      <dgm:prSet phldrT="[Текст]"/>
      <dgm:spPr/>
      <dgm:t>
        <a:bodyPr/>
        <a:lstStyle/>
        <a:p>
          <a:r>
            <a:rPr lang="en-US" dirty="0" smtClean="0">
              <a:latin typeface="Times New Roman" pitchFamily="18" charset="0"/>
              <a:cs typeface="Times New Roman" pitchFamily="18" charset="0"/>
            </a:rPr>
            <a:t>ice-cream</a:t>
          </a:r>
          <a:endParaRPr lang="ru-RU" dirty="0">
            <a:latin typeface="Times New Roman" pitchFamily="18" charset="0"/>
            <a:cs typeface="Times New Roman" pitchFamily="18" charset="0"/>
          </a:endParaRPr>
        </a:p>
      </dgm:t>
    </dgm:pt>
    <dgm:pt modelId="{3FA51DC9-8010-4621-90B1-38DE076B53D4}" type="parTrans" cxnId="{8D050080-6372-4BFA-B128-0AEAD937AB88}">
      <dgm:prSet/>
      <dgm:spPr/>
      <dgm:t>
        <a:bodyPr/>
        <a:lstStyle/>
        <a:p>
          <a:endParaRPr lang="ru-RU"/>
        </a:p>
      </dgm:t>
    </dgm:pt>
    <dgm:pt modelId="{2245F519-216B-4F09-BFDA-E2CF9BC07838}" type="sibTrans" cxnId="{8D050080-6372-4BFA-B128-0AEAD937AB88}">
      <dgm:prSet/>
      <dgm:spPr/>
      <dgm:t>
        <a:bodyPr/>
        <a:lstStyle/>
        <a:p>
          <a:endParaRPr lang="ru-RU"/>
        </a:p>
      </dgm:t>
    </dgm:pt>
    <dgm:pt modelId="{8BA81BB0-7AE7-4FFA-8372-CAE3136A8A30}">
      <dgm:prSet phldrT="[Текст]"/>
      <dgm:spPr/>
      <dgm:t>
        <a:bodyPr/>
        <a:lstStyle/>
        <a:p>
          <a:r>
            <a:rPr lang="en-US" dirty="0" smtClean="0">
              <a:latin typeface="Times New Roman" pitchFamily="18" charset="0"/>
              <a:cs typeface="Times New Roman" pitchFamily="18" charset="0"/>
            </a:rPr>
            <a:t>hamburger</a:t>
          </a:r>
          <a:endParaRPr lang="ru-RU" dirty="0">
            <a:latin typeface="Times New Roman" pitchFamily="18" charset="0"/>
            <a:cs typeface="Times New Roman" pitchFamily="18" charset="0"/>
          </a:endParaRPr>
        </a:p>
      </dgm:t>
    </dgm:pt>
    <dgm:pt modelId="{3B712B3A-81F6-497C-900B-AB8DFD76A101}" type="parTrans" cxnId="{ACC53CEA-F204-434C-8921-A844CEB7A6B0}">
      <dgm:prSet/>
      <dgm:spPr/>
      <dgm:t>
        <a:bodyPr/>
        <a:lstStyle/>
        <a:p>
          <a:endParaRPr lang="ru-RU"/>
        </a:p>
      </dgm:t>
    </dgm:pt>
    <dgm:pt modelId="{30919EDE-244C-4E5C-BF3E-39F150AA2972}" type="sibTrans" cxnId="{ACC53CEA-F204-434C-8921-A844CEB7A6B0}">
      <dgm:prSet/>
      <dgm:spPr/>
      <dgm:t>
        <a:bodyPr/>
        <a:lstStyle/>
        <a:p>
          <a:endParaRPr lang="ru-RU"/>
        </a:p>
      </dgm:t>
    </dgm:pt>
    <dgm:pt modelId="{FF5C62D7-F206-4DF1-8CE7-48D8CFFCDA04}">
      <dgm:prSet phldrT="[Текст]"/>
      <dgm:spPr/>
      <dgm:t>
        <a:bodyPr/>
        <a:lstStyle/>
        <a:p>
          <a:r>
            <a:rPr lang="en-US" dirty="0" smtClean="0">
              <a:latin typeface="Times New Roman" pitchFamily="18" charset="0"/>
              <a:cs typeface="Times New Roman" pitchFamily="18" charset="0"/>
            </a:rPr>
            <a:t>hot dog</a:t>
          </a:r>
          <a:endParaRPr lang="ru-RU" dirty="0">
            <a:latin typeface="Times New Roman" pitchFamily="18" charset="0"/>
            <a:cs typeface="Times New Roman" pitchFamily="18" charset="0"/>
          </a:endParaRPr>
        </a:p>
      </dgm:t>
    </dgm:pt>
    <dgm:pt modelId="{CA1C7D6E-EE6A-4DA8-A447-13307B4BF3EC}" type="parTrans" cxnId="{CF305400-7F52-4485-BB21-A1E808A46FC1}">
      <dgm:prSet/>
      <dgm:spPr/>
      <dgm:t>
        <a:bodyPr/>
        <a:lstStyle/>
        <a:p>
          <a:endParaRPr lang="ru-RU"/>
        </a:p>
      </dgm:t>
    </dgm:pt>
    <dgm:pt modelId="{CDE6AC01-0414-4207-B581-9A8E4585AB4D}" type="sibTrans" cxnId="{CF305400-7F52-4485-BB21-A1E808A46FC1}">
      <dgm:prSet/>
      <dgm:spPr/>
      <dgm:t>
        <a:bodyPr/>
        <a:lstStyle/>
        <a:p>
          <a:endParaRPr lang="ru-RU"/>
        </a:p>
      </dgm:t>
    </dgm:pt>
    <dgm:pt modelId="{1C57D17C-B99B-4B57-BE22-4CD56C2135B4}">
      <dgm:prSet phldrT="[Текст]"/>
      <dgm:spPr/>
      <dgm:t>
        <a:bodyPr/>
        <a:lstStyle/>
        <a:p>
          <a:r>
            <a:rPr lang="en-US" dirty="0" smtClean="0">
              <a:latin typeface="Times New Roman" pitchFamily="18" charset="0"/>
              <a:cs typeface="Times New Roman" pitchFamily="18" charset="0"/>
            </a:rPr>
            <a:t>popcorn</a:t>
          </a:r>
          <a:endParaRPr lang="ru-RU" dirty="0">
            <a:latin typeface="Times New Roman" pitchFamily="18" charset="0"/>
            <a:cs typeface="Times New Roman" pitchFamily="18" charset="0"/>
          </a:endParaRPr>
        </a:p>
      </dgm:t>
    </dgm:pt>
    <dgm:pt modelId="{13FA1D12-1BB1-47E9-9E09-0A34C90ABD3F}" type="parTrans" cxnId="{E3A224F2-1C78-42B9-B2B6-D567C31A7C95}">
      <dgm:prSet/>
      <dgm:spPr/>
      <dgm:t>
        <a:bodyPr/>
        <a:lstStyle/>
        <a:p>
          <a:endParaRPr lang="ru-RU"/>
        </a:p>
      </dgm:t>
    </dgm:pt>
    <dgm:pt modelId="{10F23DD2-84AF-48BC-8B94-50ED49993597}" type="sibTrans" cxnId="{E3A224F2-1C78-42B9-B2B6-D567C31A7C95}">
      <dgm:prSet/>
      <dgm:spPr/>
      <dgm:t>
        <a:bodyPr/>
        <a:lstStyle/>
        <a:p>
          <a:endParaRPr lang="ru-RU"/>
        </a:p>
      </dgm:t>
    </dgm:pt>
    <dgm:pt modelId="{CAC52620-C7FD-46DE-AAAA-B20569691641}">
      <dgm:prSet phldrT="[Текст]"/>
      <dgm:spPr/>
      <dgm:t>
        <a:bodyPr/>
        <a:lstStyle/>
        <a:p>
          <a:r>
            <a:rPr lang="en-US" dirty="0" smtClean="0">
              <a:latin typeface="Times New Roman" pitchFamily="18" charset="0"/>
              <a:cs typeface="Times New Roman" pitchFamily="18" charset="0"/>
            </a:rPr>
            <a:t>crisps</a:t>
          </a:r>
          <a:endParaRPr lang="ru-RU" dirty="0">
            <a:latin typeface="Times New Roman" pitchFamily="18" charset="0"/>
            <a:cs typeface="Times New Roman" pitchFamily="18" charset="0"/>
          </a:endParaRPr>
        </a:p>
      </dgm:t>
    </dgm:pt>
    <dgm:pt modelId="{F5519B06-A990-4476-A9D3-62479494F7C5}" type="parTrans" cxnId="{D24F4122-B2FC-4FC8-9E4E-12E2946150D3}">
      <dgm:prSet/>
      <dgm:spPr/>
      <dgm:t>
        <a:bodyPr/>
        <a:lstStyle/>
        <a:p>
          <a:endParaRPr lang="ru-RU"/>
        </a:p>
      </dgm:t>
    </dgm:pt>
    <dgm:pt modelId="{262F5D60-42E5-465F-B4A6-DBBBCA8BEE98}" type="sibTrans" cxnId="{D24F4122-B2FC-4FC8-9E4E-12E2946150D3}">
      <dgm:prSet/>
      <dgm:spPr/>
      <dgm:t>
        <a:bodyPr/>
        <a:lstStyle/>
        <a:p>
          <a:endParaRPr lang="ru-RU"/>
        </a:p>
      </dgm:t>
    </dgm:pt>
    <dgm:pt modelId="{A3C09C27-7878-409D-B53E-91C9742F35DD}">
      <dgm:prSet phldrT="[Текст]"/>
      <dgm:spPr/>
      <dgm:t>
        <a:bodyPr/>
        <a:lstStyle/>
        <a:p>
          <a:r>
            <a:rPr lang="en-US" dirty="0" smtClean="0">
              <a:latin typeface="Times New Roman" pitchFamily="18" charset="0"/>
              <a:cs typeface="Times New Roman" pitchFamily="18" charset="0"/>
            </a:rPr>
            <a:t>pizza</a:t>
          </a:r>
          <a:endParaRPr lang="ru-RU" dirty="0">
            <a:latin typeface="Times New Roman" pitchFamily="18" charset="0"/>
            <a:cs typeface="Times New Roman" pitchFamily="18" charset="0"/>
          </a:endParaRPr>
        </a:p>
      </dgm:t>
    </dgm:pt>
    <dgm:pt modelId="{FD6E3483-D1BE-4BC1-BC36-AFBBA07D24C4}" type="parTrans" cxnId="{8FDD25D4-D103-4ADD-BCA6-6B21F79BEBC5}">
      <dgm:prSet/>
      <dgm:spPr/>
      <dgm:t>
        <a:bodyPr/>
        <a:lstStyle/>
        <a:p>
          <a:endParaRPr lang="ru-RU"/>
        </a:p>
      </dgm:t>
    </dgm:pt>
    <dgm:pt modelId="{807B4728-7164-486E-8B39-853B7E028F1A}" type="sibTrans" cxnId="{8FDD25D4-D103-4ADD-BCA6-6B21F79BEBC5}">
      <dgm:prSet/>
      <dgm:spPr/>
      <dgm:t>
        <a:bodyPr/>
        <a:lstStyle/>
        <a:p>
          <a:endParaRPr lang="ru-RU"/>
        </a:p>
      </dgm:t>
    </dgm:pt>
    <dgm:pt modelId="{F062547C-0B64-4536-829D-1D1A9024EF8C}" type="pres">
      <dgm:prSet presAssocID="{5A2E931A-7DCC-407D-A63D-CBD3A6BE1619}" presName="Name0" presStyleCnt="0">
        <dgm:presLayoutVars>
          <dgm:dir/>
          <dgm:resizeHandles val="exact"/>
        </dgm:presLayoutVars>
      </dgm:prSet>
      <dgm:spPr/>
    </dgm:pt>
    <dgm:pt modelId="{78623E7A-C27F-44D1-9DFF-C81A7237157E}" type="pres">
      <dgm:prSet presAssocID="{815BCC14-10C7-492E-B69F-393A5690F4C9}" presName="composite" presStyleCnt="0"/>
      <dgm:spPr/>
    </dgm:pt>
    <dgm:pt modelId="{6289ECC9-701A-425D-BD19-5EB88D74B5F1}" type="pres">
      <dgm:prSet presAssocID="{815BCC14-10C7-492E-B69F-393A5690F4C9}" presName="rect1" presStyleLbl="bgImgPlace1" presStyleIdx="0"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2000" b="-12000"/>
          </a:stretch>
        </a:blipFill>
      </dgm:spPr>
      <dgm:extLst>
        <a:ext uri="{E40237B7-FDA0-4F09-8148-C483321AD2D9}">
          <dgm14:cNvPr xmlns:dgm14="http://schemas.microsoft.com/office/drawing/2010/diagram" id="0" name="" descr="C:\Users\1\AppData\Local\Microsoft\Windows\Temporary Internet Files\Content.IE5\4ALI8E4P\MP900409572[1].jpg"/>
        </a:ext>
      </dgm:extLst>
    </dgm:pt>
    <dgm:pt modelId="{8ACBD333-6FD7-4196-9D03-1A8B029D95DA}" type="pres">
      <dgm:prSet presAssocID="{815BCC14-10C7-492E-B69F-393A5690F4C9}" presName="wedgeRectCallout1" presStyleLbl="node1" presStyleIdx="0" presStyleCnt="6">
        <dgm:presLayoutVars>
          <dgm:bulletEnabled val="1"/>
        </dgm:presLayoutVars>
      </dgm:prSet>
      <dgm:spPr/>
      <dgm:t>
        <a:bodyPr/>
        <a:lstStyle/>
        <a:p>
          <a:endParaRPr lang="ru-RU"/>
        </a:p>
      </dgm:t>
    </dgm:pt>
    <dgm:pt modelId="{79084B30-A329-4057-AE8B-AD4BA21F36BB}" type="pres">
      <dgm:prSet presAssocID="{2245F519-216B-4F09-BFDA-E2CF9BC07838}" presName="sibTrans" presStyleCnt="0"/>
      <dgm:spPr/>
    </dgm:pt>
    <dgm:pt modelId="{FD79F06C-21C1-4A10-8E45-4189DAB6810B}" type="pres">
      <dgm:prSet presAssocID="{8BA81BB0-7AE7-4FFA-8372-CAE3136A8A30}" presName="composite" presStyleCnt="0"/>
      <dgm:spPr/>
    </dgm:pt>
    <dgm:pt modelId="{15255238-DCA7-4545-AE6A-6B69F83DE8C2}" type="pres">
      <dgm:prSet presAssocID="{8BA81BB0-7AE7-4FFA-8372-CAE3136A8A30}" presName="rect1" presStyleLbl="b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2000" b="-12000"/>
          </a:stretch>
        </a:blipFill>
      </dgm:spPr>
      <dgm:extLst>
        <a:ext uri="{E40237B7-FDA0-4F09-8148-C483321AD2D9}">
          <dgm14:cNvPr xmlns:dgm14="http://schemas.microsoft.com/office/drawing/2010/diagram" id="0" name="" descr="C:\Users\1\AppData\Local\Microsoft\Windows\Temporary Internet Files\Content.IE5\4ALI8E4P\MP900408868[1].jpg"/>
        </a:ext>
      </dgm:extLst>
    </dgm:pt>
    <dgm:pt modelId="{C8525286-3447-4D7D-BE12-453F493442B5}" type="pres">
      <dgm:prSet presAssocID="{8BA81BB0-7AE7-4FFA-8372-CAE3136A8A30}" presName="wedgeRectCallout1" presStyleLbl="node1" presStyleIdx="1" presStyleCnt="6">
        <dgm:presLayoutVars>
          <dgm:bulletEnabled val="1"/>
        </dgm:presLayoutVars>
      </dgm:prSet>
      <dgm:spPr/>
      <dgm:t>
        <a:bodyPr/>
        <a:lstStyle/>
        <a:p>
          <a:endParaRPr lang="ru-RU"/>
        </a:p>
      </dgm:t>
    </dgm:pt>
    <dgm:pt modelId="{D39188CE-5987-44EA-A037-E036298E64BF}" type="pres">
      <dgm:prSet presAssocID="{30919EDE-244C-4E5C-BF3E-39F150AA2972}" presName="sibTrans" presStyleCnt="0"/>
      <dgm:spPr/>
    </dgm:pt>
    <dgm:pt modelId="{97C1EA78-5BBE-403E-B4ED-FECD8A39F099}" type="pres">
      <dgm:prSet presAssocID="{FF5C62D7-F206-4DF1-8CE7-48D8CFFCDA04}" presName="composite" presStyleCnt="0"/>
      <dgm:spPr/>
    </dgm:pt>
    <dgm:pt modelId="{D2D745E2-BFAB-428A-91E5-7F8897CFF096}" type="pres">
      <dgm:prSet presAssocID="{FF5C62D7-F206-4DF1-8CE7-48D8CFFCDA04}" presName="rect1" presStyleLbl="b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t="-12000" b="-12000"/>
          </a:stretch>
        </a:blipFill>
      </dgm:spPr>
      <dgm:extLst>
        <a:ext uri="{E40237B7-FDA0-4F09-8148-C483321AD2D9}">
          <dgm14:cNvPr xmlns:dgm14="http://schemas.microsoft.com/office/drawing/2010/diagram" id="0" name="" descr="C:\Users\1\AppData\Local\Microsoft\Windows\Temporary Internet Files\Content.IE5\OA40OT5W\MC900441747[1].png"/>
        </a:ext>
      </dgm:extLst>
    </dgm:pt>
    <dgm:pt modelId="{EFCC837B-34AF-40A4-AEE5-BEEAB1C19368}" type="pres">
      <dgm:prSet presAssocID="{FF5C62D7-F206-4DF1-8CE7-48D8CFFCDA04}" presName="wedgeRectCallout1" presStyleLbl="node1" presStyleIdx="2" presStyleCnt="6">
        <dgm:presLayoutVars>
          <dgm:bulletEnabled val="1"/>
        </dgm:presLayoutVars>
      </dgm:prSet>
      <dgm:spPr/>
      <dgm:t>
        <a:bodyPr/>
        <a:lstStyle/>
        <a:p>
          <a:endParaRPr lang="ru-RU"/>
        </a:p>
      </dgm:t>
    </dgm:pt>
    <dgm:pt modelId="{C2A5C8C6-C51B-44F9-BB37-88FEF7B5C45A}" type="pres">
      <dgm:prSet presAssocID="{CDE6AC01-0414-4207-B581-9A8E4585AB4D}" presName="sibTrans" presStyleCnt="0"/>
      <dgm:spPr/>
    </dgm:pt>
    <dgm:pt modelId="{DE84C637-3870-4E0A-8BEC-DF9EDC378E01}" type="pres">
      <dgm:prSet presAssocID="{1C57D17C-B99B-4B57-BE22-4CD56C2135B4}" presName="composite" presStyleCnt="0"/>
      <dgm:spPr/>
    </dgm:pt>
    <dgm:pt modelId="{5499E234-4F36-40AB-B295-C2CCEE00BCEF}" type="pres">
      <dgm:prSet presAssocID="{1C57D17C-B99B-4B57-BE22-4CD56C2135B4}" presName="rect1" presStyleLbl="bgImgPlace1" presStyleIdx="3" presStyleCnt="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12000" b="-12000"/>
          </a:stretch>
        </a:blipFill>
      </dgm:spPr>
      <dgm:extLst>
        <a:ext uri="{E40237B7-FDA0-4F09-8148-C483321AD2D9}">
          <dgm14:cNvPr xmlns:dgm14="http://schemas.microsoft.com/office/drawing/2010/diagram" id="0" name="" descr="C:\Users\1\AppData\Local\Microsoft\Windows\Temporary Internet Files\Content.IE5\PIUTQCJE\MP900409575[1].jpg"/>
        </a:ext>
      </dgm:extLst>
    </dgm:pt>
    <dgm:pt modelId="{056A20D7-BAA0-4B30-B801-6ADEDC75A2E5}" type="pres">
      <dgm:prSet presAssocID="{1C57D17C-B99B-4B57-BE22-4CD56C2135B4}" presName="wedgeRectCallout1" presStyleLbl="node1" presStyleIdx="3" presStyleCnt="6">
        <dgm:presLayoutVars>
          <dgm:bulletEnabled val="1"/>
        </dgm:presLayoutVars>
      </dgm:prSet>
      <dgm:spPr/>
      <dgm:t>
        <a:bodyPr/>
        <a:lstStyle/>
        <a:p>
          <a:endParaRPr lang="ru-RU"/>
        </a:p>
      </dgm:t>
    </dgm:pt>
    <dgm:pt modelId="{0C4770C3-1923-4098-87F4-3A4D7CE6AA02}" type="pres">
      <dgm:prSet presAssocID="{10F23DD2-84AF-48BC-8B94-50ED49993597}" presName="sibTrans" presStyleCnt="0"/>
      <dgm:spPr/>
    </dgm:pt>
    <dgm:pt modelId="{65E9696E-1E64-4722-9D73-53A21458AC65}" type="pres">
      <dgm:prSet presAssocID="{CAC52620-C7FD-46DE-AAAA-B20569691641}" presName="composite" presStyleCnt="0"/>
      <dgm:spPr/>
    </dgm:pt>
    <dgm:pt modelId="{4E6B381D-F031-4403-9DA5-9B1041D48536}" type="pres">
      <dgm:prSet presAssocID="{CAC52620-C7FD-46DE-AAAA-B20569691641}" presName="rect1" presStyleLbl="bgImgPlace1"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l="-9000" r="-9000"/>
          </a:stretch>
        </a:blipFill>
      </dgm:spPr>
      <dgm:extLst>
        <a:ext uri="{E40237B7-FDA0-4F09-8148-C483321AD2D9}">
          <dgm14:cNvPr xmlns:dgm14="http://schemas.microsoft.com/office/drawing/2010/diagram" id="0" name="" descr="C:\Users\1\AppData\Local\Microsoft\Windows\Temporary Internet Files\Content.IE5\OA40OT5W\MC900215796[1].wmf"/>
        </a:ext>
      </dgm:extLst>
    </dgm:pt>
    <dgm:pt modelId="{0AB46EF8-DCD0-4038-B59A-574F8054D6ED}" type="pres">
      <dgm:prSet presAssocID="{CAC52620-C7FD-46DE-AAAA-B20569691641}" presName="wedgeRectCallout1" presStyleLbl="node1" presStyleIdx="4" presStyleCnt="6">
        <dgm:presLayoutVars>
          <dgm:bulletEnabled val="1"/>
        </dgm:presLayoutVars>
      </dgm:prSet>
      <dgm:spPr/>
      <dgm:t>
        <a:bodyPr/>
        <a:lstStyle/>
        <a:p>
          <a:endParaRPr lang="ru-RU"/>
        </a:p>
      </dgm:t>
    </dgm:pt>
    <dgm:pt modelId="{2B62B7F0-A685-43C6-B40C-F152F001D92A}" type="pres">
      <dgm:prSet presAssocID="{262F5D60-42E5-465F-B4A6-DBBBCA8BEE98}" presName="sibTrans" presStyleCnt="0"/>
      <dgm:spPr/>
    </dgm:pt>
    <dgm:pt modelId="{4389FC93-F0F3-4297-9876-FDEA33D932C8}" type="pres">
      <dgm:prSet presAssocID="{A3C09C27-7878-409D-B53E-91C9742F35DD}" presName="composite" presStyleCnt="0"/>
      <dgm:spPr/>
    </dgm:pt>
    <dgm:pt modelId="{6FC9A1FA-ADB8-489D-986E-EAAEAD290AB4}" type="pres">
      <dgm:prSet presAssocID="{A3C09C27-7878-409D-B53E-91C9742F35DD}" presName="rect1" presStyleLbl="b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19000" r="-19000"/>
          </a:stretch>
        </a:blipFill>
      </dgm:spPr>
      <dgm:extLst>
        <a:ext uri="{E40237B7-FDA0-4F09-8148-C483321AD2D9}">
          <dgm14:cNvPr xmlns:dgm14="http://schemas.microsoft.com/office/drawing/2010/diagram" id="0" name="" descr="C:\Users\1\AppData\Local\Microsoft\Windows\Temporary Internet Files\Content.IE5\PIUTQCJE\MC900215791[1].wmf"/>
        </a:ext>
      </dgm:extLst>
    </dgm:pt>
    <dgm:pt modelId="{0F8F5A83-8770-459C-9937-78EAEB8AA42C}" type="pres">
      <dgm:prSet presAssocID="{A3C09C27-7878-409D-B53E-91C9742F35DD}" presName="wedgeRectCallout1" presStyleLbl="node1" presStyleIdx="5" presStyleCnt="6">
        <dgm:presLayoutVars>
          <dgm:bulletEnabled val="1"/>
        </dgm:presLayoutVars>
      </dgm:prSet>
      <dgm:spPr/>
      <dgm:t>
        <a:bodyPr/>
        <a:lstStyle/>
        <a:p>
          <a:endParaRPr lang="ru-RU"/>
        </a:p>
      </dgm:t>
    </dgm:pt>
  </dgm:ptLst>
  <dgm:cxnLst>
    <dgm:cxn modelId="{CF305400-7F52-4485-BB21-A1E808A46FC1}" srcId="{5A2E931A-7DCC-407D-A63D-CBD3A6BE1619}" destId="{FF5C62D7-F206-4DF1-8CE7-48D8CFFCDA04}" srcOrd="2" destOrd="0" parTransId="{CA1C7D6E-EE6A-4DA8-A447-13307B4BF3EC}" sibTransId="{CDE6AC01-0414-4207-B581-9A8E4585AB4D}"/>
    <dgm:cxn modelId="{D24F4122-B2FC-4FC8-9E4E-12E2946150D3}" srcId="{5A2E931A-7DCC-407D-A63D-CBD3A6BE1619}" destId="{CAC52620-C7FD-46DE-AAAA-B20569691641}" srcOrd="4" destOrd="0" parTransId="{F5519B06-A990-4476-A9D3-62479494F7C5}" sibTransId="{262F5D60-42E5-465F-B4A6-DBBBCA8BEE98}"/>
    <dgm:cxn modelId="{34896620-85A4-41B7-91D2-4CCDBDDEDF87}" type="presOf" srcId="{FF5C62D7-F206-4DF1-8CE7-48D8CFFCDA04}" destId="{EFCC837B-34AF-40A4-AEE5-BEEAB1C19368}" srcOrd="0" destOrd="0" presId="urn:microsoft.com/office/officeart/2008/layout/BendingPictureCaptionList"/>
    <dgm:cxn modelId="{9687905D-1CF5-4C30-A41C-FD2B387CC749}" type="presOf" srcId="{815BCC14-10C7-492E-B69F-393A5690F4C9}" destId="{8ACBD333-6FD7-4196-9D03-1A8B029D95DA}" srcOrd="0" destOrd="0" presId="urn:microsoft.com/office/officeart/2008/layout/BendingPictureCaptionList"/>
    <dgm:cxn modelId="{8FDD25D4-D103-4ADD-BCA6-6B21F79BEBC5}" srcId="{5A2E931A-7DCC-407D-A63D-CBD3A6BE1619}" destId="{A3C09C27-7878-409D-B53E-91C9742F35DD}" srcOrd="5" destOrd="0" parTransId="{FD6E3483-D1BE-4BC1-BC36-AFBBA07D24C4}" sibTransId="{807B4728-7164-486E-8B39-853B7E028F1A}"/>
    <dgm:cxn modelId="{E796E901-4931-44E9-8E1F-45664163417B}" type="presOf" srcId="{A3C09C27-7878-409D-B53E-91C9742F35DD}" destId="{0F8F5A83-8770-459C-9937-78EAEB8AA42C}" srcOrd="0" destOrd="0" presId="urn:microsoft.com/office/officeart/2008/layout/BendingPictureCaptionList"/>
    <dgm:cxn modelId="{8D050080-6372-4BFA-B128-0AEAD937AB88}" srcId="{5A2E931A-7DCC-407D-A63D-CBD3A6BE1619}" destId="{815BCC14-10C7-492E-B69F-393A5690F4C9}" srcOrd="0" destOrd="0" parTransId="{3FA51DC9-8010-4621-90B1-38DE076B53D4}" sibTransId="{2245F519-216B-4F09-BFDA-E2CF9BC07838}"/>
    <dgm:cxn modelId="{B46D671F-B57B-410F-A559-F8BC725FDD51}" type="presOf" srcId="{8BA81BB0-7AE7-4FFA-8372-CAE3136A8A30}" destId="{C8525286-3447-4D7D-BE12-453F493442B5}" srcOrd="0" destOrd="0" presId="urn:microsoft.com/office/officeart/2008/layout/BendingPictureCaptionList"/>
    <dgm:cxn modelId="{AE75384F-5C95-44AE-9DFC-65BBA41EE561}" type="presOf" srcId="{1C57D17C-B99B-4B57-BE22-4CD56C2135B4}" destId="{056A20D7-BAA0-4B30-B801-6ADEDC75A2E5}" srcOrd="0" destOrd="0" presId="urn:microsoft.com/office/officeart/2008/layout/BendingPictureCaptionList"/>
    <dgm:cxn modelId="{52963D27-6F1A-40D9-96A8-3E35E41196A3}" type="presOf" srcId="{CAC52620-C7FD-46DE-AAAA-B20569691641}" destId="{0AB46EF8-DCD0-4038-B59A-574F8054D6ED}" srcOrd="0" destOrd="0" presId="urn:microsoft.com/office/officeart/2008/layout/BendingPictureCaptionList"/>
    <dgm:cxn modelId="{E3A224F2-1C78-42B9-B2B6-D567C31A7C95}" srcId="{5A2E931A-7DCC-407D-A63D-CBD3A6BE1619}" destId="{1C57D17C-B99B-4B57-BE22-4CD56C2135B4}" srcOrd="3" destOrd="0" parTransId="{13FA1D12-1BB1-47E9-9E09-0A34C90ABD3F}" sibTransId="{10F23DD2-84AF-48BC-8B94-50ED49993597}"/>
    <dgm:cxn modelId="{0C643811-BBDC-4E6C-8C59-90E8CDDC4C79}" type="presOf" srcId="{5A2E931A-7DCC-407D-A63D-CBD3A6BE1619}" destId="{F062547C-0B64-4536-829D-1D1A9024EF8C}" srcOrd="0" destOrd="0" presId="urn:microsoft.com/office/officeart/2008/layout/BendingPictureCaptionList"/>
    <dgm:cxn modelId="{ACC53CEA-F204-434C-8921-A844CEB7A6B0}" srcId="{5A2E931A-7DCC-407D-A63D-CBD3A6BE1619}" destId="{8BA81BB0-7AE7-4FFA-8372-CAE3136A8A30}" srcOrd="1" destOrd="0" parTransId="{3B712B3A-81F6-497C-900B-AB8DFD76A101}" sibTransId="{30919EDE-244C-4E5C-BF3E-39F150AA2972}"/>
    <dgm:cxn modelId="{11825843-C39E-46EB-8010-4079C71501A5}" type="presParOf" srcId="{F062547C-0B64-4536-829D-1D1A9024EF8C}" destId="{78623E7A-C27F-44D1-9DFF-C81A7237157E}" srcOrd="0" destOrd="0" presId="urn:microsoft.com/office/officeart/2008/layout/BendingPictureCaptionList"/>
    <dgm:cxn modelId="{A7B650EB-22F4-4173-A6BE-7B782693ED2D}" type="presParOf" srcId="{78623E7A-C27F-44D1-9DFF-C81A7237157E}" destId="{6289ECC9-701A-425D-BD19-5EB88D74B5F1}" srcOrd="0" destOrd="0" presId="urn:microsoft.com/office/officeart/2008/layout/BendingPictureCaptionList"/>
    <dgm:cxn modelId="{354E3DFB-4519-4F47-A98C-586DAECC74D6}" type="presParOf" srcId="{78623E7A-C27F-44D1-9DFF-C81A7237157E}" destId="{8ACBD333-6FD7-4196-9D03-1A8B029D95DA}" srcOrd="1" destOrd="0" presId="urn:microsoft.com/office/officeart/2008/layout/BendingPictureCaptionList"/>
    <dgm:cxn modelId="{B9FC1AEA-A5C3-436D-8FC1-6BF97FCCD3B6}" type="presParOf" srcId="{F062547C-0B64-4536-829D-1D1A9024EF8C}" destId="{79084B30-A329-4057-AE8B-AD4BA21F36BB}" srcOrd="1" destOrd="0" presId="urn:microsoft.com/office/officeart/2008/layout/BendingPictureCaptionList"/>
    <dgm:cxn modelId="{55C5900C-C58F-4703-8FC4-74373E1A776F}" type="presParOf" srcId="{F062547C-0B64-4536-829D-1D1A9024EF8C}" destId="{FD79F06C-21C1-4A10-8E45-4189DAB6810B}" srcOrd="2" destOrd="0" presId="urn:microsoft.com/office/officeart/2008/layout/BendingPictureCaptionList"/>
    <dgm:cxn modelId="{C288099A-2185-4668-8AA1-E01BF8054759}" type="presParOf" srcId="{FD79F06C-21C1-4A10-8E45-4189DAB6810B}" destId="{15255238-DCA7-4545-AE6A-6B69F83DE8C2}" srcOrd="0" destOrd="0" presId="urn:microsoft.com/office/officeart/2008/layout/BendingPictureCaptionList"/>
    <dgm:cxn modelId="{5DB2EB9D-87A5-4F67-B3AC-0BA88E8DF22D}" type="presParOf" srcId="{FD79F06C-21C1-4A10-8E45-4189DAB6810B}" destId="{C8525286-3447-4D7D-BE12-453F493442B5}" srcOrd="1" destOrd="0" presId="urn:microsoft.com/office/officeart/2008/layout/BendingPictureCaptionList"/>
    <dgm:cxn modelId="{35C7D22E-7EB2-49E1-86F0-A585297AE6C2}" type="presParOf" srcId="{F062547C-0B64-4536-829D-1D1A9024EF8C}" destId="{D39188CE-5987-44EA-A037-E036298E64BF}" srcOrd="3" destOrd="0" presId="urn:microsoft.com/office/officeart/2008/layout/BendingPictureCaptionList"/>
    <dgm:cxn modelId="{3ADC4E1C-BE37-4675-9012-3FBE2B8DD5FF}" type="presParOf" srcId="{F062547C-0B64-4536-829D-1D1A9024EF8C}" destId="{97C1EA78-5BBE-403E-B4ED-FECD8A39F099}" srcOrd="4" destOrd="0" presId="urn:microsoft.com/office/officeart/2008/layout/BendingPictureCaptionList"/>
    <dgm:cxn modelId="{719637B4-489D-4443-BB06-A00411EB7225}" type="presParOf" srcId="{97C1EA78-5BBE-403E-B4ED-FECD8A39F099}" destId="{D2D745E2-BFAB-428A-91E5-7F8897CFF096}" srcOrd="0" destOrd="0" presId="urn:microsoft.com/office/officeart/2008/layout/BendingPictureCaptionList"/>
    <dgm:cxn modelId="{1124DBDB-98A5-4B2F-966B-356F57533190}" type="presParOf" srcId="{97C1EA78-5BBE-403E-B4ED-FECD8A39F099}" destId="{EFCC837B-34AF-40A4-AEE5-BEEAB1C19368}" srcOrd="1" destOrd="0" presId="urn:microsoft.com/office/officeart/2008/layout/BendingPictureCaptionList"/>
    <dgm:cxn modelId="{33642B09-2C1F-4472-AA81-EFCAA86B712F}" type="presParOf" srcId="{F062547C-0B64-4536-829D-1D1A9024EF8C}" destId="{C2A5C8C6-C51B-44F9-BB37-88FEF7B5C45A}" srcOrd="5" destOrd="0" presId="urn:microsoft.com/office/officeart/2008/layout/BendingPictureCaptionList"/>
    <dgm:cxn modelId="{76B1194D-AB6E-4303-99EA-53C3DC574C73}" type="presParOf" srcId="{F062547C-0B64-4536-829D-1D1A9024EF8C}" destId="{DE84C637-3870-4E0A-8BEC-DF9EDC378E01}" srcOrd="6" destOrd="0" presId="urn:microsoft.com/office/officeart/2008/layout/BendingPictureCaptionList"/>
    <dgm:cxn modelId="{0013CB39-A52A-4168-A6FF-2BF3211D0112}" type="presParOf" srcId="{DE84C637-3870-4E0A-8BEC-DF9EDC378E01}" destId="{5499E234-4F36-40AB-B295-C2CCEE00BCEF}" srcOrd="0" destOrd="0" presId="urn:microsoft.com/office/officeart/2008/layout/BendingPictureCaptionList"/>
    <dgm:cxn modelId="{74725780-E600-4788-A194-BDA201764B07}" type="presParOf" srcId="{DE84C637-3870-4E0A-8BEC-DF9EDC378E01}" destId="{056A20D7-BAA0-4B30-B801-6ADEDC75A2E5}" srcOrd="1" destOrd="0" presId="urn:microsoft.com/office/officeart/2008/layout/BendingPictureCaptionList"/>
    <dgm:cxn modelId="{F9168FC3-4BF7-497A-BD2F-90313F430916}" type="presParOf" srcId="{F062547C-0B64-4536-829D-1D1A9024EF8C}" destId="{0C4770C3-1923-4098-87F4-3A4D7CE6AA02}" srcOrd="7" destOrd="0" presId="urn:microsoft.com/office/officeart/2008/layout/BendingPictureCaptionList"/>
    <dgm:cxn modelId="{AC11FD48-BFCA-4323-8EEA-A8B1E49E30AF}" type="presParOf" srcId="{F062547C-0B64-4536-829D-1D1A9024EF8C}" destId="{65E9696E-1E64-4722-9D73-53A21458AC65}" srcOrd="8" destOrd="0" presId="urn:microsoft.com/office/officeart/2008/layout/BendingPictureCaptionList"/>
    <dgm:cxn modelId="{EDF139B8-B453-4C48-BA2B-BC8BA9D01516}" type="presParOf" srcId="{65E9696E-1E64-4722-9D73-53A21458AC65}" destId="{4E6B381D-F031-4403-9DA5-9B1041D48536}" srcOrd="0" destOrd="0" presId="urn:microsoft.com/office/officeart/2008/layout/BendingPictureCaptionList"/>
    <dgm:cxn modelId="{EB242D3E-BBAC-408A-89A6-5D37BC303446}" type="presParOf" srcId="{65E9696E-1E64-4722-9D73-53A21458AC65}" destId="{0AB46EF8-DCD0-4038-B59A-574F8054D6ED}" srcOrd="1" destOrd="0" presId="urn:microsoft.com/office/officeart/2008/layout/BendingPictureCaptionList"/>
    <dgm:cxn modelId="{CCA19D78-003C-4A51-8C5E-458E87C60BF6}" type="presParOf" srcId="{F062547C-0B64-4536-829D-1D1A9024EF8C}" destId="{2B62B7F0-A685-43C6-B40C-F152F001D92A}" srcOrd="9" destOrd="0" presId="urn:microsoft.com/office/officeart/2008/layout/BendingPictureCaptionList"/>
    <dgm:cxn modelId="{1D86D8D0-3E5F-470E-9535-7F04E6144B31}" type="presParOf" srcId="{F062547C-0B64-4536-829D-1D1A9024EF8C}" destId="{4389FC93-F0F3-4297-9876-FDEA33D932C8}" srcOrd="10" destOrd="0" presId="urn:microsoft.com/office/officeart/2008/layout/BendingPictureCaptionList"/>
    <dgm:cxn modelId="{E864BE26-E565-478E-A51E-7708502FA0EB}" type="presParOf" srcId="{4389FC93-F0F3-4297-9876-FDEA33D932C8}" destId="{6FC9A1FA-ADB8-489D-986E-EAAEAD290AB4}" srcOrd="0" destOrd="0" presId="urn:microsoft.com/office/officeart/2008/layout/BendingPictureCaptionList"/>
    <dgm:cxn modelId="{E4551669-D887-46C1-9368-527808B9300D}" type="presParOf" srcId="{4389FC93-F0F3-4297-9876-FDEA33D932C8}" destId="{0F8F5A83-8770-459C-9937-78EAEB8AA42C}"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2B2AFD6-928B-4BA9-BC97-F62177E527B5}"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F6E58766-5EAB-4BC9-BCC7-611C23A3237E}">
      <dgm:prSet phldrT="[Текст]"/>
      <dgm:spPr/>
      <dgm:t>
        <a:bodyPr/>
        <a:lstStyle/>
        <a:p>
          <a:r>
            <a:rPr lang="en-US" dirty="0" smtClean="0">
              <a:latin typeface="Times New Roman" pitchFamily="18" charset="0"/>
              <a:cs typeface="Times New Roman" pitchFamily="18" charset="0"/>
            </a:rPr>
            <a:t>honey</a:t>
          </a:r>
          <a:endParaRPr lang="ru-RU" dirty="0">
            <a:latin typeface="Times New Roman" pitchFamily="18" charset="0"/>
            <a:cs typeface="Times New Roman" pitchFamily="18" charset="0"/>
          </a:endParaRPr>
        </a:p>
      </dgm:t>
    </dgm:pt>
    <dgm:pt modelId="{FFE2DA8B-BF1D-4938-A750-BACB8D97E984}" type="parTrans" cxnId="{F6995804-DEFA-441F-91AB-5898865A2D07}">
      <dgm:prSet/>
      <dgm:spPr/>
      <dgm:t>
        <a:bodyPr/>
        <a:lstStyle/>
        <a:p>
          <a:endParaRPr lang="ru-RU"/>
        </a:p>
      </dgm:t>
    </dgm:pt>
    <dgm:pt modelId="{CB7DB376-F593-451F-A877-C8C13C93321F}" type="sibTrans" cxnId="{F6995804-DEFA-441F-91AB-5898865A2D07}">
      <dgm:prSet/>
      <dgm:spPr/>
      <dgm:t>
        <a:bodyPr/>
        <a:lstStyle/>
        <a:p>
          <a:endParaRPr lang="ru-RU"/>
        </a:p>
      </dgm:t>
    </dgm:pt>
    <dgm:pt modelId="{52A068A7-E2C2-4C16-B8FE-CC17E5731048}">
      <dgm:prSet phldrT="[Текст]"/>
      <dgm:spPr/>
      <dgm:t>
        <a:bodyPr/>
        <a:lstStyle/>
        <a:p>
          <a:r>
            <a:rPr lang="en-US" dirty="0" smtClean="0">
              <a:latin typeface="Times New Roman" pitchFamily="18" charset="0"/>
              <a:cs typeface="Times New Roman" pitchFamily="18" charset="0"/>
            </a:rPr>
            <a:t>chocolate</a:t>
          </a:r>
          <a:endParaRPr lang="ru-RU" dirty="0">
            <a:latin typeface="Times New Roman" pitchFamily="18" charset="0"/>
            <a:cs typeface="Times New Roman" pitchFamily="18" charset="0"/>
          </a:endParaRPr>
        </a:p>
      </dgm:t>
    </dgm:pt>
    <dgm:pt modelId="{691938CB-157F-45BA-B6A0-C02FA303983F}" type="parTrans" cxnId="{07AB04AA-03A4-4604-BF98-AE42C7281943}">
      <dgm:prSet/>
      <dgm:spPr/>
      <dgm:t>
        <a:bodyPr/>
        <a:lstStyle/>
        <a:p>
          <a:endParaRPr lang="ru-RU"/>
        </a:p>
      </dgm:t>
    </dgm:pt>
    <dgm:pt modelId="{C7F33C3D-279A-4411-868F-EB5735687395}" type="sibTrans" cxnId="{07AB04AA-03A4-4604-BF98-AE42C7281943}">
      <dgm:prSet/>
      <dgm:spPr/>
      <dgm:t>
        <a:bodyPr/>
        <a:lstStyle/>
        <a:p>
          <a:endParaRPr lang="ru-RU"/>
        </a:p>
      </dgm:t>
    </dgm:pt>
    <dgm:pt modelId="{D238B2D3-0367-48B5-9375-3D62BDC28334}">
      <dgm:prSet phldrT="[Текст]"/>
      <dgm:spPr/>
      <dgm:t>
        <a:bodyPr/>
        <a:lstStyle/>
        <a:p>
          <a:r>
            <a:rPr lang="en-US" dirty="0" smtClean="0">
              <a:latin typeface="Times New Roman" pitchFamily="18" charset="0"/>
              <a:cs typeface="Times New Roman" pitchFamily="18" charset="0"/>
            </a:rPr>
            <a:t>sweets</a:t>
          </a:r>
          <a:endParaRPr lang="ru-RU" dirty="0">
            <a:latin typeface="Times New Roman" pitchFamily="18" charset="0"/>
            <a:cs typeface="Times New Roman" pitchFamily="18" charset="0"/>
          </a:endParaRPr>
        </a:p>
      </dgm:t>
    </dgm:pt>
    <dgm:pt modelId="{CA3DF687-0292-4EED-BC0A-4057E4F05732}" type="parTrans" cxnId="{D009BB2F-65E3-4200-8578-77F09816AE03}">
      <dgm:prSet/>
      <dgm:spPr/>
      <dgm:t>
        <a:bodyPr/>
        <a:lstStyle/>
        <a:p>
          <a:endParaRPr lang="ru-RU"/>
        </a:p>
      </dgm:t>
    </dgm:pt>
    <dgm:pt modelId="{0C30BD8D-3B64-4DB6-A189-C1C511FCBCD6}" type="sibTrans" cxnId="{D009BB2F-65E3-4200-8578-77F09816AE03}">
      <dgm:prSet/>
      <dgm:spPr/>
      <dgm:t>
        <a:bodyPr/>
        <a:lstStyle/>
        <a:p>
          <a:endParaRPr lang="ru-RU"/>
        </a:p>
      </dgm:t>
    </dgm:pt>
    <dgm:pt modelId="{B5CCD927-CB93-4B06-A93F-D0287A1F04FF}">
      <dgm:prSet phldrT="[Текст]"/>
      <dgm:spPr/>
      <dgm:t>
        <a:bodyPr/>
        <a:lstStyle/>
        <a:p>
          <a:r>
            <a:rPr lang="en-US" dirty="0" smtClean="0">
              <a:latin typeface="Times New Roman" pitchFamily="18" charset="0"/>
              <a:cs typeface="Times New Roman" pitchFamily="18" charset="0"/>
            </a:rPr>
            <a:t>cake</a:t>
          </a:r>
          <a:endParaRPr lang="ru-RU" dirty="0">
            <a:latin typeface="Times New Roman" pitchFamily="18" charset="0"/>
            <a:cs typeface="Times New Roman" pitchFamily="18" charset="0"/>
          </a:endParaRPr>
        </a:p>
      </dgm:t>
    </dgm:pt>
    <dgm:pt modelId="{C7B86FB8-D219-4476-9F29-86768AD124BB}" type="parTrans" cxnId="{AFAED001-1625-4C4A-978E-D5B73EF43EE5}">
      <dgm:prSet/>
      <dgm:spPr/>
      <dgm:t>
        <a:bodyPr/>
        <a:lstStyle/>
        <a:p>
          <a:endParaRPr lang="ru-RU"/>
        </a:p>
      </dgm:t>
    </dgm:pt>
    <dgm:pt modelId="{EA8289D7-1538-413A-82E8-871DD3265E91}" type="sibTrans" cxnId="{AFAED001-1625-4C4A-978E-D5B73EF43EE5}">
      <dgm:prSet/>
      <dgm:spPr/>
      <dgm:t>
        <a:bodyPr/>
        <a:lstStyle/>
        <a:p>
          <a:endParaRPr lang="ru-RU"/>
        </a:p>
      </dgm:t>
    </dgm:pt>
    <dgm:pt modelId="{B98D9073-DB11-4BA3-8353-3AE9243D81F9}" type="pres">
      <dgm:prSet presAssocID="{82B2AFD6-928B-4BA9-BC97-F62177E527B5}" presName="Name0" presStyleCnt="0">
        <dgm:presLayoutVars>
          <dgm:dir/>
          <dgm:resizeHandles val="exact"/>
        </dgm:presLayoutVars>
      </dgm:prSet>
      <dgm:spPr/>
    </dgm:pt>
    <dgm:pt modelId="{69D4C81A-9B89-41C0-B7BE-42BF6F3EAB83}" type="pres">
      <dgm:prSet presAssocID="{F6E58766-5EAB-4BC9-BCC7-611C23A3237E}" presName="composite" presStyleCnt="0"/>
      <dgm:spPr/>
    </dgm:pt>
    <dgm:pt modelId="{E680EFD9-EDED-426E-9BA9-6130ABE766AC}" type="pres">
      <dgm:prSet presAssocID="{F6E58766-5EAB-4BC9-BCC7-611C23A3237E}" presName="rect1" presStyleLbl="b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10000" b="-10000"/>
          </a:stretch>
        </a:blipFill>
      </dgm:spPr>
      <dgm:extLst>
        <a:ext uri="{E40237B7-FDA0-4F09-8148-C483321AD2D9}">
          <dgm14:cNvPr xmlns:dgm14="http://schemas.microsoft.com/office/drawing/2010/diagram" id="0" name="" descr="C:\Users\1\AppData\Local\Microsoft\Windows\Temporary Internet Files\Content.IE5\WGV7T8EW\MC900423475[1].wmf"/>
        </a:ext>
      </dgm:extLst>
    </dgm:pt>
    <dgm:pt modelId="{1EB845E1-6367-4CEC-B6A0-6BEA0E98A014}" type="pres">
      <dgm:prSet presAssocID="{F6E58766-5EAB-4BC9-BCC7-611C23A3237E}" presName="wedgeRectCallout1" presStyleLbl="node1" presStyleIdx="0" presStyleCnt="4">
        <dgm:presLayoutVars>
          <dgm:bulletEnabled val="1"/>
        </dgm:presLayoutVars>
      </dgm:prSet>
      <dgm:spPr/>
      <dgm:t>
        <a:bodyPr/>
        <a:lstStyle/>
        <a:p>
          <a:endParaRPr lang="ru-RU"/>
        </a:p>
      </dgm:t>
    </dgm:pt>
    <dgm:pt modelId="{61991D94-F554-4DB9-A0F9-38313E5F6A82}" type="pres">
      <dgm:prSet presAssocID="{CB7DB376-F593-451F-A877-C8C13C93321F}" presName="sibTrans" presStyleCnt="0"/>
      <dgm:spPr/>
    </dgm:pt>
    <dgm:pt modelId="{C40FCBF0-6F7F-4747-A376-8CE49D1E1A3B}" type="pres">
      <dgm:prSet presAssocID="{52A068A7-E2C2-4C16-B8FE-CC17E5731048}" presName="composite" presStyleCnt="0"/>
      <dgm:spPr/>
    </dgm:pt>
    <dgm:pt modelId="{BF51B7A1-4685-4771-A2D9-019BDBD87D31}" type="pres">
      <dgm:prSet presAssocID="{52A068A7-E2C2-4C16-B8FE-CC17E5731048}" presName="rect1" presStyleLbl="b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3000" b="-13000"/>
          </a:stretch>
        </a:blipFill>
      </dgm:spPr>
      <dgm:extLst>
        <a:ext uri="{E40237B7-FDA0-4F09-8148-C483321AD2D9}">
          <dgm14:cNvPr xmlns:dgm14="http://schemas.microsoft.com/office/drawing/2010/diagram" id="0" name="" descr="C:\Users\1\AppData\Local\Microsoft\Windows\Temporary Internet Files\Content.IE5\PIUTQCJE\MP900425493[1].jpg"/>
        </a:ext>
      </dgm:extLst>
    </dgm:pt>
    <dgm:pt modelId="{1B937015-97DD-4E64-8921-F1C8307619EA}" type="pres">
      <dgm:prSet presAssocID="{52A068A7-E2C2-4C16-B8FE-CC17E5731048}" presName="wedgeRectCallout1" presStyleLbl="node1" presStyleIdx="1" presStyleCnt="4">
        <dgm:presLayoutVars>
          <dgm:bulletEnabled val="1"/>
        </dgm:presLayoutVars>
      </dgm:prSet>
      <dgm:spPr/>
      <dgm:t>
        <a:bodyPr/>
        <a:lstStyle/>
        <a:p>
          <a:endParaRPr lang="ru-RU"/>
        </a:p>
      </dgm:t>
    </dgm:pt>
    <dgm:pt modelId="{BC96FA57-6D7F-4E13-AC94-13A823970D11}" type="pres">
      <dgm:prSet presAssocID="{C7F33C3D-279A-4411-868F-EB5735687395}" presName="sibTrans" presStyleCnt="0"/>
      <dgm:spPr/>
    </dgm:pt>
    <dgm:pt modelId="{2D5D0085-2C13-416E-94F1-F37B524630A0}" type="pres">
      <dgm:prSet presAssocID="{D238B2D3-0367-48B5-9375-3D62BDC28334}" presName="composite" presStyleCnt="0"/>
      <dgm:spPr/>
    </dgm:pt>
    <dgm:pt modelId="{92682290-7D28-4FAA-87E9-F825F5EC7797}" type="pres">
      <dgm:prSet presAssocID="{D238B2D3-0367-48B5-9375-3D62BDC28334}" presName="rect1" presStyleLbl="b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24000" b="-24000"/>
          </a:stretch>
        </a:blipFill>
      </dgm:spPr>
      <dgm:extLst>
        <a:ext uri="{E40237B7-FDA0-4F09-8148-C483321AD2D9}">
          <dgm14:cNvPr xmlns:dgm14="http://schemas.microsoft.com/office/drawing/2010/diagram" id="0" name="" descr="C:\Users\1\AppData\Local\Microsoft\Windows\Temporary Internet Files\Content.IE5\PIUTQCJE\MC900199187[1].wmf"/>
        </a:ext>
      </dgm:extLst>
    </dgm:pt>
    <dgm:pt modelId="{DB6B6B1A-439F-4F52-8AB3-EA0B6FBA04AB}" type="pres">
      <dgm:prSet presAssocID="{D238B2D3-0367-48B5-9375-3D62BDC28334}" presName="wedgeRectCallout1" presStyleLbl="node1" presStyleIdx="2" presStyleCnt="4">
        <dgm:presLayoutVars>
          <dgm:bulletEnabled val="1"/>
        </dgm:presLayoutVars>
      </dgm:prSet>
      <dgm:spPr/>
      <dgm:t>
        <a:bodyPr/>
        <a:lstStyle/>
        <a:p>
          <a:endParaRPr lang="ru-RU"/>
        </a:p>
      </dgm:t>
    </dgm:pt>
    <dgm:pt modelId="{57386C55-2F3C-4260-8403-8949CBF49BDA}" type="pres">
      <dgm:prSet presAssocID="{0C30BD8D-3B64-4DB6-A189-C1C511FCBCD6}" presName="sibTrans" presStyleCnt="0"/>
      <dgm:spPr/>
    </dgm:pt>
    <dgm:pt modelId="{525B51F2-28E6-4FF6-B7BB-07B0CA7FF9C7}" type="pres">
      <dgm:prSet presAssocID="{B5CCD927-CB93-4B06-A93F-D0287A1F04FF}" presName="composite" presStyleCnt="0"/>
      <dgm:spPr/>
    </dgm:pt>
    <dgm:pt modelId="{BBC96BEB-D081-4410-9066-6AE064E693FF}" type="pres">
      <dgm:prSet presAssocID="{B5CCD927-CB93-4B06-A93F-D0287A1F04FF}" presName="rect1" presStyleLbl="bgImgPlac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C:\Users\1\AppData\Local\Microsoft\Windows\Temporary Internet Files\Content.IE5\WGV7T8EW\MP900399510[1].jpg"/>
        </a:ext>
      </dgm:extLst>
    </dgm:pt>
    <dgm:pt modelId="{DCFF5826-709A-4A84-B2D3-B7C64B82B2D3}" type="pres">
      <dgm:prSet presAssocID="{B5CCD927-CB93-4B06-A93F-D0287A1F04FF}" presName="wedgeRectCallout1" presStyleLbl="node1" presStyleIdx="3" presStyleCnt="4">
        <dgm:presLayoutVars>
          <dgm:bulletEnabled val="1"/>
        </dgm:presLayoutVars>
      </dgm:prSet>
      <dgm:spPr/>
      <dgm:t>
        <a:bodyPr/>
        <a:lstStyle/>
        <a:p>
          <a:endParaRPr lang="ru-RU"/>
        </a:p>
      </dgm:t>
    </dgm:pt>
  </dgm:ptLst>
  <dgm:cxnLst>
    <dgm:cxn modelId="{2A943F0A-AAA8-4C72-BE24-188A745682EE}" type="presOf" srcId="{F6E58766-5EAB-4BC9-BCC7-611C23A3237E}" destId="{1EB845E1-6367-4CEC-B6A0-6BEA0E98A014}" srcOrd="0" destOrd="0" presId="urn:microsoft.com/office/officeart/2008/layout/BendingPictureCaptionList"/>
    <dgm:cxn modelId="{07AB04AA-03A4-4604-BF98-AE42C7281943}" srcId="{82B2AFD6-928B-4BA9-BC97-F62177E527B5}" destId="{52A068A7-E2C2-4C16-B8FE-CC17E5731048}" srcOrd="1" destOrd="0" parTransId="{691938CB-157F-45BA-B6A0-C02FA303983F}" sibTransId="{C7F33C3D-279A-4411-868F-EB5735687395}"/>
    <dgm:cxn modelId="{F6995804-DEFA-441F-91AB-5898865A2D07}" srcId="{82B2AFD6-928B-4BA9-BC97-F62177E527B5}" destId="{F6E58766-5EAB-4BC9-BCC7-611C23A3237E}" srcOrd="0" destOrd="0" parTransId="{FFE2DA8B-BF1D-4938-A750-BACB8D97E984}" sibTransId="{CB7DB376-F593-451F-A877-C8C13C93321F}"/>
    <dgm:cxn modelId="{B63E61DA-FB6D-4B73-AED6-C046F97EEA55}" type="presOf" srcId="{D238B2D3-0367-48B5-9375-3D62BDC28334}" destId="{DB6B6B1A-439F-4F52-8AB3-EA0B6FBA04AB}" srcOrd="0" destOrd="0" presId="urn:microsoft.com/office/officeart/2008/layout/BendingPictureCaptionList"/>
    <dgm:cxn modelId="{82DBC10C-D834-41F3-A808-58550EB1C936}" type="presOf" srcId="{52A068A7-E2C2-4C16-B8FE-CC17E5731048}" destId="{1B937015-97DD-4E64-8921-F1C8307619EA}" srcOrd="0" destOrd="0" presId="urn:microsoft.com/office/officeart/2008/layout/BendingPictureCaptionList"/>
    <dgm:cxn modelId="{D009BB2F-65E3-4200-8578-77F09816AE03}" srcId="{82B2AFD6-928B-4BA9-BC97-F62177E527B5}" destId="{D238B2D3-0367-48B5-9375-3D62BDC28334}" srcOrd="2" destOrd="0" parTransId="{CA3DF687-0292-4EED-BC0A-4057E4F05732}" sibTransId="{0C30BD8D-3B64-4DB6-A189-C1C511FCBCD6}"/>
    <dgm:cxn modelId="{59A0D6E8-A5FF-442A-BA61-5342445CF929}" type="presOf" srcId="{82B2AFD6-928B-4BA9-BC97-F62177E527B5}" destId="{B98D9073-DB11-4BA3-8353-3AE9243D81F9}" srcOrd="0" destOrd="0" presId="urn:microsoft.com/office/officeart/2008/layout/BendingPictureCaptionList"/>
    <dgm:cxn modelId="{11CF4758-7462-4702-A074-81A43D48351A}" type="presOf" srcId="{B5CCD927-CB93-4B06-A93F-D0287A1F04FF}" destId="{DCFF5826-709A-4A84-B2D3-B7C64B82B2D3}" srcOrd="0" destOrd="0" presId="urn:microsoft.com/office/officeart/2008/layout/BendingPictureCaptionList"/>
    <dgm:cxn modelId="{AFAED001-1625-4C4A-978E-D5B73EF43EE5}" srcId="{82B2AFD6-928B-4BA9-BC97-F62177E527B5}" destId="{B5CCD927-CB93-4B06-A93F-D0287A1F04FF}" srcOrd="3" destOrd="0" parTransId="{C7B86FB8-D219-4476-9F29-86768AD124BB}" sibTransId="{EA8289D7-1538-413A-82E8-871DD3265E91}"/>
    <dgm:cxn modelId="{CF73364A-E285-4113-B98D-357C024D5DA5}" type="presParOf" srcId="{B98D9073-DB11-4BA3-8353-3AE9243D81F9}" destId="{69D4C81A-9B89-41C0-B7BE-42BF6F3EAB83}" srcOrd="0" destOrd="0" presId="urn:microsoft.com/office/officeart/2008/layout/BendingPictureCaptionList"/>
    <dgm:cxn modelId="{A882E04A-2C52-42D9-8557-4D2F5DE241DC}" type="presParOf" srcId="{69D4C81A-9B89-41C0-B7BE-42BF6F3EAB83}" destId="{E680EFD9-EDED-426E-9BA9-6130ABE766AC}" srcOrd="0" destOrd="0" presId="urn:microsoft.com/office/officeart/2008/layout/BendingPictureCaptionList"/>
    <dgm:cxn modelId="{4CF6B77B-5F99-4682-878A-59579FCFB4E9}" type="presParOf" srcId="{69D4C81A-9B89-41C0-B7BE-42BF6F3EAB83}" destId="{1EB845E1-6367-4CEC-B6A0-6BEA0E98A014}" srcOrd="1" destOrd="0" presId="urn:microsoft.com/office/officeart/2008/layout/BendingPictureCaptionList"/>
    <dgm:cxn modelId="{D0F2BE88-C186-43EE-A1E8-2275EEBEA952}" type="presParOf" srcId="{B98D9073-DB11-4BA3-8353-3AE9243D81F9}" destId="{61991D94-F554-4DB9-A0F9-38313E5F6A82}" srcOrd="1" destOrd="0" presId="urn:microsoft.com/office/officeart/2008/layout/BendingPictureCaptionList"/>
    <dgm:cxn modelId="{525C0A3D-C350-4F5F-9ECE-11E837F45971}" type="presParOf" srcId="{B98D9073-DB11-4BA3-8353-3AE9243D81F9}" destId="{C40FCBF0-6F7F-4747-A376-8CE49D1E1A3B}" srcOrd="2" destOrd="0" presId="urn:microsoft.com/office/officeart/2008/layout/BendingPictureCaptionList"/>
    <dgm:cxn modelId="{8A220E6E-1884-4DEE-805C-C90D86FC84A6}" type="presParOf" srcId="{C40FCBF0-6F7F-4747-A376-8CE49D1E1A3B}" destId="{BF51B7A1-4685-4771-A2D9-019BDBD87D31}" srcOrd="0" destOrd="0" presId="urn:microsoft.com/office/officeart/2008/layout/BendingPictureCaptionList"/>
    <dgm:cxn modelId="{3837FD4C-4ACA-4C0D-8D38-C7048E96EB19}" type="presParOf" srcId="{C40FCBF0-6F7F-4747-A376-8CE49D1E1A3B}" destId="{1B937015-97DD-4E64-8921-F1C8307619EA}" srcOrd="1" destOrd="0" presId="urn:microsoft.com/office/officeart/2008/layout/BendingPictureCaptionList"/>
    <dgm:cxn modelId="{E859B1B1-08AB-4814-A564-FF441D10D16E}" type="presParOf" srcId="{B98D9073-DB11-4BA3-8353-3AE9243D81F9}" destId="{BC96FA57-6D7F-4E13-AC94-13A823970D11}" srcOrd="3" destOrd="0" presId="urn:microsoft.com/office/officeart/2008/layout/BendingPictureCaptionList"/>
    <dgm:cxn modelId="{3349E105-7859-48AE-9DE7-7307C330896A}" type="presParOf" srcId="{B98D9073-DB11-4BA3-8353-3AE9243D81F9}" destId="{2D5D0085-2C13-416E-94F1-F37B524630A0}" srcOrd="4" destOrd="0" presId="urn:microsoft.com/office/officeart/2008/layout/BendingPictureCaptionList"/>
    <dgm:cxn modelId="{5653FB01-94BF-4546-88C5-27982AC49668}" type="presParOf" srcId="{2D5D0085-2C13-416E-94F1-F37B524630A0}" destId="{92682290-7D28-4FAA-87E9-F825F5EC7797}" srcOrd="0" destOrd="0" presId="urn:microsoft.com/office/officeart/2008/layout/BendingPictureCaptionList"/>
    <dgm:cxn modelId="{C00EFC14-8DED-46F1-8BB4-0CC2D2506714}" type="presParOf" srcId="{2D5D0085-2C13-416E-94F1-F37B524630A0}" destId="{DB6B6B1A-439F-4F52-8AB3-EA0B6FBA04AB}" srcOrd="1" destOrd="0" presId="urn:microsoft.com/office/officeart/2008/layout/BendingPictureCaptionList"/>
    <dgm:cxn modelId="{91E937E6-8819-45DA-A925-DADCEC88C305}" type="presParOf" srcId="{B98D9073-DB11-4BA3-8353-3AE9243D81F9}" destId="{57386C55-2F3C-4260-8403-8949CBF49BDA}" srcOrd="5" destOrd="0" presId="urn:microsoft.com/office/officeart/2008/layout/BendingPictureCaptionList"/>
    <dgm:cxn modelId="{B059FBBA-0732-4618-B7CA-D49C5907E295}" type="presParOf" srcId="{B98D9073-DB11-4BA3-8353-3AE9243D81F9}" destId="{525B51F2-28E6-4FF6-B7BB-07B0CA7FF9C7}" srcOrd="6" destOrd="0" presId="urn:microsoft.com/office/officeart/2008/layout/BendingPictureCaptionList"/>
    <dgm:cxn modelId="{0A3BE4A2-AB4C-4040-83F6-2F4AAD43E11D}" type="presParOf" srcId="{525B51F2-28E6-4FF6-B7BB-07B0CA7FF9C7}" destId="{BBC96BEB-D081-4410-9066-6AE064E693FF}" srcOrd="0" destOrd="0" presId="urn:microsoft.com/office/officeart/2008/layout/BendingPictureCaptionList"/>
    <dgm:cxn modelId="{3FBBB4E4-52B7-42B1-A7E3-5282F454AAB4}" type="presParOf" srcId="{525B51F2-28E6-4FF6-B7BB-07B0CA7FF9C7}" destId="{DCFF5826-709A-4A84-B2D3-B7C64B82B2D3}"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DBBA66-DFE6-4DC5-9FE9-34217E6B1F45}"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9B6996D4-3732-41CF-9F02-D13CC6C7404A}">
      <dgm:prSet phldrT="[Текст]"/>
      <dgm:spPr/>
      <dgm:t>
        <a:bodyPr/>
        <a:lstStyle/>
        <a:p>
          <a:r>
            <a:rPr lang="en-US" dirty="0" smtClean="0">
              <a:latin typeface="Times New Roman" pitchFamily="18" charset="0"/>
              <a:cs typeface="Times New Roman" pitchFamily="18" charset="0"/>
            </a:rPr>
            <a:t>cereals</a:t>
          </a:r>
          <a:endParaRPr lang="ru-RU" dirty="0">
            <a:latin typeface="Times New Roman" pitchFamily="18" charset="0"/>
            <a:cs typeface="Times New Roman" pitchFamily="18" charset="0"/>
          </a:endParaRPr>
        </a:p>
      </dgm:t>
    </dgm:pt>
    <dgm:pt modelId="{C5538206-92D8-4238-94FD-58C253987700}" type="parTrans" cxnId="{0B642140-9F72-4193-93DA-15C045CA8929}">
      <dgm:prSet/>
      <dgm:spPr/>
      <dgm:t>
        <a:bodyPr/>
        <a:lstStyle/>
        <a:p>
          <a:endParaRPr lang="ru-RU"/>
        </a:p>
      </dgm:t>
    </dgm:pt>
    <dgm:pt modelId="{FEDDB4D6-5BDE-480C-BA2A-26A1946A845B}" type="sibTrans" cxnId="{0B642140-9F72-4193-93DA-15C045CA8929}">
      <dgm:prSet/>
      <dgm:spPr/>
      <dgm:t>
        <a:bodyPr/>
        <a:lstStyle/>
        <a:p>
          <a:endParaRPr lang="ru-RU"/>
        </a:p>
      </dgm:t>
    </dgm:pt>
    <dgm:pt modelId="{14C23310-65E6-4F28-BEE5-E454C5CFB778}">
      <dgm:prSet phldrT="[Текст]"/>
      <dgm:spPr/>
      <dgm:t>
        <a:bodyPr/>
        <a:lstStyle/>
        <a:p>
          <a:r>
            <a:rPr lang="en-US" dirty="0" smtClean="0">
              <a:latin typeface="Times New Roman" pitchFamily="18" charset="0"/>
              <a:cs typeface="Times New Roman" pitchFamily="18" charset="0"/>
            </a:rPr>
            <a:t>pasta</a:t>
          </a:r>
          <a:endParaRPr lang="ru-RU" dirty="0">
            <a:latin typeface="Times New Roman" pitchFamily="18" charset="0"/>
            <a:cs typeface="Times New Roman" pitchFamily="18" charset="0"/>
          </a:endParaRPr>
        </a:p>
      </dgm:t>
    </dgm:pt>
    <dgm:pt modelId="{22F3B59A-FC05-4BB0-A7DD-C2ABEF33261A}" type="parTrans" cxnId="{4ABADD08-A033-4110-A433-FA330B5331C3}">
      <dgm:prSet/>
      <dgm:spPr/>
      <dgm:t>
        <a:bodyPr/>
        <a:lstStyle/>
        <a:p>
          <a:endParaRPr lang="ru-RU"/>
        </a:p>
      </dgm:t>
    </dgm:pt>
    <dgm:pt modelId="{DCB1F3E1-3ABD-4047-8D29-42E729A760B5}" type="sibTrans" cxnId="{4ABADD08-A033-4110-A433-FA330B5331C3}">
      <dgm:prSet/>
      <dgm:spPr/>
      <dgm:t>
        <a:bodyPr/>
        <a:lstStyle/>
        <a:p>
          <a:endParaRPr lang="ru-RU"/>
        </a:p>
      </dgm:t>
    </dgm:pt>
    <dgm:pt modelId="{F90FE7CE-E3BB-4DE1-961A-4F8AD4EF988A}">
      <dgm:prSet phldrT="[Текст]"/>
      <dgm:spPr/>
      <dgm:t>
        <a:bodyPr/>
        <a:lstStyle/>
        <a:p>
          <a:r>
            <a:rPr lang="en-US" dirty="0" smtClean="0">
              <a:latin typeface="Times New Roman" pitchFamily="18" charset="0"/>
              <a:cs typeface="Times New Roman" pitchFamily="18" charset="0"/>
            </a:rPr>
            <a:t>bread</a:t>
          </a:r>
          <a:endParaRPr lang="ru-RU" dirty="0">
            <a:latin typeface="Times New Roman" pitchFamily="18" charset="0"/>
            <a:cs typeface="Times New Roman" pitchFamily="18" charset="0"/>
          </a:endParaRPr>
        </a:p>
      </dgm:t>
    </dgm:pt>
    <dgm:pt modelId="{15C1986F-1E88-48FD-B80B-F9B04D94B2B8}" type="parTrans" cxnId="{DCC549D4-2771-4337-A66E-6DABF13E2828}">
      <dgm:prSet/>
      <dgm:spPr/>
      <dgm:t>
        <a:bodyPr/>
        <a:lstStyle/>
        <a:p>
          <a:endParaRPr lang="ru-RU"/>
        </a:p>
      </dgm:t>
    </dgm:pt>
    <dgm:pt modelId="{329DF4A3-E394-4B90-B29F-39B1333F780D}" type="sibTrans" cxnId="{DCC549D4-2771-4337-A66E-6DABF13E2828}">
      <dgm:prSet/>
      <dgm:spPr/>
      <dgm:t>
        <a:bodyPr/>
        <a:lstStyle/>
        <a:p>
          <a:endParaRPr lang="ru-RU"/>
        </a:p>
      </dgm:t>
    </dgm:pt>
    <dgm:pt modelId="{6BCB6241-E002-49D7-964E-8393467AF0B3}">
      <dgm:prSet phldrT="[Текст]"/>
      <dgm:spPr/>
      <dgm:t>
        <a:bodyPr/>
        <a:lstStyle/>
        <a:p>
          <a:r>
            <a:rPr lang="en-US" dirty="0" smtClean="0">
              <a:latin typeface="Times New Roman" pitchFamily="18" charset="0"/>
              <a:cs typeface="Times New Roman" pitchFamily="18" charset="0"/>
            </a:rPr>
            <a:t>nuts</a:t>
          </a:r>
          <a:endParaRPr lang="ru-RU" dirty="0">
            <a:latin typeface="Times New Roman" pitchFamily="18" charset="0"/>
            <a:cs typeface="Times New Roman" pitchFamily="18" charset="0"/>
          </a:endParaRPr>
        </a:p>
      </dgm:t>
    </dgm:pt>
    <dgm:pt modelId="{221B6FE7-A054-44FE-B949-25AD59A6FFCF}" type="parTrans" cxnId="{87C7FE64-01D7-4242-A97C-D3C0ABEA60EC}">
      <dgm:prSet/>
      <dgm:spPr/>
      <dgm:t>
        <a:bodyPr/>
        <a:lstStyle/>
        <a:p>
          <a:endParaRPr lang="ru-RU"/>
        </a:p>
      </dgm:t>
    </dgm:pt>
    <dgm:pt modelId="{7AF0242A-63DB-4A61-889A-7E01B9CBA721}" type="sibTrans" cxnId="{87C7FE64-01D7-4242-A97C-D3C0ABEA60EC}">
      <dgm:prSet/>
      <dgm:spPr/>
      <dgm:t>
        <a:bodyPr/>
        <a:lstStyle/>
        <a:p>
          <a:endParaRPr lang="ru-RU"/>
        </a:p>
      </dgm:t>
    </dgm:pt>
    <dgm:pt modelId="{9665A79F-2EB5-406A-9D52-BEDB8F0A2FE1}" type="pres">
      <dgm:prSet presAssocID="{C1DBBA66-DFE6-4DC5-9FE9-34217E6B1F45}" presName="Name0" presStyleCnt="0">
        <dgm:presLayoutVars>
          <dgm:dir/>
          <dgm:resizeHandles val="exact"/>
        </dgm:presLayoutVars>
      </dgm:prSet>
      <dgm:spPr/>
    </dgm:pt>
    <dgm:pt modelId="{BD6F7A9A-29D1-45D1-B4F8-4E3869AD692F}" type="pres">
      <dgm:prSet presAssocID="{9B6996D4-3732-41CF-9F02-D13CC6C7404A}" presName="composite" presStyleCnt="0"/>
      <dgm:spPr/>
    </dgm:pt>
    <dgm:pt modelId="{85501BD6-AC05-4533-B83E-9DB25FD6944F}" type="pres">
      <dgm:prSet presAssocID="{9B6996D4-3732-41CF-9F02-D13CC6C7404A}" presName="rect1" presStyleLbl="b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0" r="-10000"/>
          </a:stretch>
        </a:blipFill>
      </dgm:spPr>
      <dgm:extLst>
        <a:ext uri="{E40237B7-FDA0-4F09-8148-C483321AD2D9}">
          <dgm14:cNvPr xmlns:dgm14="http://schemas.microsoft.com/office/drawing/2010/diagram" id="0" name="" descr="C:\Users\1\AppData\Local\Microsoft\Windows\Temporary Internet Files\Content.IE5\OA40OT5W\MP900438664[1].jpg"/>
        </a:ext>
      </dgm:extLst>
    </dgm:pt>
    <dgm:pt modelId="{1CC46B29-D080-4A19-B992-DC96C1359776}" type="pres">
      <dgm:prSet presAssocID="{9B6996D4-3732-41CF-9F02-D13CC6C7404A}" presName="wedgeRectCallout1" presStyleLbl="node1" presStyleIdx="0" presStyleCnt="4">
        <dgm:presLayoutVars>
          <dgm:bulletEnabled val="1"/>
        </dgm:presLayoutVars>
      </dgm:prSet>
      <dgm:spPr/>
      <dgm:t>
        <a:bodyPr/>
        <a:lstStyle/>
        <a:p>
          <a:endParaRPr lang="ru-RU"/>
        </a:p>
      </dgm:t>
    </dgm:pt>
    <dgm:pt modelId="{9C5790BA-0FE3-4C26-AF07-4C41C73CED44}" type="pres">
      <dgm:prSet presAssocID="{FEDDB4D6-5BDE-480C-BA2A-26A1946A845B}" presName="sibTrans" presStyleCnt="0"/>
      <dgm:spPr/>
    </dgm:pt>
    <dgm:pt modelId="{DC37320A-95F3-4E3E-BDE6-5757F8C46737}" type="pres">
      <dgm:prSet presAssocID="{14C23310-65E6-4F28-BEE5-E454C5CFB778}" presName="composite" presStyleCnt="0"/>
      <dgm:spPr/>
    </dgm:pt>
    <dgm:pt modelId="{03205314-DB84-4035-8FB2-341164A67689}" type="pres">
      <dgm:prSet presAssocID="{14C23310-65E6-4F28-BEE5-E454C5CFB778}" presName="rect1" presStyleLbl="b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8000" b="-28000"/>
          </a:stretch>
        </a:blipFill>
      </dgm:spPr>
      <dgm:extLst>
        <a:ext uri="{E40237B7-FDA0-4F09-8148-C483321AD2D9}">
          <dgm14:cNvPr xmlns:dgm14="http://schemas.microsoft.com/office/drawing/2010/diagram" id="0" name="" descr="C:\Users\1\AppData\Local\Microsoft\Windows\Temporary Internet Files\Content.IE5\WGV7T8EW\MP900400573[1].jpg"/>
        </a:ext>
      </dgm:extLst>
    </dgm:pt>
    <dgm:pt modelId="{D95458E6-1C0C-4E0C-BAB0-BF35AF48BB83}" type="pres">
      <dgm:prSet presAssocID="{14C23310-65E6-4F28-BEE5-E454C5CFB778}" presName="wedgeRectCallout1" presStyleLbl="node1" presStyleIdx="1" presStyleCnt="4">
        <dgm:presLayoutVars>
          <dgm:bulletEnabled val="1"/>
        </dgm:presLayoutVars>
      </dgm:prSet>
      <dgm:spPr/>
      <dgm:t>
        <a:bodyPr/>
        <a:lstStyle/>
        <a:p>
          <a:endParaRPr lang="ru-RU"/>
        </a:p>
      </dgm:t>
    </dgm:pt>
    <dgm:pt modelId="{7E1A15D7-93B6-4749-88FA-1EE4BA3ACAD8}" type="pres">
      <dgm:prSet presAssocID="{DCB1F3E1-3ABD-4047-8D29-42E729A760B5}" presName="sibTrans" presStyleCnt="0"/>
      <dgm:spPr/>
    </dgm:pt>
    <dgm:pt modelId="{7D97D6AC-3098-432D-AD4A-D76C7BCC9A9F}" type="pres">
      <dgm:prSet presAssocID="{F90FE7CE-E3BB-4DE1-961A-4F8AD4EF988A}" presName="composite" presStyleCnt="0"/>
      <dgm:spPr/>
    </dgm:pt>
    <dgm:pt modelId="{524A4E96-F61B-49A4-99E3-FCD15611B69A}" type="pres">
      <dgm:prSet presAssocID="{F90FE7CE-E3BB-4DE1-961A-4F8AD4EF988A}" presName="rect1" presStyleLbl="b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0" r="-10000"/>
          </a:stretch>
        </a:blipFill>
      </dgm:spPr>
      <dgm:extLst>
        <a:ext uri="{E40237B7-FDA0-4F09-8148-C483321AD2D9}">
          <dgm14:cNvPr xmlns:dgm14="http://schemas.microsoft.com/office/drawing/2010/diagram" id="0" name="" descr="C:\Users\1\AppData\Local\Microsoft\Windows\Temporary Internet Files\Content.IE5\4ALI8E4P\MP900444465[1].jpg"/>
        </a:ext>
      </dgm:extLst>
    </dgm:pt>
    <dgm:pt modelId="{86D21D9B-177B-4EA3-8486-B76E2CD7541D}" type="pres">
      <dgm:prSet presAssocID="{F90FE7CE-E3BB-4DE1-961A-4F8AD4EF988A}" presName="wedgeRectCallout1" presStyleLbl="node1" presStyleIdx="2" presStyleCnt="4">
        <dgm:presLayoutVars>
          <dgm:bulletEnabled val="1"/>
        </dgm:presLayoutVars>
      </dgm:prSet>
      <dgm:spPr/>
      <dgm:t>
        <a:bodyPr/>
        <a:lstStyle/>
        <a:p>
          <a:endParaRPr lang="ru-RU"/>
        </a:p>
      </dgm:t>
    </dgm:pt>
    <dgm:pt modelId="{F81F07C9-8EC3-4A53-90B6-724475261146}" type="pres">
      <dgm:prSet presAssocID="{329DF4A3-E394-4B90-B29F-39B1333F780D}" presName="sibTrans" presStyleCnt="0"/>
      <dgm:spPr/>
    </dgm:pt>
    <dgm:pt modelId="{CC374859-CBC8-4445-8AF5-23E56FF7EC48}" type="pres">
      <dgm:prSet presAssocID="{6BCB6241-E002-49D7-964E-8393467AF0B3}" presName="composite" presStyleCnt="0"/>
      <dgm:spPr/>
    </dgm:pt>
    <dgm:pt modelId="{8C0265CB-1674-469B-9F3F-696B79F9F3B8}" type="pres">
      <dgm:prSet presAssocID="{6BCB6241-E002-49D7-964E-8393467AF0B3}" presName="rect1" presStyleLbl="b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0000" r="-10000"/>
          </a:stretch>
        </a:blipFill>
      </dgm:spPr>
      <dgm:extLst>
        <a:ext uri="{E40237B7-FDA0-4F09-8148-C483321AD2D9}">
          <dgm14:cNvPr xmlns:dgm14="http://schemas.microsoft.com/office/drawing/2010/diagram" id="0" name="" descr="C:\Users\1\AppData\Local\Microsoft\Windows\Temporary Internet Files\Content.IE5\PIUTQCJE\MP900177950[1].jpg"/>
        </a:ext>
      </dgm:extLst>
    </dgm:pt>
    <dgm:pt modelId="{37A0C5BD-9D9C-420C-A132-C9C647C2D2A8}" type="pres">
      <dgm:prSet presAssocID="{6BCB6241-E002-49D7-964E-8393467AF0B3}" presName="wedgeRectCallout1" presStyleLbl="node1" presStyleIdx="3" presStyleCnt="4">
        <dgm:presLayoutVars>
          <dgm:bulletEnabled val="1"/>
        </dgm:presLayoutVars>
      </dgm:prSet>
      <dgm:spPr/>
      <dgm:t>
        <a:bodyPr/>
        <a:lstStyle/>
        <a:p>
          <a:endParaRPr lang="ru-RU"/>
        </a:p>
      </dgm:t>
    </dgm:pt>
  </dgm:ptLst>
  <dgm:cxnLst>
    <dgm:cxn modelId="{42B944BC-C534-4112-B5D9-B00B31BD85E2}" type="presOf" srcId="{C1DBBA66-DFE6-4DC5-9FE9-34217E6B1F45}" destId="{9665A79F-2EB5-406A-9D52-BEDB8F0A2FE1}" srcOrd="0" destOrd="0" presId="urn:microsoft.com/office/officeart/2008/layout/BendingPictureCaptionList"/>
    <dgm:cxn modelId="{0B642140-9F72-4193-93DA-15C045CA8929}" srcId="{C1DBBA66-DFE6-4DC5-9FE9-34217E6B1F45}" destId="{9B6996D4-3732-41CF-9F02-D13CC6C7404A}" srcOrd="0" destOrd="0" parTransId="{C5538206-92D8-4238-94FD-58C253987700}" sibTransId="{FEDDB4D6-5BDE-480C-BA2A-26A1946A845B}"/>
    <dgm:cxn modelId="{D01B3DE4-8335-42C7-8C85-4CB7B0ACDCDC}" type="presOf" srcId="{F90FE7CE-E3BB-4DE1-961A-4F8AD4EF988A}" destId="{86D21D9B-177B-4EA3-8486-B76E2CD7541D}" srcOrd="0" destOrd="0" presId="urn:microsoft.com/office/officeart/2008/layout/BendingPictureCaptionList"/>
    <dgm:cxn modelId="{BFAE916A-1C3C-445B-83EE-FE0C097C1D44}" type="presOf" srcId="{14C23310-65E6-4F28-BEE5-E454C5CFB778}" destId="{D95458E6-1C0C-4E0C-BAB0-BF35AF48BB83}" srcOrd="0" destOrd="0" presId="urn:microsoft.com/office/officeart/2008/layout/BendingPictureCaptionList"/>
    <dgm:cxn modelId="{4ABADD08-A033-4110-A433-FA330B5331C3}" srcId="{C1DBBA66-DFE6-4DC5-9FE9-34217E6B1F45}" destId="{14C23310-65E6-4F28-BEE5-E454C5CFB778}" srcOrd="1" destOrd="0" parTransId="{22F3B59A-FC05-4BB0-A7DD-C2ABEF33261A}" sibTransId="{DCB1F3E1-3ABD-4047-8D29-42E729A760B5}"/>
    <dgm:cxn modelId="{20A84D1B-1481-489F-BFC9-2299314590BD}" type="presOf" srcId="{6BCB6241-E002-49D7-964E-8393467AF0B3}" destId="{37A0C5BD-9D9C-420C-A132-C9C647C2D2A8}" srcOrd="0" destOrd="0" presId="urn:microsoft.com/office/officeart/2008/layout/BendingPictureCaptionList"/>
    <dgm:cxn modelId="{6A986152-1668-4D5C-9E37-D75A3CED5971}" type="presOf" srcId="{9B6996D4-3732-41CF-9F02-D13CC6C7404A}" destId="{1CC46B29-D080-4A19-B992-DC96C1359776}" srcOrd="0" destOrd="0" presId="urn:microsoft.com/office/officeart/2008/layout/BendingPictureCaptionList"/>
    <dgm:cxn modelId="{87C7FE64-01D7-4242-A97C-D3C0ABEA60EC}" srcId="{C1DBBA66-DFE6-4DC5-9FE9-34217E6B1F45}" destId="{6BCB6241-E002-49D7-964E-8393467AF0B3}" srcOrd="3" destOrd="0" parTransId="{221B6FE7-A054-44FE-B949-25AD59A6FFCF}" sibTransId="{7AF0242A-63DB-4A61-889A-7E01B9CBA721}"/>
    <dgm:cxn modelId="{DCC549D4-2771-4337-A66E-6DABF13E2828}" srcId="{C1DBBA66-DFE6-4DC5-9FE9-34217E6B1F45}" destId="{F90FE7CE-E3BB-4DE1-961A-4F8AD4EF988A}" srcOrd="2" destOrd="0" parTransId="{15C1986F-1E88-48FD-B80B-F9B04D94B2B8}" sibTransId="{329DF4A3-E394-4B90-B29F-39B1333F780D}"/>
    <dgm:cxn modelId="{CF678735-A41D-4FE3-9E69-05EFE08D8697}" type="presParOf" srcId="{9665A79F-2EB5-406A-9D52-BEDB8F0A2FE1}" destId="{BD6F7A9A-29D1-45D1-B4F8-4E3869AD692F}" srcOrd="0" destOrd="0" presId="urn:microsoft.com/office/officeart/2008/layout/BendingPictureCaptionList"/>
    <dgm:cxn modelId="{1092856A-B532-4128-8369-AA4E64091411}" type="presParOf" srcId="{BD6F7A9A-29D1-45D1-B4F8-4E3869AD692F}" destId="{85501BD6-AC05-4533-B83E-9DB25FD6944F}" srcOrd="0" destOrd="0" presId="urn:microsoft.com/office/officeart/2008/layout/BendingPictureCaptionList"/>
    <dgm:cxn modelId="{30E5B5F5-4B74-4195-B2A2-36159B39F420}" type="presParOf" srcId="{BD6F7A9A-29D1-45D1-B4F8-4E3869AD692F}" destId="{1CC46B29-D080-4A19-B992-DC96C1359776}" srcOrd="1" destOrd="0" presId="urn:microsoft.com/office/officeart/2008/layout/BendingPictureCaptionList"/>
    <dgm:cxn modelId="{A0E6D6CF-1BCA-4168-8BD4-49DA61C8C958}" type="presParOf" srcId="{9665A79F-2EB5-406A-9D52-BEDB8F0A2FE1}" destId="{9C5790BA-0FE3-4C26-AF07-4C41C73CED44}" srcOrd="1" destOrd="0" presId="urn:microsoft.com/office/officeart/2008/layout/BendingPictureCaptionList"/>
    <dgm:cxn modelId="{C3FB66E2-6BA3-4667-A99B-8616CC959870}" type="presParOf" srcId="{9665A79F-2EB5-406A-9D52-BEDB8F0A2FE1}" destId="{DC37320A-95F3-4E3E-BDE6-5757F8C46737}" srcOrd="2" destOrd="0" presId="urn:microsoft.com/office/officeart/2008/layout/BendingPictureCaptionList"/>
    <dgm:cxn modelId="{41045DE0-AD23-4C66-ACBE-25CDC0F1509B}" type="presParOf" srcId="{DC37320A-95F3-4E3E-BDE6-5757F8C46737}" destId="{03205314-DB84-4035-8FB2-341164A67689}" srcOrd="0" destOrd="0" presId="urn:microsoft.com/office/officeart/2008/layout/BendingPictureCaptionList"/>
    <dgm:cxn modelId="{A4A65913-DCA7-45A8-9A96-406D9F4E6FF9}" type="presParOf" srcId="{DC37320A-95F3-4E3E-BDE6-5757F8C46737}" destId="{D95458E6-1C0C-4E0C-BAB0-BF35AF48BB83}" srcOrd="1" destOrd="0" presId="urn:microsoft.com/office/officeart/2008/layout/BendingPictureCaptionList"/>
    <dgm:cxn modelId="{A5FBB60F-3020-4530-B0AE-2611B20B5E2D}" type="presParOf" srcId="{9665A79F-2EB5-406A-9D52-BEDB8F0A2FE1}" destId="{7E1A15D7-93B6-4749-88FA-1EE4BA3ACAD8}" srcOrd="3" destOrd="0" presId="urn:microsoft.com/office/officeart/2008/layout/BendingPictureCaptionList"/>
    <dgm:cxn modelId="{799608B0-DD02-4800-97B5-7D77C8CDA2E2}" type="presParOf" srcId="{9665A79F-2EB5-406A-9D52-BEDB8F0A2FE1}" destId="{7D97D6AC-3098-432D-AD4A-D76C7BCC9A9F}" srcOrd="4" destOrd="0" presId="urn:microsoft.com/office/officeart/2008/layout/BendingPictureCaptionList"/>
    <dgm:cxn modelId="{789CF704-A6FF-4C8A-BCA4-2847AB25EC79}" type="presParOf" srcId="{7D97D6AC-3098-432D-AD4A-D76C7BCC9A9F}" destId="{524A4E96-F61B-49A4-99E3-FCD15611B69A}" srcOrd="0" destOrd="0" presId="urn:microsoft.com/office/officeart/2008/layout/BendingPictureCaptionList"/>
    <dgm:cxn modelId="{6796A038-9165-421E-99E2-E92743A26A6E}" type="presParOf" srcId="{7D97D6AC-3098-432D-AD4A-D76C7BCC9A9F}" destId="{86D21D9B-177B-4EA3-8486-B76E2CD7541D}" srcOrd="1" destOrd="0" presId="urn:microsoft.com/office/officeart/2008/layout/BendingPictureCaptionList"/>
    <dgm:cxn modelId="{B2BEF2A3-DAA6-4120-B308-EAA4377486D6}" type="presParOf" srcId="{9665A79F-2EB5-406A-9D52-BEDB8F0A2FE1}" destId="{F81F07C9-8EC3-4A53-90B6-724475261146}" srcOrd="5" destOrd="0" presId="urn:microsoft.com/office/officeart/2008/layout/BendingPictureCaptionList"/>
    <dgm:cxn modelId="{64F17E1D-B5D6-40AD-A9CC-C23981EF0ECB}" type="presParOf" srcId="{9665A79F-2EB5-406A-9D52-BEDB8F0A2FE1}" destId="{CC374859-CBC8-4445-8AF5-23E56FF7EC48}" srcOrd="6" destOrd="0" presId="urn:microsoft.com/office/officeart/2008/layout/BendingPictureCaptionList"/>
    <dgm:cxn modelId="{415160C2-9BAF-4710-865E-0A18996F5DB8}" type="presParOf" srcId="{CC374859-CBC8-4445-8AF5-23E56FF7EC48}" destId="{8C0265CB-1674-469B-9F3F-696B79F9F3B8}" srcOrd="0" destOrd="0" presId="urn:microsoft.com/office/officeart/2008/layout/BendingPictureCaptionList"/>
    <dgm:cxn modelId="{F53B7E41-81D6-416B-97DC-767F2B275A4F}" type="presParOf" srcId="{CC374859-CBC8-4445-8AF5-23E56FF7EC48}" destId="{37A0C5BD-9D9C-420C-A132-C9C647C2D2A8}"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E4F4C-F0C8-4E05-9B2F-C9008B428AEA}">
      <dsp:nvSpPr>
        <dsp:cNvPr id="0" name=""/>
        <dsp:cNvSpPr/>
      </dsp:nvSpPr>
      <dsp:spPr>
        <a:xfrm>
          <a:off x="543266" y="2104"/>
          <a:ext cx="2158235" cy="172658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B3840B-3DD5-40D3-BE41-887A0DFA9381}">
      <dsp:nvSpPr>
        <dsp:cNvPr id="0" name=""/>
        <dsp:cNvSpPr/>
      </dsp:nvSpPr>
      <dsp:spPr>
        <a:xfrm>
          <a:off x="737507" y="1556034"/>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oranges</a:t>
          </a:r>
          <a:endParaRPr lang="ru-RU" sz="2900" kern="1200" dirty="0">
            <a:latin typeface="Times New Roman" pitchFamily="18" charset="0"/>
            <a:cs typeface="Times New Roman" pitchFamily="18" charset="0"/>
          </a:endParaRPr>
        </a:p>
      </dsp:txBody>
      <dsp:txXfrm>
        <a:off x="737507" y="1556034"/>
        <a:ext cx="1920829" cy="604306"/>
      </dsp:txXfrm>
    </dsp:sp>
    <dsp:sp modelId="{D5999FCB-64FC-44DF-9ED7-0374E42F7E46}">
      <dsp:nvSpPr>
        <dsp:cNvPr id="0" name=""/>
        <dsp:cNvSpPr/>
      </dsp:nvSpPr>
      <dsp:spPr>
        <a:xfrm>
          <a:off x="3114696" y="0"/>
          <a:ext cx="2158235" cy="1637341"/>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51000" b="-51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D0B25B-E306-4210-A96C-A7BEB5F4E9E9}">
      <dsp:nvSpPr>
        <dsp:cNvPr id="0" name=""/>
        <dsp:cNvSpPr/>
      </dsp:nvSpPr>
      <dsp:spPr>
        <a:xfrm>
          <a:off x="3111567" y="1533722"/>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lemons</a:t>
          </a:r>
          <a:endParaRPr lang="ru-RU" sz="2900" kern="1200" dirty="0">
            <a:latin typeface="Times New Roman" pitchFamily="18" charset="0"/>
            <a:cs typeface="Times New Roman" pitchFamily="18" charset="0"/>
          </a:endParaRPr>
        </a:p>
      </dsp:txBody>
      <dsp:txXfrm>
        <a:off x="3111567" y="1533722"/>
        <a:ext cx="1920829" cy="604306"/>
      </dsp:txXfrm>
    </dsp:sp>
    <dsp:sp modelId="{D51FF3C5-9557-4BC0-9E02-40BC9336D802}">
      <dsp:nvSpPr>
        <dsp:cNvPr id="0" name=""/>
        <dsp:cNvSpPr/>
      </dsp:nvSpPr>
      <dsp:spPr>
        <a:xfrm>
          <a:off x="5291385" y="2104"/>
          <a:ext cx="2158235" cy="1726588"/>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35000" b="-35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9AF089-36D2-4F74-9259-06914CAD3ABB}">
      <dsp:nvSpPr>
        <dsp:cNvPr id="0" name=""/>
        <dsp:cNvSpPr/>
      </dsp:nvSpPr>
      <dsp:spPr>
        <a:xfrm>
          <a:off x="5485626" y="1556034"/>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apples</a:t>
          </a:r>
          <a:endParaRPr lang="ru-RU" sz="2900" kern="1200" dirty="0">
            <a:latin typeface="Times New Roman" pitchFamily="18" charset="0"/>
            <a:cs typeface="Times New Roman" pitchFamily="18" charset="0"/>
          </a:endParaRPr>
        </a:p>
      </dsp:txBody>
      <dsp:txXfrm>
        <a:off x="5485626" y="1556034"/>
        <a:ext cx="1920829" cy="604306"/>
      </dsp:txXfrm>
    </dsp:sp>
    <dsp:sp modelId="{AA634814-286C-4C3B-86C2-456DD032D26A}">
      <dsp:nvSpPr>
        <dsp:cNvPr id="0" name=""/>
        <dsp:cNvSpPr/>
      </dsp:nvSpPr>
      <dsp:spPr>
        <a:xfrm>
          <a:off x="543266" y="2376163"/>
          <a:ext cx="2158235" cy="1726588"/>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000" r="-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B3FEFBC-EC30-4AB2-9EEC-1B7B8B0FD686}">
      <dsp:nvSpPr>
        <dsp:cNvPr id="0" name=""/>
        <dsp:cNvSpPr/>
      </dsp:nvSpPr>
      <dsp:spPr>
        <a:xfrm>
          <a:off x="737507" y="3930093"/>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bananas</a:t>
          </a:r>
          <a:endParaRPr lang="ru-RU" sz="2900" kern="1200" dirty="0">
            <a:latin typeface="Times New Roman" pitchFamily="18" charset="0"/>
            <a:cs typeface="Times New Roman" pitchFamily="18" charset="0"/>
          </a:endParaRPr>
        </a:p>
      </dsp:txBody>
      <dsp:txXfrm>
        <a:off x="737507" y="3930093"/>
        <a:ext cx="1920829" cy="604306"/>
      </dsp:txXfrm>
    </dsp:sp>
    <dsp:sp modelId="{B1A41FA8-8641-44E4-93A9-47118E8EDE95}">
      <dsp:nvSpPr>
        <dsp:cNvPr id="0" name=""/>
        <dsp:cNvSpPr/>
      </dsp:nvSpPr>
      <dsp:spPr>
        <a:xfrm>
          <a:off x="2917326" y="2376163"/>
          <a:ext cx="2158235" cy="1726588"/>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000" r="-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DD9EA1-E9C0-49B1-AFFB-2965632AA8F3}">
      <dsp:nvSpPr>
        <dsp:cNvPr id="0" name=""/>
        <dsp:cNvSpPr/>
      </dsp:nvSpPr>
      <dsp:spPr>
        <a:xfrm>
          <a:off x="3111567" y="3930093"/>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pears</a:t>
          </a:r>
          <a:endParaRPr lang="ru-RU" sz="2900" kern="1200" dirty="0">
            <a:latin typeface="Times New Roman" pitchFamily="18" charset="0"/>
            <a:cs typeface="Times New Roman" pitchFamily="18" charset="0"/>
          </a:endParaRPr>
        </a:p>
      </dsp:txBody>
      <dsp:txXfrm>
        <a:off x="3111567" y="3930093"/>
        <a:ext cx="1920829" cy="604306"/>
      </dsp:txXfrm>
    </dsp:sp>
    <dsp:sp modelId="{D925FB95-8949-4F1B-B28A-024B02AB3B30}">
      <dsp:nvSpPr>
        <dsp:cNvPr id="0" name=""/>
        <dsp:cNvSpPr/>
      </dsp:nvSpPr>
      <dsp:spPr>
        <a:xfrm>
          <a:off x="5291385" y="2376163"/>
          <a:ext cx="2158235" cy="1726588"/>
        </a:xfrm>
        <a:prstGeom prst="rect">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t="-51000" b="-51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CD4160-F63E-4CC9-94C4-16F3D341037F}">
      <dsp:nvSpPr>
        <dsp:cNvPr id="0" name=""/>
        <dsp:cNvSpPr/>
      </dsp:nvSpPr>
      <dsp:spPr>
        <a:xfrm>
          <a:off x="5485626" y="3930093"/>
          <a:ext cx="1920829" cy="604306"/>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itchFamily="18" charset="0"/>
              <a:cs typeface="Times New Roman" pitchFamily="18" charset="0"/>
            </a:rPr>
            <a:t>pineapples</a:t>
          </a:r>
          <a:endParaRPr lang="ru-RU" sz="2900" kern="1200" dirty="0">
            <a:latin typeface="Times New Roman" pitchFamily="18" charset="0"/>
            <a:cs typeface="Times New Roman" pitchFamily="18" charset="0"/>
          </a:endParaRPr>
        </a:p>
      </dsp:txBody>
      <dsp:txXfrm>
        <a:off x="5485626" y="3930093"/>
        <a:ext cx="1920829" cy="6043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B25108-3697-4A78-AE19-23370ECE7AE7}">
      <dsp:nvSpPr>
        <dsp:cNvPr id="0" name=""/>
        <dsp:cNvSpPr/>
      </dsp:nvSpPr>
      <dsp:spPr>
        <a:xfrm>
          <a:off x="4018" y="189150"/>
          <a:ext cx="2194771" cy="162192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0" b="-40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9D7252B3-CA7C-4E96-9183-5E63AFC3DF83}">
      <dsp:nvSpPr>
        <dsp:cNvPr id="0" name=""/>
        <dsp:cNvSpPr/>
      </dsp:nvSpPr>
      <dsp:spPr>
        <a:xfrm>
          <a:off x="447643" y="1516992"/>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carrots</a:t>
          </a:r>
          <a:endParaRPr lang="ru-RU" sz="2600" kern="1200" dirty="0">
            <a:latin typeface="Times New Roman" pitchFamily="18" charset="0"/>
            <a:cs typeface="Times New Roman" pitchFamily="18" charset="0"/>
          </a:endParaRPr>
        </a:p>
      </dsp:txBody>
      <dsp:txXfrm>
        <a:off x="447643" y="1516992"/>
        <a:ext cx="1891239" cy="454496"/>
      </dsp:txXfrm>
    </dsp:sp>
    <dsp:sp modelId="{10EAF668-D643-425A-8516-588B0BBF789D}">
      <dsp:nvSpPr>
        <dsp:cNvPr id="0" name=""/>
        <dsp:cNvSpPr/>
      </dsp:nvSpPr>
      <dsp:spPr>
        <a:xfrm>
          <a:off x="2666078" y="189150"/>
          <a:ext cx="2194771" cy="162192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7479A3B7-DCB7-4D18-B2BC-894B2D0A6828}">
      <dsp:nvSpPr>
        <dsp:cNvPr id="0" name=""/>
        <dsp:cNvSpPr/>
      </dsp:nvSpPr>
      <dsp:spPr>
        <a:xfrm>
          <a:off x="3109702" y="1516992"/>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tomatoes</a:t>
          </a:r>
          <a:endParaRPr lang="ru-RU" sz="2600" kern="1200" dirty="0">
            <a:latin typeface="Times New Roman" pitchFamily="18" charset="0"/>
            <a:cs typeface="Times New Roman" pitchFamily="18" charset="0"/>
          </a:endParaRPr>
        </a:p>
      </dsp:txBody>
      <dsp:txXfrm>
        <a:off x="3109702" y="1516992"/>
        <a:ext cx="1891239" cy="454496"/>
      </dsp:txXfrm>
    </dsp:sp>
    <dsp:sp modelId="{9F1869D9-456E-49B4-9CC1-AA55C42CF6CE}">
      <dsp:nvSpPr>
        <dsp:cNvPr id="0" name=""/>
        <dsp:cNvSpPr/>
      </dsp:nvSpPr>
      <dsp:spPr>
        <a:xfrm>
          <a:off x="5328138" y="189150"/>
          <a:ext cx="2194771" cy="162192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5000" r="-5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A2DB50C5-3CA1-4528-80A5-F75E064DF2C8}">
      <dsp:nvSpPr>
        <dsp:cNvPr id="0" name=""/>
        <dsp:cNvSpPr/>
      </dsp:nvSpPr>
      <dsp:spPr>
        <a:xfrm>
          <a:off x="5771762" y="1516992"/>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potatoes</a:t>
          </a:r>
          <a:endParaRPr lang="ru-RU" sz="2600" kern="1200" dirty="0">
            <a:latin typeface="Times New Roman" pitchFamily="18" charset="0"/>
            <a:cs typeface="Times New Roman" pitchFamily="18" charset="0"/>
          </a:endParaRPr>
        </a:p>
      </dsp:txBody>
      <dsp:txXfrm>
        <a:off x="5771762" y="1516992"/>
        <a:ext cx="1891239" cy="454496"/>
      </dsp:txXfrm>
    </dsp:sp>
    <dsp:sp modelId="{103AF0A9-13E5-49A2-8329-410E33733AAC}">
      <dsp:nvSpPr>
        <dsp:cNvPr id="0" name=""/>
        <dsp:cNvSpPr/>
      </dsp:nvSpPr>
      <dsp:spPr>
        <a:xfrm>
          <a:off x="4018" y="2204975"/>
          <a:ext cx="2194771" cy="1621928"/>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40000" b="-40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33AE0D02-C76F-495B-8586-A7F99A6B3038}">
      <dsp:nvSpPr>
        <dsp:cNvPr id="0" name=""/>
        <dsp:cNvSpPr/>
      </dsp:nvSpPr>
      <dsp:spPr>
        <a:xfrm>
          <a:off x="447643" y="3532817"/>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garlic</a:t>
          </a:r>
          <a:endParaRPr lang="ru-RU" sz="2600" kern="1200" dirty="0">
            <a:latin typeface="Times New Roman" pitchFamily="18" charset="0"/>
            <a:cs typeface="Times New Roman" pitchFamily="18" charset="0"/>
          </a:endParaRPr>
        </a:p>
      </dsp:txBody>
      <dsp:txXfrm>
        <a:off x="447643" y="3532817"/>
        <a:ext cx="1891239" cy="454496"/>
      </dsp:txXfrm>
    </dsp:sp>
    <dsp:sp modelId="{50283451-84CE-4625-A495-5737F70329FF}">
      <dsp:nvSpPr>
        <dsp:cNvPr id="0" name=""/>
        <dsp:cNvSpPr/>
      </dsp:nvSpPr>
      <dsp:spPr>
        <a:xfrm>
          <a:off x="2666078" y="2204975"/>
          <a:ext cx="2194771" cy="1621928"/>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6000" b="-6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07E41927-F71F-43E6-9345-4134EA8025D9}">
      <dsp:nvSpPr>
        <dsp:cNvPr id="0" name=""/>
        <dsp:cNvSpPr/>
      </dsp:nvSpPr>
      <dsp:spPr>
        <a:xfrm>
          <a:off x="3109702" y="3532817"/>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cabbage</a:t>
          </a:r>
          <a:endParaRPr lang="ru-RU" sz="2600" kern="1200" dirty="0">
            <a:latin typeface="Times New Roman" pitchFamily="18" charset="0"/>
            <a:cs typeface="Times New Roman" pitchFamily="18" charset="0"/>
          </a:endParaRPr>
        </a:p>
      </dsp:txBody>
      <dsp:txXfrm>
        <a:off x="3109702" y="3532817"/>
        <a:ext cx="1891239" cy="454496"/>
      </dsp:txXfrm>
    </dsp:sp>
    <dsp:sp modelId="{94826C7A-36D8-459E-8FC4-E682F51645BC}">
      <dsp:nvSpPr>
        <dsp:cNvPr id="0" name=""/>
        <dsp:cNvSpPr/>
      </dsp:nvSpPr>
      <dsp:spPr>
        <a:xfrm>
          <a:off x="5328138" y="2204975"/>
          <a:ext cx="2194771" cy="1621928"/>
        </a:xfrm>
        <a:prstGeom prst="rect">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t="-18000" b="-18000"/>
          </a:stretch>
        </a:blipFill>
        <a:ln>
          <a:noFill/>
        </a:ln>
        <a:effectLst>
          <a:outerShdw blurRad="39000" dist="25400" dir="5400000" rotWithShape="0">
            <a:schemeClr val="accent1">
              <a:tint val="40000"/>
              <a:hueOff val="0"/>
              <a:satOff val="0"/>
              <a:lumOff val="0"/>
              <a:alphaOff val="0"/>
              <a:shade val="33000"/>
              <a:alpha val="83000"/>
            </a:schemeClr>
          </a:outerShdw>
        </a:effectLst>
      </dsp:spPr>
      <dsp:style>
        <a:lnRef idx="0">
          <a:scrgbClr r="0" g="0" b="0"/>
        </a:lnRef>
        <a:fillRef idx="1">
          <a:scrgbClr r="0" g="0" b="0"/>
        </a:fillRef>
        <a:effectRef idx="2">
          <a:scrgbClr r="0" g="0" b="0"/>
        </a:effectRef>
        <a:fontRef idx="minor"/>
      </dsp:style>
    </dsp:sp>
    <dsp:sp modelId="{653FA260-B8C7-4E88-BA99-2F5484C58E14}">
      <dsp:nvSpPr>
        <dsp:cNvPr id="0" name=""/>
        <dsp:cNvSpPr/>
      </dsp:nvSpPr>
      <dsp:spPr>
        <a:xfrm>
          <a:off x="5771762" y="3532817"/>
          <a:ext cx="1891239" cy="454496"/>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5000"/>
            </a:spcAft>
          </a:pPr>
          <a:r>
            <a:rPr lang="en-US" sz="2600" kern="1200" dirty="0" smtClean="0">
              <a:latin typeface="Times New Roman" pitchFamily="18" charset="0"/>
              <a:cs typeface="Times New Roman" pitchFamily="18" charset="0"/>
            </a:rPr>
            <a:t>salad</a:t>
          </a:r>
          <a:endParaRPr lang="ru-RU" sz="2600" kern="1200" dirty="0">
            <a:latin typeface="Times New Roman" pitchFamily="18" charset="0"/>
            <a:cs typeface="Times New Roman" pitchFamily="18" charset="0"/>
          </a:endParaRPr>
        </a:p>
      </dsp:txBody>
      <dsp:txXfrm>
        <a:off x="5771762" y="3532817"/>
        <a:ext cx="1891239" cy="454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FF0CB-17EA-4FBA-B75F-E6D499242BB7}">
      <dsp:nvSpPr>
        <dsp:cNvPr id="0" name=""/>
        <dsp:cNvSpPr/>
      </dsp:nvSpPr>
      <dsp:spPr>
        <a:xfrm>
          <a:off x="1004559" y="1337"/>
          <a:ext cx="1891421" cy="151313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5000" b="-45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F5A443-7229-4BD1-BB71-BE55C8F17451}">
      <dsp:nvSpPr>
        <dsp:cNvPr id="0" name=""/>
        <dsp:cNvSpPr/>
      </dsp:nvSpPr>
      <dsp:spPr>
        <a:xfrm>
          <a:off x="1174787" y="1363161"/>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juice</a:t>
          </a:r>
          <a:endParaRPr lang="ru-RU" sz="2500" kern="1200" dirty="0">
            <a:latin typeface="Times New Roman" pitchFamily="18" charset="0"/>
            <a:cs typeface="Times New Roman" pitchFamily="18" charset="0"/>
          </a:endParaRPr>
        </a:p>
      </dsp:txBody>
      <dsp:txXfrm>
        <a:off x="1174787" y="1363161"/>
        <a:ext cx="1683365" cy="529598"/>
      </dsp:txXfrm>
    </dsp:sp>
    <dsp:sp modelId="{665DE8F2-846C-410F-8BD3-790A509CF31B}">
      <dsp:nvSpPr>
        <dsp:cNvPr id="0" name=""/>
        <dsp:cNvSpPr/>
      </dsp:nvSpPr>
      <dsp:spPr>
        <a:xfrm>
          <a:off x="3085123" y="1337"/>
          <a:ext cx="1891421" cy="1513137"/>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8000" b="-28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1CD732-CAAE-4E7F-B8CC-14C52FB2DC98}">
      <dsp:nvSpPr>
        <dsp:cNvPr id="0" name=""/>
        <dsp:cNvSpPr/>
      </dsp:nvSpPr>
      <dsp:spPr>
        <a:xfrm>
          <a:off x="3255351" y="1363161"/>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tea</a:t>
          </a:r>
          <a:endParaRPr lang="ru-RU" sz="2500" kern="1200" dirty="0">
            <a:latin typeface="Times New Roman" pitchFamily="18" charset="0"/>
            <a:cs typeface="Times New Roman" pitchFamily="18" charset="0"/>
          </a:endParaRPr>
        </a:p>
      </dsp:txBody>
      <dsp:txXfrm>
        <a:off x="3255351" y="1363161"/>
        <a:ext cx="1683365" cy="529598"/>
      </dsp:txXfrm>
    </dsp:sp>
    <dsp:sp modelId="{255866AF-082C-4BF7-A553-54A300C09E6E}">
      <dsp:nvSpPr>
        <dsp:cNvPr id="0" name=""/>
        <dsp:cNvSpPr/>
      </dsp:nvSpPr>
      <dsp:spPr>
        <a:xfrm>
          <a:off x="5165687" y="1337"/>
          <a:ext cx="1891421" cy="1513137"/>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3000" b="-13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6694D8-3287-4AF0-B039-524FA99C6386}">
      <dsp:nvSpPr>
        <dsp:cNvPr id="0" name=""/>
        <dsp:cNvSpPr/>
      </dsp:nvSpPr>
      <dsp:spPr>
        <a:xfrm>
          <a:off x="5335915" y="1363161"/>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coffee</a:t>
          </a:r>
          <a:endParaRPr lang="ru-RU" sz="2500" kern="1200" dirty="0">
            <a:latin typeface="Times New Roman" pitchFamily="18" charset="0"/>
            <a:cs typeface="Times New Roman" pitchFamily="18" charset="0"/>
          </a:endParaRPr>
        </a:p>
      </dsp:txBody>
      <dsp:txXfrm>
        <a:off x="5335915" y="1363161"/>
        <a:ext cx="1683365" cy="529598"/>
      </dsp:txXfrm>
    </dsp:sp>
    <dsp:sp modelId="{CC562FF4-23D2-4E27-A36C-9BCF965E3769}">
      <dsp:nvSpPr>
        <dsp:cNvPr id="0" name=""/>
        <dsp:cNvSpPr/>
      </dsp:nvSpPr>
      <dsp:spPr>
        <a:xfrm>
          <a:off x="1004559" y="2081901"/>
          <a:ext cx="1891421" cy="1513137"/>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8000" b="-38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18DAD3-DEA2-45F9-BF7D-4A03D7D50B12}">
      <dsp:nvSpPr>
        <dsp:cNvPr id="0" name=""/>
        <dsp:cNvSpPr/>
      </dsp:nvSpPr>
      <dsp:spPr>
        <a:xfrm>
          <a:off x="1174787" y="3443725"/>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milk</a:t>
          </a:r>
          <a:endParaRPr lang="ru-RU" sz="2500" kern="1200" dirty="0">
            <a:latin typeface="Times New Roman" pitchFamily="18" charset="0"/>
            <a:cs typeface="Times New Roman" pitchFamily="18" charset="0"/>
          </a:endParaRPr>
        </a:p>
      </dsp:txBody>
      <dsp:txXfrm>
        <a:off x="1174787" y="3443725"/>
        <a:ext cx="1683365" cy="529598"/>
      </dsp:txXfrm>
    </dsp:sp>
    <dsp:sp modelId="{8D626F54-A7F1-4DAB-864A-55B662173870}">
      <dsp:nvSpPr>
        <dsp:cNvPr id="0" name=""/>
        <dsp:cNvSpPr/>
      </dsp:nvSpPr>
      <dsp:spPr>
        <a:xfrm>
          <a:off x="3085123" y="2081901"/>
          <a:ext cx="1891421" cy="1513137"/>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t="-27000" b="-27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BE4360-17D3-4DA1-8268-0C7438F8F661}">
      <dsp:nvSpPr>
        <dsp:cNvPr id="0" name=""/>
        <dsp:cNvSpPr/>
      </dsp:nvSpPr>
      <dsp:spPr>
        <a:xfrm>
          <a:off x="3255351" y="3443725"/>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water</a:t>
          </a:r>
          <a:endParaRPr lang="ru-RU" sz="2500" kern="1200" dirty="0">
            <a:latin typeface="Times New Roman" pitchFamily="18" charset="0"/>
            <a:cs typeface="Times New Roman" pitchFamily="18" charset="0"/>
          </a:endParaRPr>
        </a:p>
      </dsp:txBody>
      <dsp:txXfrm>
        <a:off x="3255351" y="3443725"/>
        <a:ext cx="1683365" cy="529598"/>
      </dsp:txXfrm>
    </dsp:sp>
    <dsp:sp modelId="{80D6C62C-98BF-4B37-8671-42CF4C364DEF}">
      <dsp:nvSpPr>
        <dsp:cNvPr id="0" name=""/>
        <dsp:cNvSpPr/>
      </dsp:nvSpPr>
      <dsp:spPr>
        <a:xfrm>
          <a:off x="5165687" y="2081901"/>
          <a:ext cx="1891421" cy="1513137"/>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t="-13000" b="-13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1DDB8B-DE7B-4043-9A58-E7D56D53AED9}">
      <dsp:nvSpPr>
        <dsp:cNvPr id="0" name=""/>
        <dsp:cNvSpPr/>
      </dsp:nvSpPr>
      <dsp:spPr>
        <a:xfrm>
          <a:off x="5335915" y="3443725"/>
          <a:ext cx="1683365" cy="529598"/>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Times New Roman" pitchFamily="18" charset="0"/>
              <a:cs typeface="Times New Roman" pitchFamily="18" charset="0"/>
            </a:rPr>
            <a:t>cola</a:t>
          </a:r>
          <a:endParaRPr lang="ru-RU" sz="2500" kern="1200" dirty="0">
            <a:latin typeface="Times New Roman" pitchFamily="18" charset="0"/>
            <a:cs typeface="Times New Roman" pitchFamily="18" charset="0"/>
          </a:endParaRPr>
        </a:p>
      </dsp:txBody>
      <dsp:txXfrm>
        <a:off x="5335915" y="3443725"/>
        <a:ext cx="1683365" cy="5295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C7BB18-A952-4DA4-8185-0EEBCC76EC37}">
      <dsp:nvSpPr>
        <dsp:cNvPr id="0" name=""/>
        <dsp:cNvSpPr/>
      </dsp:nvSpPr>
      <dsp:spPr>
        <a:xfrm>
          <a:off x="705622" y="638"/>
          <a:ext cx="2056763" cy="164541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B335F0-1275-43E6-A1FD-B5CCCAFC1CD1}">
      <dsp:nvSpPr>
        <dsp:cNvPr id="0" name=""/>
        <dsp:cNvSpPr/>
      </dsp:nvSpPr>
      <dsp:spPr>
        <a:xfrm>
          <a:off x="890730" y="1481507"/>
          <a:ext cx="1830519" cy="575893"/>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cheese</a:t>
          </a:r>
          <a:endParaRPr lang="ru-RU" sz="2700" kern="1200" dirty="0">
            <a:latin typeface="Times New Roman" pitchFamily="18" charset="0"/>
            <a:cs typeface="Times New Roman" pitchFamily="18" charset="0"/>
          </a:endParaRPr>
        </a:p>
      </dsp:txBody>
      <dsp:txXfrm>
        <a:off x="890730" y="1481507"/>
        <a:ext cx="1830519" cy="575893"/>
      </dsp:txXfrm>
    </dsp:sp>
    <dsp:sp modelId="{9B588974-7DD9-4A45-8681-65D7771761AE}">
      <dsp:nvSpPr>
        <dsp:cNvPr id="0" name=""/>
        <dsp:cNvSpPr/>
      </dsp:nvSpPr>
      <dsp:spPr>
        <a:xfrm>
          <a:off x="2968062" y="638"/>
          <a:ext cx="2056763" cy="1645410"/>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 r="-10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B56A41-1942-4C4E-9A68-785FBDEDB593}">
      <dsp:nvSpPr>
        <dsp:cNvPr id="0" name=""/>
        <dsp:cNvSpPr/>
      </dsp:nvSpPr>
      <dsp:spPr>
        <a:xfrm>
          <a:off x="3153170" y="1481507"/>
          <a:ext cx="1830519" cy="575893"/>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eggs</a:t>
          </a:r>
          <a:endParaRPr lang="ru-RU" sz="2700" kern="1200" dirty="0">
            <a:latin typeface="Times New Roman" pitchFamily="18" charset="0"/>
            <a:cs typeface="Times New Roman" pitchFamily="18" charset="0"/>
          </a:endParaRPr>
        </a:p>
      </dsp:txBody>
      <dsp:txXfrm>
        <a:off x="3153170" y="1481507"/>
        <a:ext cx="1830519" cy="575893"/>
      </dsp:txXfrm>
    </dsp:sp>
    <dsp:sp modelId="{844943B8-0B9D-48E2-9B3C-096E88F0543F}">
      <dsp:nvSpPr>
        <dsp:cNvPr id="0" name=""/>
        <dsp:cNvSpPr/>
      </dsp:nvSpPr>
      <dsp:spPr>
        <a:xfrm>
          <a:off x="5230502" y="638"/>
          <a:ext cx="2056763" cy="1645410"/>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2000" b="-1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EBA74A-7189-4C69-B94A-4DDB8C259489}">
      <dsp:nvSpPr>
        <dsp:cNvPr id="0" name=""/>
        <dsp:cNvSpPr/>
      </dsp:nvSpPr>
      <dsp:spPr>
        <a:xfrm>
          <a:off x="5415610" y="1481507"/>
          <a:ext cx="1830519" cy="575893"/>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meat</a:t>
          </a:r>
          <a:endParaRPr lang="ru-RU" sz="2700" kern="1200" dirty="0">
            <a:latin typeface="Times New Roman" pitchFamily="18" charset="0"/>
            <a:cs typeface="Times New Roman" pitchFamily="18" charset="0"/>
          </a:endParaRPr>
        </a:p>
      </dsp:txBody>
      <dsp:txXfrm>
        <a:off x="5415610" y="1481507"/>
        <a:ext cx="1830519" cy="575893"/>
      </dsp:txXfrm>
    </dsp:sp>
    <dsp:sp modelId="{CDF475B7-D6A8-4FC5-BBF5-F058602E8953}">
      <dsp:nvSpPr>
        <dsp:cNvPr id="0" name=""/>
        <dsp:cNvSpPr/>
      </dsp:nvSpPr>
      <dsp:spPr>
        <a:xfrm>
          <a:off x="1836842" y="2263078"/>
          <a:ext cx="2056763" cy="1645410"/>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3000" b="-13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32E2A6-B979-4FF4-AB1D-70DD3A1B881A}">
      <dsp:nvSpPr>
        <dsp:cNvPr id="0" name=""/>
        <dsp:cNvSpPr/>
      </dsp:nvSpPr>
      <dsp:spPr>
        <a:xfrm>
          <a:off x="2021950" y="3743948"/>
          <a:ext cx="1830519" cy="575893"/>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chicken</a:t>
          </a:r>
          <a:endParaRPr lang="ru-RU" sz="2700" kern="1200" dirty="0">
            <a:latin typeface="Times New Roman" pitchFamily="18" charset="0"/>
            <a:cs typeface="Times New Roman" pitchFamily="18" charset="0"/>
          </a:endParaRPr>
        </a:p>
      </dsp:txBody>
      <dsp:txXfrm>
        <a:off x="2021950" y="3743948"/>
        <a:ext cx="1830519" cy="575893"/>
      </dsp:txXfrm>
    </dsp:sp>
    <dsp:sp modelId="{E48EEA25-E638-4AAC-B47D-96901EE15C3D}">
      <dsp:nvSpPr>
        <dsp:cNvPr id="0" name=""/>
        <dsp:cNvSpPr/>
      </dsp:nvSpPr>
      <dsp:spPr>
        <a:xfrm>
          <a:off x="4099282" y="2263078"/>
          <a:ext cx="2056763" cy="1645410"/>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48000" r="-48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BC53CB-0D3B-42AC-98EB-C834D83DC64D}">
      <dsp:nvSpPr>
        <dsp:cNvPr id="0" name=""/>
        <dsp:cNvSpPr/>
      </dsp:nvSpPr>
      <dsp:spPr>
        <a:xfrm>
          <a:off x="4284390" y="3743948"/>
          <a:ext cx="1830519" cy="575893"/>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fish</a:t>
          </a:r>
          <a:endParaRPr lang="ru-RU" sz="2700" kern="1200" dirty="0">
            <a:latin typeface="Times New Roman" pitchFamily="18" charset="0"/>
            <a:cs typeface="Times New Roman" pitchFamily="18" charset="0"/>
          </a:endParaRPr>
        </a:p>
      </dsp:txBody>
      <dsp:txXfrm>
        <a:off x="4284390" y="3743948"/>
        <a:ext cx="1830519" cy="5758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9ECC9-701A-425D-BD19-5EB88D74B5F1}">
      <dsp:nvSpPr>
        <dsp:cNvPr id="0" name=""/>
        <dsp:cNvSpPr/>
      </dsp:nvSpPr>
      <dsp:spPr>
        <a:xfrm>
          <a:off x="599466" y="2981"/>
          <a:ext cx="2123110" cy="1698488"/>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2000" b="-1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CBD333-6FD7-4196-9D03-1A8B029D95DA}">
      <dsp:nvSpPr>
        <dsp:cNvPr id="0" name=""/>
        <dsp:cNvSpPr/>
      </dsp:nvSpPr>
      <dsp:spPr>
        <a:xfrm>
          <a:off x="790546" y="1531621"/>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ice-cream</a:t>
          </a:r>
          <a:endParaRPr lang="ru-RU" sz="2800" kern="1200" dirty="0">
            <a:latin typeface="Times New Roman" pitchFamily="18" charset="0"/>
            <a:cs typeface="Times New Roman" pitchFamily="18" charset="0"/>
          </a:endParaRPr>
        </a:p>
      </dsp:txBody>
      <dsp:txXfrm>
        <a:off x="790546" y="1531621"/>
        <a:ext cx="1889568" cy="594471"/>
      </dsp:txXfrm>
    </dsp:sp>
    <dsp:sp modelId="{15255238-DCA7-4545-AE6A-6B69F83DE8C2}">
      <dsp:nvSpPr>
        <dsp:cNvPr id="0" name=""/>
        <dsp:cNvSpPr/>
      </dsp:nvSpPr>
      <dsp:spPr>
        <a:xfrm>
          <a:off x="2934888" y="2981"/>
          <a:ext cx="2123110" cy="1698488"/>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2000" b="-1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525286-3447-4D7D-BE12-453F493442B5}">
      <dsp:nvSpPr>
        <dsp:cNvPr id="0" name=""/>
        <dsp:cNvSpPr/>
      </dsp:nvSpPr>
      <dsp:spPr>
        <a:xfrm>
          <a:off x="3125968" y="1531621"/>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hamburger</a:t>
          </a:r>
          <a:endParaRPr lang="ru-RU" sz="2800" kern="1200" dirty="0">
            <a:latin typeface="Times New Roman" pitchFamily="18" charset="0"/>
            <a:cs typeface="Times New Roman" pitchFamily="18" charset="0"/>
          </a:endParaRPr>
        </a:p>
      </dsp:txBody>
      <dsp:txXfrm>
        <a:off x="3125968" y="1531621"/>
        <a:ext cx="1889568" cy="594471"/>
      </dsp:txXfrm>
    </dsp:sp>
    <dsp:sp modelId="{D2D745E2-BFAB-428A-91E5-7F8897CFF096}">
      <dsp:nvSpPr>
        <dsp:cNvPr id="0" name=""/>
        <dsp:cNvSpPr/>
      </dsp:nvSpPr>
      <dsp:spPr>
        <a:xfrm>
          <a:off x="5270310" y="2981"/>
          <a:ext cx="2123110" cy="169848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2000" b="-1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CC837B-34AF-40A4-AEE5-BEEAB1C19368}">
      <dsp:nvSpPr>
        <dsp:cNvPr id="0" name=""/>
        <dsp:cNvSpPr/>
      </dsp:nvSpPr>
      <dsp:spPr>
        <a:xfrm>
          <a:off x="5461390" y="1531621"/>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hot dog</a:t>
          </a:r>
          <a:endParaRPr lang="ru-RU" sz="2800" kern="1200" dirty="0">
            <a:latin typeface="Times New Roman" pitchFamily="18" charset="0"/>
            <a:cs typeface="Times New Roman" pitchFamily="18" charset="0"/>
          </a:endParaRPr>
        </a:p>
      </dsp:txBody>
      <dsp:txXfrm>
        <a:off x="5461390" y="1531621"/>
        <a:ext cx="1889568" cy="594471"/>
      </dsp:txXfrm>
    </dsp:sp>
    <dsp:sp modelId="{5499E234-4F36-40AB-B295-C2CCEE00BCEF}">
      <dsp:nvSpPr>
        <dsp:cNvPr id="0" name=""/>
        <dsp:cNvSpPr/>
      </dsp:nvSpPr>
      <dsp:spPr>
        <a:xfrm>
          <a:off x="599466" y="2338403"/>
          <a:ext cx="2123110" cy="1698488"/>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12000" b="-12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6A20D7-BAA0-4B30-B801-6ADEDC75A2E5}">
      <dsp:nvSpPr>
        <dsp:cNvPr id="0" name=""/>
        <dsp:cNvSpPr/>
      </dsp:nvSpPr>
      <dsp:spPr>
        <a:xfrm>
          <a:off x="790546" y="3867043"/>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popcorn</a:t>
          </a:r>
          <a:endParaRPr lang="ru-RU" sz="2800" kern="1200" dirty="0">
            <a:latin typeface="Times New Roman" pitchFamily="18" charset="0"/>
            <a:cs typeface="Times New Roman" pitchFamily="18" charset="0"/>
          </a:endParaRPr>
        </a:p>
      </dsp:txBody>
      <dsp:txXfrm>
        <a:off x="790546" y="3867043"/>
        <a:ext cx="1889568" cy="594471"/>
      </dsp:txXfrm>
    </dsp:sp>
    <dsp:sp modelId="{4E6B381D-F031-4403-9DA5-9B1041D48536}">
      <dsp:nvSpPr>
        <dsp:cNvPr id="0" name=""/>
        <dsp:cNvSpPr/>
      </dsp:nvSpPr>
      <dsp:spPr>
        <a:xfrm>
          <a:off x="2934888" y="2338403"/>
          <a:ext cx="2123110" cy="1698488"/>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9000" r="-9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B46EF8-DCD0-4038-B59A-574F8054D6ED}">
      <dsp:nvSpPr>
        <dsp:cNvPr id="0" name=""/>
        <dsp:cNvSpPr/>
      </dsp:nvSpPr>
      <dsp:spPr>
        <a:xfrm>
          <a:off x="3125968" y="3867043"/>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crisps</a:t>
          </a:r>
          <a:endParaRPr lang="ru-RU" sz="2800" kern="1200" dirty="0">
            <a:latin typeface="Times New Roman" pitchFamily="18" charset="0"/>
            <a:cs typeface="Times New Roman" pitchFamily="18" charset="0"/>
          </a:endParaRPr>
        </a:p>
      </dsp:txBody>
      <dsp:txXfrm>
        <a:off x="3125968" y="3867043"/>
        <a:ext cx="1889568" cy="594471"/>
      </dsp:txXfrm>
    </dsp:sp>
    <dsp:sp modelId="{6FC9A1FA-ADB8-489D-986E-EAAEAD290AB4}">
      <dsp:nvSpPr>
        <dsp:cNvPr id="0" name=""/>
        <dsp:cNvSpPr/>
      </dsp:nvSpPr>
      <dsp:spPr>
        <a:xfrm>
          <a:off x="5270310" y="2338403"/>
          <a:ext cx="2123110" cy="1698488"/>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19000" r="-19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8F5A83-8770-459C-9937-78EAEB8AA42C}">
      <dsp:nvSpPr>
        <dsp:cNvPr id="0" name=""/>
        <dsp:cNvSpPr/>
      </dsp:nvSpPr>
      <dsp:spPr>
        <a:xfrm>
          <a:off x="5461390" y="3867043"/>
          <a:ext cx="1889568" cy="594471"/>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pizza</a:t>
          </a:r>
          <a:endParaRPr lang="ru-RU" sz="2800" kern="1200" dirty="0">
            <a:latin typeface="Times New Roman" pitchFamily="18" charset="0"/>
            <a:cs typeface="Times New Roman" pitchFamily="18" charset="0"/>
          </a:endParaRPr>
        </a:p>
      </dsp:txBody>
      <dsp:txXfrm>
        <a:off x="5461390" y="3867043"/>
        <a:ext cx="1889568" cy="5944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80EFD9-EDED-426E-9BA9-6130ABE766AC}">
      <dsp:nvSpPr>
        <dsp:cNvPr id="0" name=""/>
        <dsp:cNvSpPr/>
      </dsp:nvSpPr>
      <dsp:spPr>
        <a:xfrm>
          <a:off x="686776" y="646"/>
          <a:ext cx="2091044" cy="167283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0" b="-10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B845E1-6367-4CEC-B6A0-6BEA0E98A014}">
      <dsp:nvSpPr>
        <dsp:cNvPr id="0" name=""/>
        <dsp:cNvSpPr/>
      </dsp:nvSpPr>
      <dsp:spPr>
        <a:xfrm>
          <a:off x="874970" y="1506199"/>
          <a:ext cx="1861029" cy="585492"/>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honey</a:t>
          </a:r>
          <a:endParaRPr lang="ru-RU" sz="2800" kern="1200" dirty="0">
            <a:latin typeface="Times New Roman" pitchFamily="18" charset="0"/>
            <a:cs typeface="Times New Roman" pitchFamily="18" charset="0"/>
          </a:endParaRPr>
        </a:p>
      </dsp:txBody>
      <dsp:txXfrm>
        <a:off x="874970" y="1506199"/>
        <a:ext cx="1861029" cy="585492"/>
      </dsp:txXfrm>
    </dsp:sp>
    <dsp:sp modelId="{BF51B7A1-4685-4771-A2D9-019BDBD87D31}">
      <dsp:nvSpPr>
        <dsp:cNvPr id="0" name=""/>
        <dsp:cNvSpPr/>
      </dsp:nvSpPr>
      <dsp:spPr>
        <a:xfrm>
          <a:off x="2986925" y="646"/>
          <a:ext cx="2091044" cy="1672835"/>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3000" b="-13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937015-97DD-4E64-8921-F1C8307619EA}">
      <dsp:nvSpPr>
        <dsp:cNvPr id="0" name=""/>
        <dsp:cNvSpPr/>
      </dsp:nvSpPr>
      <dsp:spPr>
        <a:xfrm>
          <a:off x="3175119" y="1506199"/>
          <a:ext cx="1861029" cy="585492"/>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chocolate</a:t>
          </a:r>
          <a:endParaRPr lang="ru-RU" sz="2800" kern="1200" dirty="0">
            <a:latin typeface="Times New Roman" pitchFamily="18" charset="0"/>
            <a:cs typeface="Times New Roman" pitchFamily="18" charset="0"/>
          </a:endParaRPr>
        </a:p>
      </dsp:txBody>
      <dsp:txXfrm>
        <a:off x="3175119" y="1506199"/>
        <a:ext cx="1861029" cy="585492"/>
      </dsp:txXfrm>
    </dsp:sp>
    <dsp:sp modelId="{92682290-7D28-4FAA-87E9-F825F5EC7797}">
      <dsp:nvSpPr>
        <dsp:cNvPr id="0" name=""/>
        <dsp:cNvSpPr/>
      </dsp:nvSpPr>
      <dsp:spPr>
        <a:xfrm>
          <a:off x="5287074" y="646"/>
          <a:ext cx="2091044" cy="1672835"/>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4000" b="-24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6B6B1A-439F-4F52-8AB3-EA0B6FBA04AB}">
      <dsp:nvSpPr>
        <dsp:cNvPr id="0" name=""/>
        <dsp:cNvSpPr/>
      </dsp:nvSpPr>
      <dsp:spPr>
        <a:xfrm>
          <a:off x="5475268" y="1506199"/>
          <a:ext cx="1861029" cy="585492"/>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sweets</a:t>
          </a:r>
          <a:endParaRPr lang="ru-RU" sz="2800" kern="1200" dirty="0">
            <a:latin typeface="Times New Roman" pitchFamily="18" charset="0"/>
            <a:cs typeface="Times New Roman" pitchFamily="18" charset="0"/>
          </a:endParaRPr>
        </a:p>
      </dsp:txBody>
      <dsp:txXfrm>
        <a:off x="5475268" y="1506199"/>
        <a:ext cx="1861029" cy="585492"/>
      </dsp:txXfrm>
    </dsp:sp>
    <dsp:sp modelId="{BBC96BEB-D081-4410-9066-6AE064E693FF}">
      <dsp:nvSpPr>
        <dsp:cNvPr id="0" name=""/>
        <dsp:cNvSpPr/>
      </dsp:nvSpPr>
      <dsp:spPr>
        <a:xfrm>
          <a:off x="2986925" y="2300796"/>
          <a:ext cx="2091044" cy="1672835"/>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FF5826-709A-4A84-B2D3-B7C64B82B2D3}">
      <dsp:nvSpPr>
        <dsp:cNvPr id="0" name=""/>
        <dsp:cNvSpPr/>
      </dsp:nvSpPr>
      <dsp:spPr>
        <a:xfrm>
          <a:off x="3175119" y="3806348"/>
          <a:ext cx="1861029" cy="585492"/>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itchFamily="18" charset="0"/>
              <a:cs typeface="Times New Roman" pitchFamily="18" charset="0"/>
            </a:rPr>
            <a:t>cake</a:t>
          </a:r>
          <a:endParaRPr lang="ru-RU" sz="2800" kern="1200" dirty="0">
            <a:latin typeface="Times New Roman" pitchFamily="18" charset="0"/>
            <a:cs typeface="Times New Roman" pitchFamily="18" charset="0"/>
          </a:endParaRPr>
        </a:p>
      </dsp:txBody>
      <dsp:txXfrm>
        <a:off x="3175119" y="3806348"/>
        <a:ext cx="1861029" cy="5854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501BD6-AC05-4533-B83E-9DB25FD6944F}">
      <dsp:nvSpPr>
        <dsp:cNvPr id="0" name=""/>
        <dsp:cNvSpPr/>
      </dsp:nvSpPr>
      <dsp:spPr>
        <a:xfrm>
          <a:off x="674512" y="3850"/>
          <a:ext cx="2053704" cy="164296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0" r="-10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C46B29-D080-4A19-B992-DC96C1359776}">
      <dsp:nvSpPr>
        <dsp:cNvPr id="0" name=""/>
        <dsp:cNvSpPr/>
      </dsp:nvSpPr>
      <dsp:spPr>
        <a:xfrm>
          <a:off x="859345" y="1482517"/>
          <a:ext cx="1827797" cy="575037"/>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cereals</a:t>
          </a:r>
          <a:endParaRPr lang="ru-RU" sz="2700" kern="1200" dirty="0">
            <a:latin typeface="Times New Roman" pitchFamily="18" charset="0"/>
            <a:cs typeface="Times New Roman" pitchFamily="18" charset="0"/>
          </a:endParaRPr>
        </a:p>
      </dsp:txBody>
      <dsp:txXfrm>
        <a:off x="859345" y="1482517"/>
        <a:ext cx="1827797" cy="575037"/>
      </dsp:txXfrm>
    </dsp:sp>
    <dsp:sp modelId="{03205314-DB84-4035-8FB2-341164A67689}">
      <dsp:nvSpPr>
        <dsp:cNvPr id="0" name=""/>
        <dsp:cNvSpPr/>
      </dsp:nvSpPr>
      <dsp:spPr>
        <a:xfrm>
          <a:off x="2933587" y="3850"/>
          <a:ext cx="2053704" cy="1642963"/>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8000" b="-28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5458E6-1C0C-4E0C-BAB0-BF35AF48BB83}">
      <dsp:nvSpPr>
        <dsp:cNvPr id="0" name=""/>
        <dsp:cNvSpPr/>
      </dsp:nvSpPr>
      <dsp:spPr>
        <a:xfrm>
          <a:off x="3118421" y="1482517"/>
          <a:ext cx="1827797" cy="575037"/>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pasta</a:t>
          </a:r>
          <a:endParaRPr lang="ru-RU" sz="2700" kern="1200" dirty="0">
            <a:latin typeface="Times New Roman" pitchFamily="18" charset="0"/>
            <a:cs typeface="Times New Roman" pitchFamily="18" charset="0"/>
          </a:endParaRPr>
        </a:p>
      </dsp:txBody>
      <dsp:txXfrm>
        <a:off x="3118421" y="1482517"/>
        <a:ext cx="1827797" cy="575037"/>
      </dsp:txXfrm>
    </dsp:sp>
    <dsp:sp modelId="{524A4E96-F61B-49A4-99E3-FCD15611B69A}">
      <dsp:nvSpPr>
        <dsp:cNvPr id="0" name=""/>
        <dsp:cNvSpPr/>
      </dsp:nvSpPr>
      <dsp:spPr>
        <a:xfrm>
          <a:off x="5192662" y="3850"/>
          <a:ext cx="2053704" cy="1642963"/>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0" r="-10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D21D9B-177B-4EA3-8486-B76E2CD7541D}">
      <dsp:nvSpPr>
        <dsp:cNvPr id="0" name=""/>
        <dsp:cNvSpPr/>
      </dsp:nvSpPr>
      <dsp:spPr>
        <a:xfrm>
          <a:off x="5377496" y="1482517"/>
          <a:ext cx="1827797" cy="575037"/>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bread</a:t>
          </a:r>
          <a:endParaRPr lang="ru-RU" sz="2700" kern="1200" dirty="0">
            <a:latin typeface="Times New Roman" pitchFamily="18" charset="0"/>
            <a:cs typeface="Times New Roman" pitchFamily="18" charset="0"/>
          </a:endParaRPr>
        </a:p>
      </dsp:txBody>
      <dsp:txXfrm>
        <a:off x="5377496" y="1482517"/>
        <a:ext cx="1827797" cy="575037"/>
      </dsp:txXfrm>
    </dsp:sp>
    <dsp:sp modelId="{8C0265CB-1674-469B-9F3F-696B79F9F3B8}">
      <dsp:nvSpPr>
        <dsp:cNvPr id="0" name=""/>
        <dsp:cNvSpPr/>
      </dsp:nvSpPr>
      <dsp:spPr>
        <a:xfrm>
          <a:off x="2933587" y="2262925"/>
          <a:ext cx="2053704" cy="1642963"/>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0000" r="-10000"/>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A0C5BD-9D9C-420C-A132-C9C647C2D2A8}">
      <dsp:nvSpPr>
        <dsp:cNvPr id="0" name=""/>
        <dsp:cNvSpPr/>
      </dsp:nvSpPr>
      <dsp:spPr>
        <a:xfrm>
          <a:off x="3118421" y="3741592"/>
          <a:ext cx="1827797" cy="575037"/>
        </a:xfrm>
        <a:prstGeom prst="wedgeRectCallout">
          <a:avLst>
            <a:gd name="adj1" fmla="val 20250"/>
            <a:gd name="adj2" fmla="val -607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Times New Roman" pitchFamily="18" charset="0"/>
              <a:cs typeface="Times New Roman" pitchFamily="18" charset="0"/>
            </a:rPr>
            <a:t>nuts</a:t>
          </a:r>
          <a:endParaRPr lang="ru-RU" sz="2700" kern="1200" dirty="0">
            <a:latin typeface="Times New Roman" pitchFamily="18" charset="0"/>
            <a:cs typeface="Times New Roman" pitchFamily="18" charset="0"/>
          </a:endParaRPr>
        </a:p>
      </dsp:txBody>
      <dsp:txXfrm>
        <a:off x="3118421" y="3741592"/>
        <a:ext cx="1827797" cy="57503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AFF64D-E4B3-42CD-92A0-43522BD3704B}" type="datetimeFigureOut">
              <a:rPr lang="ru-RU" smtClean="0"/>
              <a:t>12.04.2012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1EB1B3F-D4DB-4A2C-8D08-6A0158C520D4}" type="slidenum">
              <a:rPr lang="ru-RU" smtClean="0"/>
              <a:t>‹#›</a:t>
            </a:fld>
            <a:endParaRPr lang="ru-RU"/>
          </a:p>
        </p:txBody>
      </p:sp>
    </p:spTree>
    <p:extLst>
      <p:ext uri="{BB962C8B-B14F-4D97-AF65-F5344CB8AC3E}">
        <p14:creationId xmlns:p14="http://schemas.microsoft.com/office/powerpoint/2010/main" val="13570177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0A4B5D-C249-40C6-B218-8EAC1619AE20}" type="datetimeFigureOut">
              <a:rPr lang="ru-RU" smtClean="0"/>
              <a:t>12.04.2012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A1361-1552-4C4E-9B9A-F8154B9F1C0C}" type="slidenum">
              <a:rPr lang="ru-RU" smtClean="0"/>
              <a:t>‹#›</a:t>
            </a:fld>
            <a:endParaRPr lang="ru-RU"/>
          </a:p>
        </p:txBody>
      </p:sp>
    </p:spTree>
    <p:extLst>
      <p:ext uri="{BB962C8B-B14F-4D97-AF65-F5344CB8AC3E}">
        <p14:creationId xmlns:p14="http://schemas.microsoft.com/office/powerpoint/2010/main" val="2795968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10A1361-1552-4C4E-9B9A-F8154B9F1C0C}" type="slidenum">
              <a:rPr lang="ru-RU" smtClean="0"/>
              <a:t>2</a:t>
            </a:fld>
            <a:endParaRPr lang="ru-RU"/>
          </a:p>
        </p:txBody>
      </p:sp>
    </p:spTree>
    <p:extLst>
      <p:ext uri="{BB962C8B-B14F-4D97-AF65-F5344CB8AC3E}">
        <p14:creationId xmlns:p14="http://schemas.microsoft.com/office/powerpoint/2010/main" val="2662330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10A1361-1552-4C4E-9B9A-F8154B9F1C0C}" type="slidenum">
              <a:rPr lang="ru-RU" smtClean="0"/>
              <a:t>3</a:t>
            </a:fld>
            <a:endParaRPr lang="ru-RU"/>
          </a:p>
        </p:txBody>
      </p:sp>
    </p:spTree>
    <p:extLst>
      <p:ext uri="{BB962C8B-B14F-4D97-AF65-F5344CB8AC3E}">
        <p14:creationId xmlns:p14="http://schemas.microsoft.com/office/powerpoint/2010/main" val="2662330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FEB77D-D2C7-4ACE-97B4-7107840CF60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0F149FC-7B95-4FE3-8A5B-3371DFE9361E}" type="datetimeFigureOut">
              <a:rPr lang="ru-RU" smtClean="0"/>
              <a:t>12.04.2012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FEB77D-D2C7-4ACE-97B4-7107840CF600}" type="slidenum">
              <a:rPr lang="ru-RU" smtClean="0"/>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0F149FC-7B95-4FE3-8A5B-3371DFE9361E}" type="datetimeFigureOut">
              <a:rPr lang="ru-RU" smtClean="0"/>
              <a:t>12.04.2012</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2FEB77D-D2C7-4ACE-97B4-7107840CF60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628800"/>
            <a:ext cx="7175351" cy="2952328"/>
          </a:xfrm>
        </p:spPr>
        <p:txBody>
          <a:bodyPr>
            <a:prstTxWarp prst="textChevronInverted">
              <a:avLst/>
            </a:prstTxWarp>
          </a:bodyPr>
          <a:lstStyle/>
          <a:p>
            <a:r>
              <a:rPr lang="en-US" dirty="0" smtClean="0"/>
              <a:t>How to be healthy?</a:t>
            </a:r>
            <a:endParaRPr lang="ru-RU" dirty="0"/>
          </a:p>
        </p:txBody>
      </p:sp>
      <p:sp>
        <p:nvSpPr>
          <p:cNvPr id="3" name="Подзаголовок 2"/>
          <p:cNvSpPr>
            <a:spLocks noGrp="1"/>
          </p:cNvSpPr>
          <p:nvPr>
            <p:ph type="subTitle" idx="1"/>
          </p:nvPr>
        </p:nvSpPr>
        <p:spPr>
          <a:xfrm>
            <a:off x="1259632" y="4437112"/>
            <a:ext cx="6858000" cy="1944216"/>
          </a:xfrm>
        </p:spPr>
        <p:txBody>
          <a:bodyPr>
            <a:normAutofit lnSpcReduction="10000"/>
          </a:bodyPr>
          <a:lstStyle/>
          <a:p>
            <a:r>
              <a:rPr lang="ru-RU" sz="1800" dirty="0" smtClean="0">
                <a:ln>
                  <a:solidFill>
                    <a:srgbClr val="00B050"/>
                  </a:solidFill>
                </a:ln>
                <a:latin typeface="Times New Roman" pitchFamily="18" charset="0"/>
                <a:cs typeface="Times New Roman" pitchFamily="18" charset="0"/>
              </a:rPr>
              <a:t>Презентацию составила</a:t>
            </a:r>
          </a:p>
          <a:p>
            <a:r>
              <a:rPr lang="ru-RU" sz="1800" dirty="0" smtClean="0">
                <a:ln>
                  <a:solidFill>
                    <a:srgbClr val="00B050"/>
                  </a:solidFill>
                </a:ln>
                <a:latin typeface="Times New Roman" pitchFamily="18" charset="0"/>
                <a:cs typeface="Times New Roman" pitchFamily="18" charset="0"/>
              </a:rPr>
              <a:t>Учитель английского языка</a:t>
            </a:r>
          </a:p>
          <a:p>
            <a:r>
              <a:rPr lang="ru-RU" sz="1800" dirty="0" smtClean="0">
                <a:ln>
                  <a:solidFill>
                    <a:srgbClr val="00B050"/>
                  </a:solidFill>
                </a:ln>
                <a:latin typeface="Times New Roman" pitchFamily="18" charset="0"/>
                <a:cs typeface="Times New Roman" pitchFamily="18" charset="0"/>
              </a:rPr>
              <a:t>МБОУ гимназия № 10 г. Воронежа</a:t>
            </a:r>
          </a:p>
          <a:p>
            <a:r>
              <a:rPr lang="ru-RU" sz="1800" dirty="0" smtClean="0">
                <a:ln>
                  <a:solidFill>
                    <a:srgbClr val="00B050"/>
                  </a:solidFill>
                </a:ln>
                <a:latin typeface="Times New Roman" pitchFamily="18" charset="0"/>
                <a:cs typeface="Times New Roman" pitchFamily="18" charset="0"/>
              </a:rPr>
              <a:t>Подлесных Е.В.</a:t>
            </a:r>
          </a:p>
          <a:p>
            <a:pPr algn="ctr"/>
            <a:endParaRPr lang="ru-RU" sz="1800" dirty="0" smtClean="0">
              <a:ln>
                <a:solidFill>
                  <a:srgbClr val="00B050"/>
                </a:solidFill>
              </a:ln>
              <a:latin typeface="Times New Roman" pitchFamily="18" charset="0"/>
              <a:cs typeface="Times New Roman" pitchFamily="18" charset="0"/>
            </a:endParaRPr>
          </a:p>
          <a:p>
            <a:pPr algn="ctr"/>
            <a:endParaRPr lang="ru-RU" sz="1800" dirty="0" smtClean="0">
              <a:ln>
                <a:solidFill>
                  <a:srgbClr val="00B050"/>
                </a:solidFill>
              </a:ln>
              <a:latin typeface="Times New Roman" pitchFamily="18" charset="0"/>
              <a:cs typeface="Times New Roman" pitchFamily="18" charset="0"/>
            </a:endParaRPr>
          </a:p>
          <a:p>
            <a:pPr algn="ctr"/>
            <a:r>
              <a:rPr lang="ru-RU" sz="1800" dirty="0" smtClean="0">
                <a:ln>
                  <a:solidFill>
                    <a:srgbClr val="00B050"/>
                  </a:solidFill>
                </a:ln>
                <a:latin typeface="Times New Roman" pitchFamily="18" charset="0"/>
                <a:cs typeface="Times New Roman" pitchFamily="18" charset="0"/>
              </a:rPr>
              <a:t>2012 г</a:t>
            </a:r>
            <a:endParaRPr lang="ru-RU" sz="1800" dirty="0">
              <a:ln>
                <a:solidFill>
                  <a:srgbClr val="00B050"/>
                </a:solidFill>
              </a:ln>
              <a:latin typeface="Times New Roman" pitchFamily="18" charset="0"/>
              <a:cs typeface="Times New Roman" pitchFamily="18" charset="0"/>
            </a:endParaRPr>
          </a:p>
        </p:txBody>
      </p:sp>
      <p:pic>
        <p:nvPicPr>
          <p:cNvPr id="4" name="Рисунок 3" descr="http://www.wallon.ru/_ph/9/1/326867486.jpg"/>
          <p:cNvPicPr/>
          <p:nvPr/>
        </p:nvPicPr>
        <p:blipFill>
          <a:blip r:embed="rId2">
            <a:extLst>
              <a:ext uri="{28A0092B-C50C-407E-A947-70E740481C1C}">
                <a14:useLocalDpi xmlns:a14="http://schemas.microsoft.com/office/drawing/2010/main" val="0"/>
              </a:ext>
            </a:extLst>
          </a:blip>
          <a:srcRect/>
          <a:stretch>
            <a:fillRect/>
          </a:stretch>
        </p:blipFill>
        <p:spPr bwMode="auto">
          <a:xfrm>
            <a:off x="467544" y="4160108"/>
            <a:ext cx="3384376" cy="2160240"/>
          </a:xfrm>
          <a:prstGeom prst="rect">
            <a:avLst/>
          </a:prstGeom>
          <a:noFill/>
          <a:ln>
            <a:noFill/>
          </a:ln>
        </p:spPr>
      </p:pic>
    </p:spTree>
    <p:extLst>
      <p:ext uri="{BB962C8B-B14F-4D97-AF65-F5344CB8AC3E}">
        <p14:creationId xmlns:p14="http://schemas.microsoft.com/office/powerpoint/2010/main" val="19834048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183880" cy="5184576"/>
          </a:xfrm>
        </p:spPr>
        <p:txBody>
          <a:bodyPr>
            <a:noAutofit/>
          </a:bodyPr>
          <a:lstStyle/>
          <a:p>
            <a:r>
              <a:rPr lang="en-US" dirty="0" smtClean="0">
                <a:latin typeface="Times New Roman" pitchFamily="18" charset="0"/>
                <a:cs typeface="Times New Roman" pitchFamily="18" charset="0"/>
              </a:rPr>
              <a:t>Compare your answers with your partner.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Example:</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3200" dirty="0" smtClean="0">
                <a:solidFill>
                  <a:schemeClr val="tx1"/>
                </a:solidFill>
                <a:latin typeface="Times New Roman" pitchFamily="18" charset="0"/>
                <a:cs typeface="Times New Roman" pitchFamily="18" charset="0"/>
              </a:rPr>
              <a:t>We both think that meat is healthy. I think that pizza is healthy but my friend thinks that it is unhealthy.</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0632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20688"/>
            <a:ext cx="8183880" cy="6336704"/>
          </a:xfrm>
        </p:spPr>
        <p:txBody>
          <a:bodyPr>
            <a:noAutofit/>
          </a:bodyPr>
          <a:lstStyle/>
          <a:p>
            <a:r>
              <a:rPr lang="en-US" sz="4000" dirty="0" smtClean="0">
                <a:latin typeface="Times New Roman" pitchFamily="18" charset="0"/>
                <a:cs typeface="Times New Roman" pitchFamily="18" charset="0"/>
              </a:rPr>
              <a:t>Do the task “True or False”:</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1.</a:t>
            </a:r>
            <a:r>
              <a:rPr lang="en-US" sz="3200" dirty="0" smtClean="0">
                <a:solidFill>
                  <a:schemeClr val="tx1"/>
                </a:solidFill>
                <a:latin typeface="Times New Roman" pitchFamily="18" charset="0"/>
                <a:cs typeface="Times New Roman" pitchFamily="18" charset="0"/>
              </a:rPr>
              <a:t>All foods are good for you.</a:t>
            </a:r>
            <a:br>
              <a:rPr lang="en-US" sz="3200" dirty="0" smtClean="0">
                <a:solidFill>
                  <a:schemeClr val="tx1"/>
                </a:solidFill>
                <a:latin typeface="Times New Roman" pitchFamily="18" charset="0"/>
                <a:cs typeface="Times New Roman" pitchFamily="18" charset="0"/>
              </a:rPr>
            </a:br>
            <a:r>
              <a:rPr lang="en-US" sz="3200" dirty="0" smtClean="0">
                <a:solidFill>
                  <a:schemeClr val="accent1"/>
                </a:solidFill>
                <a:latin typeface="Times New Roman" pitchFamily="18" charset="0"/>
                <a:cs typeface="Times New Roman" pitchFamily="18" charset="0"/>
              </a:rPr>
              <a:t>2.</a:t>
            </a:r>
            <a:r>
              <a:rPr lang="en-US" sz="3200" dirty="0" smtClean="0">
                <a:solidFill>
                  <a:schemeClr val="tx1"/>
                </a:solidFill>
                <a:latin typeface="Times New Roman" pitchFamily="18" charset="0"/>
                <a:cs typeface="Times New Roman" pitchFamily="18" charset="0"/>
              </a:rPr>
              <a:t>Vitamins and minerals help you to keep healthy.</a:t>
            </a:r>
            <a:br>
              <a:rPr lang="en-US" sz="3200" dirty="0" smtClean="0">
                <a:solidFill>
                  <a:schemeClr val="tx1"/>
                </a:solidFill>
                <a:latin typeface="Times New Roman" pitchFamily="18" charset="0"/>
                <a:cs typeface="Times New Roman" pitchFamily="18" charset="0"/>
              </a:rPr>
            </a:br>
            <a:r>
              <a:rPr lang="en-US" sz="3200" dirty="0" smtClean="0">
                <a:solidFill>
                  <a:schemeClr val="accent1"/>
                </a:solidFill>
                <a:latin typeface="Times New Roman" pitchFamily="18" charset="0"/>
                <a:cs typeface="Times New Roman" pitchFamily="18" charset="0"/>
              </a:rPr>
              <a:t>3.</a:t>
            </a:r>
            <a:r>
              <a:rPr lang="en-US" sz="3200" dirty="0" smtClean="0">
                <a:solidFill>
                  <a:schemeClr val="tx1"/>
                </a:solidFill>
                <a:latin typeface="Times New Roman" pitchFamily="18" charset="0"/>
                <a:cs typeface="Times New Roman" pitchFamily="18" charset="0"/>
              </a:rPr>
              <a:t>Fruit and vegetables are full of sugar and fat.</a:t>
            </a:r>
            <a:br>
              <a:rPr lang="en-US" sz="3200" dirty="0" smtClean="0">
                <a:solidFill>
                  <a:schemeClr val="tx1"/>
                </a:solidFill>
                <a:latin typeface="Times New Roman" pitchFamily="18" charset="0"/>
                <a:cs typeface="Times New Roman" pitchFamily="18" charset="0"/>
              </a:rPr>
            </a:br>
            <a:r>
              <a:rPr lang="en-US" sz="3200" dirty="0" smtClean="0">
                <a:solidFill>
                  <a:schemeClr val="accent1"/>
                </a:solidFill>
                <a:latin typeface="Times New Roman" pitchFamily="18" charset="0"/>
                <a:cs typeface="Times New Roman" pitchFamily="18" charset="0"/>
              </a:rPr>
              <a:t>4.</a:t>
            </a:r>
            <a:r>
              <a:rPr lang="en-US" sz="3200" dirty="0" smtClean="0">
                <a:solidFill>
                  <a:schemeClr val="tx1"/>
                </a:solidFill>
                <a:latin typeface="Times New Roman" pitchFamily="18" charset="0"/>
                <a:cs typeface="Times New Roman" pitchFamily="18" charset="0"/>
              </a:rPr>
              <a:t>Sweets, crisps and cola keep you healthy.</a:t>
            </a:r>
            <a:br>
              <a:rPr lang="en-US" sz="3200" dirty="0" smtClean="0">
                <a:solidFill>
                  <a:schemeClr val="tx1"/>
                </a:solidFill>
                <a:latin typeface="Times New Roman" pitchFamily="18" charset="0"/>
                <a:cs typeface="Times New Roman" pitchFamily="18" charset="0"/>
              </a:rPr>
            </a:br>
            <a:r>
              <a:rPr lang="en-US" sz="3200" dirty="0" smtClean="0">
                <a:solidFill>
                  <a:schemeClr val="accent1"/>
                </a:solidFill>
                <a:latin typeface="Times New Roman" pitchFamily="18" charset="0"/>
                <a:cs typeface="Times New Roman" pitchFamily="18" charset="0"/>
              </a:rPr>
              <a:t>5.</a:t>
            </a:r>
            <a:r>
              <a:rPr lang="en-US" sz="3200" dirty="0" smtClean="0">
                <a:solidFill>
                  <a:schemeClr val="tx1"/>
                </a:solidFill>
                <a:latin typeface="Times New Roman" pitchFamily="18" charset="0"/>
                <a:cs typeface="Times New Roman" pitchFamily="18" charset="0"/>
              </a:rPr>
              <a:t>You should eat a variety of foods to stay healthy and grow big and strong.</a:t>
            </a:r>
            <a:br>
              <a:rPr lang="en-US" sz="3200" dirty="0" smtClean="0">
                <a:solidFill>
                  <a:schemeClr val="tx1"/>
                </a:solidFill>
                <a:latin typeface="Times New Roman" pitchFamily="18" charset="0"/>
                <a:cs typeface="Times New Roman" pitchFamily="18" charset="0"/>
              </a:rPr>
            </a:br>
            <a:r>
              <a:rPr lang="en-US" sz="3200" dirty="0" smtClean="0">
                <a:solidFill>
                  <a:schemeClr val="tx1"/>
                </a:solidFill>
                <a:latin typeface="Times New Roman" pitchFamily="18" charset="0"/>
                <a:cs typeface="Times New Roman" pitchFamily="18" charset="0"/>
              </a:rPr>
              <a:t/>
            </a:r>
            <a:br>
              <a:rPr lang="en-US" sz="3200" dirty="0" smtClean="0">
                <a:solidFill>
                  <a:schemeClr val="tx1"/>
                </a:solidFill>
                <a:latin typeface="Times New Roman" pitchFamily="18" charset="0"/>
                <a:cs typeface="Times New Roman" pitchFamily="18" charset="0"/>
              </a:rPr>
            </a:b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53929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76672"/>
            <a:ext cx="8183880" cy="1152128"/>
          </a:xfrm>
        </p:spPr>
        <p:txBody>
          <a:bodyPr>
            <a:noAutofit/>
          </a:bodyPr>
          <a:lstStyle/>
          <a:p>
            <a:r>
              <a:rPr lang="en-US" sz="4000" dirty="0" smtClean="0">
                <a:latin typeface="Times New Roman" pitchFamily="18" charset="0"/>
                <a:cs typeface="Times New Roman" pitchFamily="18" charset="0"/>
              </a:rPr>
              <a:t>Match the English sayings </a:t>
            </a:r>
            <a:r>
              <a:rPr lang="ru-RU" sz="4000" dirty="0" smtClean="0">
                <a:latin typeface="Times New Roman" pitchFamily="18" charset="0"/>
                <a:cs typeface="Times New Roman" pitchFamily="18" charset="0"/>
              </a:rPr>
              <a:t/>
            </a:r>
            <a:br>
              <a:rPr lang="ru-RU"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with their translation:</a:t>
            </a:r>
            <a:endParaRPr lang="ru-RU" sz="4000" dirty="0">
              <a:latin typeface="Times New Roman" pitchFamily="18" charset="0"/>
              <a:cs typeface="Times New Roman" pitchFamily="18" charset="0"/>
            </a:endParaRPr>
          </a:p>
        </p:txBody>
      </p:sp>
      <p:sp>
        <p:nvSpPr>
          <p:cNvPr id="3" name="Объект 2"/>
          <p:cNvSpPr>
            <a:spLocks noGrp="1"/>
          </p:cNvSpPr>
          <p:nvPr>
            <p:ph sz="half" idx="1"/>
          </p:nvPr>
        </p:nvSpPr>
        <p:spPr>
          <a:xfrm>
            <a:off x="514352" y="1484784"/>
            <a:ext cx="3931920" cy="4536504"/>
          </a:xfrm>
        </p:spPr>
        <p:txBody>
          <a:bodyPr>
            <a:noAutofit/>
          </a:bodyPr>
          <a:lstStyle/>
          <a:p>
            <a:r>
              <a:rPr lang="en-US" sz="3200" dirty="0" smtClean="0">
                <a:latin typeface="Times New Roman" pitchFamily="18" charset="0"/>
                <a:cs typeface="Times New Roman" pitchFamily="18" charset="0"/>
              </a:rPr>
              <a:t>To lengthen your life</a:t>
            </a:r>
            <a:r>
              <a:rPr lang="en-US" sz="3200" dirty="0">
                <a:latin typeface="Times New Roman" pitchFamily="18" charset="0"/>
                <a:cs typeface="Times New Roman" pitchFamily="18" charset="0"/>
              </a:rPr>
              <a:t>,</a:t>
            </a:r>
            <a:r>
              <a:rPr lang="en-US" sz="3200" dirty="0" smtClean="0">
                <a:latin typeface="Times New Roman" pitchFamily="18" charset="0"/>
                <a:cs typeface="Times New Roman" pitchFamily="18" charset="0"/>
              </a:rPr>
              <a:t> lessen your meals.</a:t>
            </a:r>
          </a:p>
          <a:p>
            <a:r>
              <a:rPr lang="en-US" sz="3200" dirty="0" smtClean="0">
                <a:latin typeface="Times New Roman" pitchFamily="18" charset="0"/>
                <a:cs typeface="Times New Roman" pitchFamily="18" charset="0"/>
              </a:rPr>
              <a:t>An apple a day keeps the doctor away.</a:t>
            </a:r>
          </a:p>
          <a:p>
            <a:r>
              <a:rPr lang="en-US" sz="3200" dirty="0" smtClean="0">
                <a:latin typeface="Times New Roman" pitchFamily="18" charset="0"/>
                <a:cs typeface="Times New Roman" pitchFamily="18" charset="0"/>
              </a:rPr>
              <a:t>After dinner sit a while, after supper walk a mile.</a:t>
            </a:r>
            <a:endParaRPr lang="ru-RU" sz="3200" dirty="0">
              <a:latin typeface="Times New Roman" pitchFamily="18" charset="0"/>
              <a:cs typeface="Times New Roman" pitchFamily="18" charset="0"/>
            </a:endParaRPr>
          </a:p>
        </p:txBody>
      </p:sp>
      <p:sp>
        <p:nvSpPr>
          <p:cNvPr id="4" name="Объект 3"/>
          <p:cNvSpPr>
            <a:spLocks noGrp="1"/>
          </p:cNvSpPr>
          <p:nvPr>
            <p:ph sz="half" idx="2"/>
          </p:nvPr>
        </p:nvSpPr>
        <p:spPr>
          <a:xfrm>
            <a:off x="4788024" y="1484784"/>
            <a:ext cx="3931920" cy="4248472"/>
          </a:xfrm>
        </p:spPr>
        <p:txBody>
          <a:bodyPr>
            <a:normAutofit fontScale="92500" lnSpcReduction="10000"/>
          </a:bodyPr>
          <a:lstStyle/>
          <a:p>
            <a:r>
              <a:rPr lang="ru-RU" sz="3200" dirty="0" smtClean="0">
                <a:latin typeface="Times New Roman" pitchFamily="18" charset="0"/>
                <a:cs typeface="Times New Roman" pitchFamily="18" charset="0"/>
              </a:rPr>
              <a:t>Кто яблоко в день съедает, у того доктора не бывает.</a:t>
            </a:r>
          </a:p>
          <a:p>
            <a:r>
              <a:rPr lang="ru-RU" sz="3200" dirty="0" smtClean="0">
                <a:latin typeface="Times New Roman" pitchFamily="18" charset="0"/>
                <a:cs typeface="Times New Roman" pitchFamily="18" charset="0"/>
              </a:rPr>
              <a:t>После обеда посиди, после ужина милю пройди.</a:t>
            </a:r>
          </a:p>
          <a:p>
            <a:r>
              <a:rPr lang="ru-RU" sz="3200" dirty="0" smtClean="0">
                <a:latin typeface="Times New Roman" pitchFamily="18" charset="0"/>
                <a:cs typeface="Times New Roman" pitchFamily="18" charset="0"/>
              </a:rPr>
              <a:t>Ешь поменьше, проживешь подольше</a:t>
            </a:r>
            <a:r>
              <a:rPr lang="ru-RU" dirty="0" smtClean="0"/>
              <a:t>.</a:t>
            </a:r>
            <a:endParaRPr lang="ru-RU" dirty="0"/>
          </a:p>
        </p:txBody>
      </p:sp>
    </p:spTree>
    <p:extLst>
      <p:ext uri="{BB962C8B-B14F-4D97-AF65-F5344CB8AC3E}">
        <p14:creationId xmlns:p14="http://schemas.microsoft.com/office/powerpoint/2010/main" val="70669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1000"/>
                                        <p:tgtEl>
                                          <p:spTgt spid="4">
                                            <p:txEl>
                                              <p:pRg st="0" end="0"/>
                                            </p:txEl>
                                          </p:spTgt>
                                        </p:tgtEl>
                                      </p:cBhvr>
                                    </p:animEffect>
                                    <p:anim calcmode="lin" valueType="num">
                                      <p:cBhvr>
                                        <p:cTn id="2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1000"/>
                                        <p:tgtEl>
                                          <p:spTgt spid="4">
                                            <p:txEl>
                                              <p:pRg st="1" end="1"/>
                                            </p:txEl>
                                          </p:spTgt>
                                        </p:tgtEl>
                                      </p:cBhvr>
                                    </p:animEffect>
                                    <p:anim calcmode="lin" valueType="num">
                                      <p:cBhvr>
                                        <p:cTn id="3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fade">
                                      <p:cBhvr>
                                        <p:cTn id="42" dur="1000"/>
                                        <p:tgtEl>
                                          <p:spTgt spid="4">
                                            <p:txEl>
                                              <p:pRg st="2" end="2"/>
                                            </p:txEl>
                                          </p:spTgt>
                                        </p:tgtEl>
                                      </p:cBhvr>
                                    </p:animEffect>
                                    <p:anim calcmode="lin" valueType="num">
                                      <p:cBhvr>
                                        <p:cTn id="4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92696"/>
            <a:ext cx="8183880" cy="1368152"/>
          </a:xfrm>
        </p:spPr>
        <p:txBody>
          <a:bodyPr>
            <a:normAutofit/>
          </a:bodyPr>
          <a:lstStyle/>
          <a:p>
            <a:r>
              <a:rPr lang="en-US" sz="4000" dirty="0" smtClean="0">
                <a:latin typeface="Times New Roman" pitchFamily="18" charset="0"/>
                <a:cs typeface="Times New Roman" pitchFamily="18" charset="0"/>
              </a:rPr>
              <a:t>Now you know how to be healthy.</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Give your advice to your friend.</a:t>
            </a:r>
            <a:endParaRPr lang="ru-RU" sz="4000" dirty="0">
              <a:latin typeface="Times New Roman" pitchFamily="18" charset="0"/>
              <a:cs typeface="Times New Roman" pitchFamily="18" charset="0"/>
            </a:endParaRPr>
          </a:p>
        </p:txBody>
      </p:sp>
      <p:sp>
        <p:nvSpPr>
          <p:cNvPr id="3" name="Объект 2"/>
          <p:cNvSpPr>
            <a:spLocks noGrp="1"/>
          </p:cNvSpPr>
          <p:nvPr>
            <p:ph idx="1"/>
          </p:nvPr>
        </p:nvSpPr>
        <p:spPr>
          <a:xfrm>
            <a:off x="502920" y="2204864"/>
            <a:ext cx="8183880" cy="3672408"/>
          </a:xfrm>
        </p:spPr>
        <p:txBody>
          <a:bodyPr/>
          <a:lstStyle/>
          <a:p>
            <a:endParaRPr lang="en-US" sz="3600" dirty="0" smtClean="0">
              <a:solidFill>
                <a:schemeClr val="accent1"/>
              </a:solidFill>
              <a:latin typeface="Times New Roman" pitchFamily="18" charset="0"/>
              <a:cs typeface="Times New Roman" pitchFamily="18" charset="0"/>
            </a:endParaRPr>
          </a:p>
          <a:p>
            <a:pPr marL="0" indent="0">
              <a:buNone/>
            </a:pPr>
            <a:r>
              <a:rPr lang="en-US" sz="4000" dirty="0" smtClean="0">
                <a:latin typeface="Times New Roman" pitchFamily="18" charset="0"/>
                <a:cs typeface="Times New Roman" pitchFamily="18" charset="0"/>
              </a:rPr>
              <a:t>Example:</a:t>
            </a: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Eat…</a:t>
            </a:r>
          </a:p>
          <a:p>
            <a:pPr marL="0" indent="0">
              <a:buNone/>
            </a:pP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              Don’t…</a:t>
            </a:r>
          </a:p>
          <a:p>
            <a:pPr marL="0" indent="0">
              <a:buNone/>
            </a:pP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              You should…</a:t>
            </a:r>
          </a:p>
          <a:p>
            <a:pPr marL="0" indent="0">
              <a:buNone/>
            </a:pP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              You shouldn’t…</a:t>
            </a:r>
          </a:p>
        </p:txBody>
      </p:sp>
    </p:spTree>
    <p:extLst>
      <p:ext uri="{BB962C8B-B14F-4D97-AF65-F5344CB8AC3E}">
        <p14:creationId xmlns:p14="http://schemas.microsoft.com/office/powerpoint/2010/main" val="230561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1080120"/>
          </a:xfrm>
        </p:spPr>
        <p:txBody>
          <a:bodyPr/>
          <a:lstStyle/>
          <a:p>
            <a:r>
              <a:rPr lang="ru-RU" dirty="0" smtClean="0"/>
              <a:t>Источники информации:</a:t>
            </a:r>
            <a:endParaRPr lang="ru-RU" dirty="0"/>
          </a:p>
        </p:txBody>
      </p:sp>
      <p:sp>
        <p:nvSpPr>
          <p:cNvPr id="5" name="Объект 4"/>
          <p:cNvSpPr>
            <a:spLocks noGrp="1"/>
          </p:cNvSpPr>
          <p:nvPr>
            <p:ph idx="1"/>
          </p:nvPr>
        </p:nvSpPr>
        <p:spPr/>
        <p:txBody>
          <a:bodyPr>
            <a:normAutofit fontScale="92500" lnSpcReduction="10000"/>
          </a:bodyPr>
          <a:lstStyle/>
          <a:p>
            <a:endParaRPr lang="ru-RU" dirty="0" smtClean="0"/>
          </a:p>
          <a:p>
            <a:endParaRPr lang="en-US" sz="3200" dirty="0" smtClean="0">
              <a:latin typeface="Times New Roman" pitchFamily="18" charset="0"/>
              <a:cs typeface="Times New Roman" pitchFamily="18" charset="0"/>
            </a:endParaRPr>
          </a:p>
          <a:p>
            <a:endParaRPr lang="ru-RU" sz="3200" dirty="0" smtClean="0">
              <a:latin typeface="Times New Roman" pitchFamily="18" charset="0"/>
              <a:cs typeface="Times New Roman" pitchFamily="18" charset="0"/>
            </a:endParaRPr>
          </a:p>
          <a:p>
            <a:r>
              <a:rPr lang="ru-RU" sz="3200" dirty="0" smtClean="0">
                <a:latin typeface="Times New Roman" pitchFamily="18" charset="0"/>
                <a:cs typeface="Times New Roman" pitchFamily="18" charset="0"/>
              </a:rPr>
              <a:t>1. УМК «</a:t>
            </a:r>
            <a:r>
              <a:rPr lang="en-US" sz="3200" dirty="0" smtClean="0">
                <a:latin typeface="Times New Roman" pitchFamily="18" charset="0"/>
                <a:cs typeface="Times New Roman" pitchFamily="18" charset="0"/>
              </a:rPr>
              <a:t>New Millennium English</a:t>
            </a:r>
            <a:r>
              <a:rPr lang="ru-RU" sz="3200" dirty="0" smtClean="0">
                <a:latin typeface="Times New Roman" pitchFamily="18" charset="0"/>
                <a:cs typeface="Times New Roman" pitchFamily="18" charset="0"/>
              </a:rPr>
              <a:t>» для 6 </a:t>
            </a:r>
            <a:r>
              <a:rPr lang="ru-RU" sz="3200" dirty="0" err="1" smtClean="0">
                <a:latin typeface="Times New Roman" pitchFamily="18" charset="0"/>
                <a:cs typeface="Times New Roman" pitchFamily="18" charset="0"/>
              </a:rPr>
              <a:t>кл</a:t>
            </a:r>
            <a:r>
              <a:rPr lang="ru-RU" sz="3200" dirty="0" smtClean="0">
                <a:latin typeface="Times New Roman" pitchFamily="18" charset="0"/>
                <a:cs typeface="Times New Roman" pitchFamily="18" charset="0"/>
              </a:rPr>
              <a:t>. Авторы: Деревянко Н.Н., Жаворонкова С.В., </a:t>
            </a:r>
            <a:r>
              <a:rPr lang="ru-RU" sz="3200" dirty="0" err="1" smtClean="0">
                <a:latin typeface="Times New Roman" pitchFamily="18" charset="0"/>
                <a:cs typeface="Times New Roman" pitchFamily="18" charset="0"/>
              </a:rPr>
              <a:t>Козятинская</a:t>
            </a:r>
            <a:r>
              <a:rPr lang="ru-RU" sz="3200" dirty="0" smtClean="0">
                <a:latin typeface="Times New Roman" pitchFamily="18" charset="0"/>
                <a:cs typeface="Times New Roman" pitchFamily="18" charset="0"/>
              </a:rPr>
              <a:t> Л.В. и др.</a:t>
            </a:r>
          </a:p>
          <a:p>
            <a:r>
              <a:rPr lang="ru-RU" sz="3200" dirty="0" smtClean="0">
                <a:latin typeface="Times New Roman" pitchFamily="18" charset="0"/>
                <a:cs typeface="Times New Roman" pitchFamily="18" charset="0"/>
              </a:rPr>
              <a:t>2. </a:t>
            </a:r>
            <a:r>
              <a:rPr lang="ru-RU" sz="3200" dirty="0" err="1" smtClean="0">
                <a:latin typeface="Times New Roman" pitchFamily="18" charset="0"/>
                <a:cs typeface="Times New Roman" pitchFamily="18" charset="0"/>
              </a:rPr>
              <a:t>Кусковская</a:t>
            </a:r>
            <a:r>
              <a:rPr lang="ru-RU" sz="3200" dirty="0" smtClean="0">
                <a:latin typeface="Times New Roman" pitchFamily="18" charset="0"/>
                <a:cs typeface="Times New Roman" pitchFamily="18" charset="0"/>
              </a:rPr>
              <a:t> С. Ф. «Сборник английских пословиц и поговорок»</a:t>
            </a:r>
          </a:p>
          <a:p>
            <a:r>
              <a:rPr lang="ru-RU" sz="3200" dirty="0" smtClean="0">
                <a:latin typeface="Times New Roman" pitchFamily="18" charset="0"/>
                <a:cs typeface="Times New Roman" pitchFamily="18" charset="0"/>
              </a:rPr>
              <a:t>3.Фото и картинки сайта</a:t>
            </a:r>
            <a:r>
              <a:rPr lang="en-US" sz="3200" dirty="0" smtClean="0">
                <a:latin typeface="Times New Roman" pitchFamily="18" charset="0"/>
                <a:cs typeface="Times New Roman" pitchFamily="18" charset="0"/>
              </a:rPr>
              <a:t> Office.com</a:t>
            </a:r>
            <a:r>
              <a:rPr lang="en-US" dirty="0" smtClean="0"/>
              <a:t>.</a:t>
            </a:r>
            <a:endParaRPr lang="ru-RU" dirty="0"/>
          </a:p>
        </p:txBody>
      </p:sp>
    </p:spTree>
    <p:extLst>
      <p:ext uri="{BB962C8B-B14F-4D97-AF65-F5344CB8AC3E}">
        <p14:creationId xmlns:p14="http://schemas.microsoft.com/office/powerpoint/2010/main" val="119940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1760" y="2388276"/>
            <a:ext cx="4572000" cy="3539430"/>
          </a:xfrm>
          <a:prstGeom prst="rect">
            <a:avLst/>
          </a:prstGeom>
        </p:spPr>
        <p:txBody>
          <a:bodyPr>
            <a:spAutoFit/>
          </a:bodyPr>
          <a:lstStyle/>
          <a:p>
            <a:r>
              <a:rPr lang="ru-RU" sz="2800" dirty="0">
                <a:ln>
                  <a:solidFill>
                    <a:srgbClr val="00B050"/>
                  </a:solidFill>
                </a:ln>
                <a:latin typeface="Times New Roman" pitchFamily="18" charset="0"/>
                <a:cs typeface="Times New Roman" pitchFamily="18" charset="0"/>
              </a:rPr>
              <a:t>Презентацию составила</a:t>
            </a:r>
          </a:p>
          <a:p>
            <a:r>
              <a:rPr lang="ru-RU" sz="2800" dirty="0">
                <a:ln>
                  <a:solidFill>
                    <a:srgbClr val="00B050"/>
                  </a:solidFill>
                </a:ln>
                <a:latin typeface="Times New Roman" pitchFamily="18" charset="0"/>
                <a:cs typeface="Times New Roman" pitchFamily="18" charset="0"/>
              </a:rPr>
              <a:t>Учитель английского языка</a:t>
            </a:r>
          </a:p>
          <a:p>
            <a:r>
              <a:rPr lang="ru-RU" sz="2800" dirty="0">
                <a:ln>
                  <a:solidFill>
                    <a:srgbClr val="00B050"/>
                  </a:solidFill>
                </a:ln>
                <a:latin typeface="Times New Roman" pitchFamily="18" charset="0"/>
                <a:cs typeface="Times New Roman" pitchFamily="18" charset="0"/>
              </a:rPr>
              <a:t>МБОУ гимназия № 10 г. Воронежа</a:t>
            </a:r>
          </a:p>
          <a:p>
            <a:r>
              <a:rPr lang="ru-RU" sz="2800" dirty="0">
                <a:ln>
                  <a:solidFill>
                    <a:srgbClr val="00B050"/>
                  </a:solidFill>
                </a:ln>
                <a:latin typeface="Times New Roman" pitchFamily="18" charset="0"/>
                <a:cs typeface="Times New Roman" pitchFamily="18" charset="0"/>
              </a:rPr>
              <a:t>Подлесных Е.В.</a:t>
            </a:r>
          </a:p>
          <a:p>
            <a:pPr algn="ctr"/>
            <a:endParaRPr lang="ru-RU" sz="2800" dirty="0">
              <a:ln>
                <a:solidFill>
                  <a:srgbClr val="00B050"/>
                </a:solidFill>
              </a:ln>
              <a:latin typeface="Times New Roman" pitchFamily="18" charset="0"/>
              <a:cs typeface="Times New Roman" pitchFamily="18" charset="0"/>
            </a:endParaRPr>
          </a:p>
          <a:p>
            <a:pPr algn="ctr"/>
            <a:endParaRPr lang="ru-RU" sz="2800" dirty="0">
              <a:ln>
                <a:solidFill>
                  <a:srgbClr val="00B050"/>
                </a:solidFill>
              </a:ln>
              <a:latin typeface="Times New Roman" pitchFamily="18" charset="0"/>
              <a:cs typeface="Times New Roman" pitchFamily="18" charset="0"/>
            </a:endParaRPr>
          </a:p>
          <a:p>
            <a:pPr algn="ctr"/>
            <a:r>
              <a:rPr lang="ru-RU" sz="2800" dirty="0">
                <a:ln>
                  <a:solidFill>
                    <a:srgbClr val="00B050"/>
                  </a:solidFill>
                </a:ln>
                <a:latin typeface="Times New Roman" pitchFamily="18" charset="0"/>
                <a:cs typeface="Times New Roman" pitchFamily="18" charset="0"/>
              </a:rPr>
              <a:t>2012 г</a:t>
            </a:r>
          </a:p>
        </p:txBody>
      </p:sp>
    </p:spTree>
    <p:extLst>
      <p:ext uri="{BB962C8B-B14F-4D97-AF65-F5344CB8AC3E}">
        <p14:creationId xmlns:p14="http://schemas.microsoft.com/office/powerpoint/2010/main" val="1937182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82281"/>
            <a:ext cx="8183880" cy="714471"/>
          </a:xfrm>
        </p:spPr>
        <p:txBody>
          <a:bodyPr>
            <a:noAutofit/>
          </a:bodyPr>
          <a:lstStyle/>
          <a:p>
            <a:r>
              <a:rPr lang="en-US" sz="2400" dirty="0" smtClean="0">
                <a:latin typeface="Times New Roman" pitchFamily="18" charset="0"/>
                <a:cs typeface="Times New Roman" pitchFamily="18" charset="0"/>
              </a:rPr>
              <a:t>Look at the pictures and answer the questions.</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What kind of fruit do you like?</a:t>
            </a:r>
            <a:endParaRPr lang="ru-RU" sz="2400" dirty="0">
              <a:latin typeface="Times New Roman" pitchFamily="18" charset="0"/>
              <a:cs typeface="Times New Roman" pitchFamily="18" charset="0"/>
            </a:endParaRPr>
          </a:p>
        </p:txBody>
      </p:sp>
      <p:graphicFrame>
        <p:nvGraphicFramePr>
          <p:cNvPr id="11" name="Объект 10"/>
          <p:cNvGraphicFramePr>
            <a:graphicFrameLocks noGrp="1"/>
          </p:cNvGraphicFramePr>
          <p:nvPr>
            <p:ph idx="1"/>
            <p:extLst>
              <p:ext uri="{D42A27DB-BD31-4B8C-83A1-F6EECF244321}">
                <p14:modId xmlns:p14="http://schemas.microsoft.com/office/powerpoint/2010/main" val="829811838"/>
              </p:ext>
            </p:extLst>
          </p:nvPr>
        </p:nvGraphicFramePr>
        <p:xfrm>
          <a:off x="539552" y="1268760"/>
          <a:ext cx="7992888"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496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92696"/>
            <a:ext cx="8183880" cy="714471"/>
          </a:xfrm>
        </p:spPr>
        <p:txBody>
          <a:bodyPr>
            <a:normAutofit/>
          </a:bodyPr>
          <a:lstStyle/>
          <a:p>
            <a:r>
              <a:rPr lang="en-US" sz="3200" dirty="0" smtClean="0">
                <a:latin typeface="Times New Roman" pitchFamily="18" charset="0"/>
                <a:cs typeface="Times New Roman" pitchFamily="18" charset="0"/>
              </a:rPr>
              <a:t>What kind of vegetables do you prefer?</a:t>
            </a:r>
            <a:endParaRPr lang="ru-RU" sz="32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541207111"/>
              </p:ext>
            </p:extLst>
          </p:nvPr>
        </p:nvGraphicFramePr>
        <p:xfrm>
          <a:off x="793410" y="1556792"/>
          <a:ext cx="7667021"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465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792088"/>
          </a:xfrm>
        </p:spPr>
        <p:txBody>
          <a:bodyPr>
            <a:normAutofit/>
          </a:bodyPr>
          <a:lstStyle/>
          <a:p>
            <a:r>
              <a:rPr lang="en-US" sz="4000" dirty="0" smtClean="0">
                <a:latin typeface="Times New Roman" pitchFamily="18" charset="0"/>
                <a:cs typeface="Times New Roman" pitchFamily="18" charset="0"/>
              </a:rPr>
              <a:t>What would you like to drink?</a:t>
            </a:r>
            <a:endParaRPr lang="ru-RU" sz="4000" dirty="0">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750942047"/>
              </p:ext>
            </p:extLst>
          </p:nvPr>
        </p:nvGraphicFramePr>
        <p:xfrm>
          <a:off x="542779" y="1686587"/>
          <a:ext cx="8061669" cy="3974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967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936104"/>
          </a:xfrm>
        </p:spPr>
        <p:txBody>
          <a:bodyPr>
            <a:noAutofit/>
          </a:bodyPr>
          <a:lstStyle/>
          <a:p>
            <a:r>
              <a:rPr lang="en-US" sz="2800" dirty="0" smtClean="0">
                <a:latin typeface="Times New Roman" pitchFamily="18" charset="0"/>
                <a:cs typeface="Times New Roman" pitchFamily="18" charset="0"/>
              </a:rPr>
              <a:t>They help you to grow and make you strong, don’t they? How often do you eat these foods?</a:t>
            </a:r>
            <a:endParaRPr lang="ru-RU" sz="2400" dirty="0">
              <a:latin typeface="Times New Roman" pitchFamily="18" charset="0"/>
              <a:cs typeface="Times New Roman"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3736923279"/>
              </p:ext>
            </p:extLst>
          </p:nvPr>
        </p:nvGraphicFramePr>
        <p:xfrm>
          <a:off x="611560" y="1556792"/>
          <a:ext cx="7992888"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275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720080"/>
          </a:xfrm>
        </p:spPr>
        <p:txBody>
          <a:bodyPr>
            <a:noAutofit/>
          </a:bodyPr>
          <a:lstStyle/>
          <a:p>
            <a:r>
              <a:rPr lang="en-US" sz="4400" dirty="0" smtClean="0">
                <a:latin typeface="Times New Roman" pitchFamily="18" charset="0"/>
                <a:cs typeface="Times New Roman" pitchFamily="18" charset="0"/>
              </a:rPr>
              <a:t>Do you often eat…?</a:t>
            </a:r>
            <a:endParaRPr lang="ru-RU" sz="44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533430537"/>
              </p:ext>
            </p:extLst>
          </p:nvPr>
        </p:nvGraphicFramePr>
        <p:xfrm>
          <a:off x="611560" y="1340768"/>
          <a:ext cx="7992888"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18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059" y="548680"/>
            <a:ext cx="8183880" cy="648072"/>
          </a:xfrm>
        </p:spPr>
        <p:txBody>
          <a:bodyPr>
            <a:noAutofit/>
          </a:bodyPr>
          <a:lstStyle/>
          <a:p>
            <a:r>
              <a:rPr lang="en-US" sz="4400" dirty="0" smtClean="0">
                <a:latin typeface="Times New Roman" pitchFamily="18" charset="0"/>
                <a:cs typeface="Times New Roman" pitchFamily="18" charset="0"/>
              </a:rPr>
              <a:t>Have you got a sweet tooth?</a:t>
            </a:r>
            <a:endParaRPr lang="ru-RU" sz="4400"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128761144"/>
              </p:ext>
            </p:extLst>
          </p:nvPr>
        </p:nvGraphicFramePr>
        <p:xfrm>
          <a:off x="467544" y="1340768"/>
          <a:ext cx="8064896"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555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792088"/>
          </a:xfrm>
        </p:spPr>
        <p:txBody>
          <a:bodyPr>
            <a:normAutofit/>
          </a:bodyPr>
          <a:lstStyle/>
          <a:p>
            <a:r>
              <a:rPr lang="en-US" dirty="0" smtClean="0">
                <a:latin typeface="Times New Roman" pitchFamily="18" charset="0"/>
                <a:cs typeface="Times New Roman" pitchFamily="18" charset="0"/>
              </a:rPr>
              <a:t>They give you energy, don’t they?</a:t>
            </a:r>
            <a:endParaRPr lang="ru-RU"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175821916"/>
              </p:ext>
            </p:extLst>
          </p:nvPr>
        </p:nvGraphicFramePr>
        <p:xfrm>
          <a:off x="611560" y="1484784"/>
          <a:ext cx="7920880"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541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2636912"/>
            <a:ext cx="8183880" cy="3400238"/>
          </a:xfrm>
        </p:spPr>
        <p:txBody>
          <a:bodyPr>
            <a:normAutofit fontScale="90000"/>
          </a:bodyPr>
          <a:lstStyle/>
          <a:p>
            <a:r>
              <a:rPr lang="en-US" sz="4000" dirty="0" smtClean="0">
                <a:latin typeface="Times New Roman" pitchFamily="18" charset="0"/>
                <a:cs typeface="Times New Roman" pitchFamily="18" charset="0"/>
              </a:rPr>
              <a:t>What is your </a:t>
            </a:r>
            <a:r>
              <a:rPr lang="en-US" sz="4000" dirty="0" err="1" smtClean="0">
                <a:latin typeface="Times New Roman" pitchFamily="18" charset="0"/>
                <a:cs typeface="Times New Roman" pitchFamily="18" charset="0"/>
              </a:rPr>
              <a:t>favourite</a:t>
            </a:r>
            <a:r>
              <a:rPr lang="en-US" sz="4000" dirty="0" smtClean="0">
                <a:latin typeface="Times New Roman" pitchFamily="18" charset="0"/>
                <a:cs typeface="Times New Roman" pitchFamily="18" charset="0"/>
              </a:rPr>
              <a:t> food?</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Fill in the table:</a:t>
            </a:r>
            <a:br>
              <a:rPr lang="en-US" sz="4000" dirty="0" smtClean="0">
                <a:latin typeface="Times New Roman" pitchFamily="18" charset="0"/>
                <a:cs typeface="Times New Roman" pitchFamily="18" charset="0"/>
              </a:rPr>
            </a:b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1360781678"/>
              </p:ext>
            </p:extLst>
          </p:nvPr>
        </p:nvGraphicFramePr>
        <p:xfrm>
          <a:off x="1547664" y="2636911"/>
          <a:ext cx="6096000" cy="2160240"/>
        </p:xfrm>
        <a:graphic>
          <a:graphicData uri="http://schemas.openxmlformats.org/drawingml/2006/table">
            <a:tbl>
              <a:tblPr firstRow="1" bandRow="1">
                <a:tableStyleId>{5C22544A-7EE6-4342-B048-85BDC9FD1C3A}</a:tableStyleId>
              </a:tblPr>
              <a:tblGrid>
                <a:gridCol w="3096344"/>
                <a:gridCol w="2999656"/>
              </a:tblGrid>
              <a:tr h="720080">
                <a:tc gridSpan="2">
                  <a:txBody>
                    <a:bodyPr/>
                    <a:lstStyle/>
                    <a:p>
                      <a:pPr algn="ctr"/>
                      <a:r>
                        <a:rPr lang="en-US" sz="3600" dirty="0" smtClean="0">
                          <a:latin typeface="Times New Roman" pitchFamily="18" charset="0"/>
                          <a:cs typeface="Times New Roman" pitchFamily="18" charset="0"/>
                        </a:rPr>
                        <a:t>Food</a:t>
                      </a:r>
                      <a:endParaRPr lang="ru-RU" sz="3600" dirty="0">
                        <a:latin typeface="Times New Roman" pitchFamily="18" charset="0"/>
                        <a:cs typeface="Times New Roman" pitchFamily="18" charset="0"/>
                      </a:endParaRPr>
                    </a:p>
                  </a:txBody>
                  <a:tcPr/>
                </a:tc>
                <a:tc hMerge="1">
                  <a:txBody>
                    <a:bodyPr/>
                    <a:lstStyle/>
                    <a:p>
                      <a:endParaRPr lang="ru-RU" dirty="0"/>
                    </a:p>
                  </a:txBody>
                  <a:tcPr/>
                </a:tc>
              </a:tr>
              <a:tr h="720080">
                <a:tc>
                  <a:txBody>
                    <a:bodyPr/>
                    <a:lstStyle/>
                    <a:p>
                      <a:pPr algn="ctr"/>
                      <a:r>
                        <a:rPr lang="en-US" sz="3600" dirty="0" smtClean="0">
                          <a:latin typeface="Times New Roman" pitchFamily="18" charset="0"/>
                          <a:cs typeface="Times New Roman" pitchFamily="18" charset="0"/>
                        </a:rPr>
                        <a:t>healthy</a:t>
                      </a:r>
                      <a:endParaRPr lang="ru-RU" sz="3600" dirty="0">
                        <a:latin typeface="Times New Roman" pitchFamily="18" charset="0"/>
                        <a:cs typeface="Times New Roman" pitchFamily="18" charset="0"/>
                      </a:endParaRPr>
                    </a:p>
                  </a:txBody>
                  <a:tcPr/>
                </a:tc>
                <a:tc>
                  <a:txBody>
                    <a:bodyPr/>
                    <a:lstStyle/>
                    <a:p>
                      <a:pPr algn="ctr"/>
                      <a:r>
                        <a:rPr lang="en-US" sz="3600" dirty="0" smtClean="0">
                          <a:latin typeface="Times New Roman" pitchFamily="18" charset="0"/>
                          <a:cs typeface="Times New Roman" pitchFamily="18" charset="0"/>
                        </a:rPr>
                        <a:t>unhealthy</a:t>
                      </a:r>
                      <a:endParaRPr lang="ru-RU" sz="3600" dirty="0">
                        <a:latin typeface="Times New Roman" pitchFamily="18" charset="0"/>
                        <a:cs typeface="Times New Roman" pitchFamily="18" charset="0"/>
                      </a:endParaRPr>
                    </a:p>
                  </a:txBody>
                  <a:tcPr/>
                </a:tc>
              </a:tr>
              <a:tr h="720080">
                <a:tc>
                  <a:txBody>
                    <a:bodyPr/>
                    <a:lstStyle/>
                    <a:p>
                      <a:endParaRPr lang="ru-RU" sz="3600" dirty="0">
                        <a:latin typeface="Times New Roman" pitchFamily="18" charset="0"/>
                        <a:cs typeface="Times New Roman" pitchFamily="18" charset="0"/>
                      </a:endParaRPr>
                    </a:p>
                  </a:txBody>
                  <a:tcPr/>
                </a:tc>
                <a:tc>
                  <a:txBody>
                    <a:bodyPr/>
                    <a:lstStyle/>
                    <a:p>
                      <a:endParaRPr lang="ru-RU" sz="3600"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325075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439</TotalTime>
  <Words>301</Words>
  <Application>Microsoft Office PowerPoint</Application>
  <PresentationFormat>Экран (4:3)</PresentationFormat>
  <Paragraphs>87</Paragraphs>
  <Slides>15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Аспект</vt:lpstr>
      <vt:lpstr>How to be healthy?</vt:lpstr>
      <vt:lpstr>Look at the pictures and answer the questions. What kind of fruit do you like?</vt:lpstr>
      <vt:lpstr>What kind of vegetables do you prefer?</vt:lpstr>
      <vt:lpstr>What would you like to drink?</vt:lpstr>
      <vt:lpstr>They help you to grow and make you strong, don’t they? How often do you eat these foods?</vt:lpstr>
      <vt:lpstr>Do you often eat…?</vt:lpstr>
      <vt:lpstr>Have you got a sweet tooth?</vt:lpstr>
      <vt:lpstr>They give you energy, don’t they?</vt:lpstr>
      <vt:lpstr>What is your favourite food? Fill in the table:        </vt:lpstr>
      <vt:lpstr>Compare your answers with your partner.    Example:  We both think that meat is healthy. I think that pizza is healthy but my friend thinks that it is unhealthy.</vt:lpstr>
      <vt:lpstr>Do the task “True or False”:  1.All foods are good for you. 2.Vitamins and minerals help you to keep healthy. 3.Fruit and vegetables are full of sugar and fat. 4.Sweets, crisps and cola keep you healthy. 5.You should eat a variety of foods to stay healthy and grow big and strong.  </vt:lpstr>
      <vt:lpstr>Match the English sayings  with their translation:</vt:lpstr>
      <vt:lpstr>Now you know how to be healthy. Give your advice to your friend.</vt:lpstr>
      <vt:lpstr>Источники информации: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42</cp:revision>
  <dcterms:created xsi:type="dcterms:W3CDTF">2012-04-07T17:32:30Z</dcterms:created>
  <dcterms:modified xsi:type="dcterms:W3CDTF">2012-04-12T18:24:35Z</dcterms:modified>
  <cp:contentStatus>Окончательное</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