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70" r:id="rId2"/>
    <p:sldId id="256" r:id="rId3"/>
    <p:sldId id="263" r:id="rId4"/>
    <p:sldId id="262" r:id="rId5"/>
    <p:sldId id="258" r:id="rId6"/>
    <p:sldId id="260" r:id="rId7"/>
    <p:sldId id="259" r:id="rId8"/>
    <p:sldId id="265" r:id="rId9"/>
    <p:sldId id="266" r:id="rId10"/>
    <p:sldId id="261" r:id="rId11"/>
    <p:sldId id="267" r:id="rId12"/>
    <p:sldId id="269" r:id="rId13"/>
    <p:sldId id="268" r:id="rId14"/>
    <p:sldId id="264" r:id="rId1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6" d="100"/>
          <a:sy n="76" d="100"/>
        </p:scale>
        <p:origin x="-984" y="-24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5" name="Straight Connector 17"/>
          <p:cNvCxnSpPr/>
          <p:nvPr/>
        </p:nvCxnSpPr>
        <p:spPr>
          <a:xfrm>
            <a:off x="0" y="2925763"/>
            <a:ext cx="9144000" cy="158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Rectangle 12"/>
          <p:cNvSpPr/>
          <p:nvPr/>
        </p:nvSpPr>
        <p:spPr>
          <a:xfrm>
            <a:off x="2514600" y="2362200"/>
            <a:ext cx="4114800" cy="1127125"/>
          </a:xfrm>
          <a:prstGeom prst="rect">
            <a:avLst/>
          </a:prstGeom>
          <a:solidFill>
            <a:schemeClr val="tx1"/>
          </a:solidFill>
          <a:ln w="76200" cmpd="thinThick">
            <a:solidFill>
              <a:schemeClr val="tx1"/>
            </a:solidFill>
            <a:miter lim="800000"/>
          </a:ln>
        </p:spPr>
        <p:txBody>
          <a:bodyPr anchor="ctr">
            <a:normAutofit/>
          </a:bodyPr>
          <a:lstStyle/>
          <a:p>
            <a:pPr algn="ctr" fontAlgn="auto">
              <a:spcBef>
                <a:spcPts val="400"/>
              </a:spcBef>
              <a:spcAft>
                <a:spcPts val="0"/>
              </a:spcAft>
              <a:defRPr/>
            </a:pPr>
            <a:endParaRPr lang="en-US" b="1" cap="all">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ru-RU" smtClean="0"/>
              <a:t>Образец заголовка</a:t>
            </a:r>
            <a:endParaRPr lang="en-US" dirty="0"/>
          </a:p>
        </p:txBody>
      </p:sp>
      <p:sp>
        <p:nvSpPr>
          <p:cNvPr id="7" name="Date Placeholder 10"/>
          <p:cNvSpPr>
            <a:spLocks noGrp="1"/>
          </p:cNvSpPr>
          <p:nvPr>
            <p:ph type="dt" sz="half" idx="10"/>
          </p:nvPr>
        </p:nvSpPr>
        <p:spPr bwMode="black"/>
        <p:txBody>
          <a:bodyPr/>
          <a:lstStyle>
            <a:lvl1pPr>
              <a:defRPr/>
            </a:lvl1pPr>
          </a:lstStyle>
          <a:p>
            <a:pPr>
              <a:defRPr/>
            </a:pPr>
            <a:fld id="{53D86092-0678-4D65-BD58-571A514DA34A}" type="datetimeFigureOut">
              <a:rPr lang="ru-RU"/>
              <a:pPr>
                <a:defRPr/>
              </a:pPr>
              <a:t>29.11.2012</a:t>
            </a:fld>
            <a:endParaRPr lang="ru-RU"/>
          </a:p>
        </p:txBody>
      </p:sp>
      <p:sp>
        <p:nvSpPr>
          <p:cNvPr id="8" name="Slide Number Placeholder 16"/>
          <p:cNvSpPr>
            <a:spLocks noGrp="1"/>
          </p:cNvSpPr>
          <p:nvPr>
            <p:ph type="sldNum" sz="quarter" idx="11"/>
          </p:nvPr>
        </p:nvSpPr>
        <p:spPr/>
        <p:txBody>
          <a:bodyPr/>
          <a:lstStyle>
            <a:lvl1pPr>
              <a:defRPr/>
            </a:lvl1pPr>
          </a:lstStyle>
          <a:p>
            <a:pPr>
              <a:defRPr/>
            </a:pPr>
            <a:fld id="{16AAB315-278D-41F8-8919-0EFC9EEC1423}" type="slidenum">
              <a:rPr lang="ru-RU"/>
              <a:pPr>
                <a:defRPr/>
              </a:pPr>
              <a:t>‹#›</a:t>
            </a:fld>
            <a:endParaRPr lang="ru-RU"/>
          </a:p>
        </p:txBody>
      </p:sp>
      <p:sp>
        <p:nvSpPr>
          <p:cNvPr id="9" name="Footer Placeholder 18"/>
          <p:cNvSpPr>
            <a:spLocks noGrp="1"/>
          </p:cNvSpPr>
          <p:nvPr>
            <p:ph type="ftr" sz="quarter" idx="12"/>
          </p:nvPr>
        </p:nvSpPr>
        <p:spPr/>
        <p:txBody>
          <a:bodyPr/>
          <a:lstStyle>
            <a:lvl1pPr>
              <a:defRPr/>
            </a:lvl1pPr>
          </a:lstStyle>
          <a:p>
            <a:pPr>
              <a:defRPr/>
            </a:pP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A3C359BF-466C-4440-B123-B1335992FBDC}" type="datetimeFigureOut">
              <a:rPr lang="ru-RU"/>
              <a:pPr>
                <a:defRPr/>
              </a:pPr>
              <a:t>29.11.2012</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a:ln/>
        </p:spPr>
        <p:txBody>
          <a:bodyPr/>
          <a:lstStyle>
            <a:lvl1pPr>
              <a:defRPr/>
            </a:lvl1pPr>
          </a:lstStyle>
          <a:p>
            <a:pPr>
              <a:defRPr/>
            </a:pPr>
            <a:fld id="{881C2E2C-4917-46DC-BFF9-C96B1C1A2C9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cxnSp>
        <p:nvCxnSpPr>
          <p:cNvPr id="4" name="Straight Connector 8"/>
          <p:cNvCxnSpPr/>
          <p:nvPr/>
        </p:nvCxnSpPr>
        <p:spPr>
          <a:xfrm rot="5400000">
            <a:off x="4267201" y="3429000"/>
            <a:ext cx="6858000" cy="3175"/>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5" name="Rectangle 6"/>
          <p:cNvSpPr/>
          <p:nvPr/>
        </p:nvSpPr>
        <p:spPr bwMode="hidden">
          <a:xfrm>
            <a:off x="0" y="0"/>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 name="Vertical Title 1"/>
          <p:cNvSpPr>
            <a:spLocks noGrp="1"/>
          </p:cNvSpPr>
          <p:nvPr>
            <p:ph type="title" orient="vert"/>
          </p:nvPr>
        </p:nvSpPr>
        <p:spPr>
          <a:xfrm>
            <a:off x="7239000" y="914401"/>
            <a:ext cx="926980" cy="5029200"/>
          </a:xfrm>
        </p:spPr>
        <p:txBody>
          <a:bodyPr vert="eaVert"/>
          <a:lstStyle/>
          <a:p>
            <a:r>
              <a:rPr lang="ru-RU" smtClean="0"/>
              <a:t>Образец заголовка</a:t>
            </a:r>
            <a:endParaRPr lang="en-US"/>
          </a:p>
        </p:txBody>
      </p:sp>
      <p:sp>
        <p:nvSpPr>
          <p:cNvPr id="6" name="Date Placeholder 3"/>
          <p:cNvSpPr>
            <a:spLocks noGrp="1"/>
          </p:cNvSpPr>
          <p:nvPr>
            <p:ph type="dt" sz="half" idx="10"/>
          </p:nvPr>
        </p:nvSpPr>
        <p:spPr/>
        <p:txBody>
          <a:bodyPr/>
          <a:lstStyle>
            <a:lvl1pPr>
              <a:defRPr/>
            </a:lvl1pPr>
          </a:lstStyle>
          <a:p>
            <a:pPr>
              <a:defRPr/>
            </a:pPr>
            <a:fld id="{535F4DE1-27E2-4F04-AA7A-09D12D64E8AF}" type="datetimeFigureOut">
              <a:rPr lang="ru-RU"/>
              <a:pPr>
                <a:defRPr/>
              </a:pPr>
              <a:t>29.11.2012</a:t>
            </a:fld>
            <a:endParaRPr lang="ru-RU"/>
          </a:p>
        </p:txBody>
      </p:sp>
      <p:sp>
        <p:nvSpPr>
          <p:cNvPr id="7" name="Footer Placeholder 4"/>
          <p:cNvSpPr>
            <a:spLocks noGrp="1"/>
          </p:cNvSpPr>
          <p:nvPr>
            <p:ph type="ftr" sz="quarter" idx="11"/>
          </p:nvPr>
        </p:nvSpPr>
        <p:spPr/>
        <p:txBody>
          <a:bodyPr/>
          <a:lstStyle>
            <a:lvl1pPr>
              <a:defRPr/>
            </a:lvl1pPr>
          </a:lstStyle>
          <a:p>
            <a:pPr>
              <a:defRPr/>
            </a:pPr>
            <a:endParaRPr lang="ru-RU"/>
          </a:p>
        </p:txBody>
      </p:sp>
      <p:sp>
        <p:nvSpPr>
          <p:cNvPr id="8" name="Slide Number Placeholder 5"/>
          <p:cNvSpPr>
            <a:spLocks noGrp="1"/>
          </p:cNvSpPr>
          <p:nvPr>
            <p:ph type="sldNum" sz="quarter" idx="12"/>
          </p:nvPr>
        </p:nvSpPr>
        <p:spPr/>
        <p:txBody>
          <a:bodyPr/>
          <a:lstStyle>
            <a:lvl1pPr>
              <a:defRPr/>
            </a:lvl1pPr>
          </a:lstStyle>
          <a:p>
            <a:pPr>
              <a:defRPr/>
            </a:pPr>
            <a:fld id="{30E8F14D-0005-4951-95E9-AE327C085FA5}"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9" name="Title 8"/>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4"/>
          </p:nvPr>
        </p:nvSpPr>
        <p:spPr/>
        <p:txBody>
          <a:bodyPr/>
          <a:lstStyle>
            <a:lvl1pPr>
              <a:defRPr/>
            </a:lvl1pPr>
          </a:lstStyle>
          <a:p>
            <a:pPr>
              <a:defRPr/>
            </a:pPr>
            <a:fld id="{AFE6E1E9-7D86-45C6-9B29-60E596F489C8}" type="datetimeFigureOut">
              <a:rPr lang="ru-RU"/>
              <a:pPr>
                <a:defRPr/>
              </a:pPr>
              <a:t>29.11.2012</a:t>
            </a:fld>
            <a:endParaRPr lang="ru-RU"/>
          </a:p>
        </p:txBody>
      </p:sp>
      <p:sp>
        <p:nvSpPr>
          <p:cNvPr id="5" name="Footer Placeholder 4"/>
          <p:cNvSpPr>
            <a:spLocks noGrp="1"/>
          </p:cNvSpPr>
          <p:nvPr>
            <p:ph type="ftr" sz="quarter" idx="15"/>
          </p:nvPr>
        </p:nvSpPr>
        <p:spPr/>
        <p:txBody>
          <a:bodyPr/>
          <a:lstStyle>
            <a:lvl1pPr>
              <a:defRPr/>
            </a:lvl1pPr>
          </a:lstStyle>
          <a:p>
            <a:pPr>
              <a:defRPr/>
            </a:pPr>
            <a:endParaRPr lang="ru-RU"/>
          </a:p>
        </p:txBody>
      </p:sp>
      <p:sp>
        <p:nvSpPr>
          <p:cNvPr id="6" name="Slide Number Placeholder 5"/>
          <p:cNvSpPr>
            <a:spLocks noGrp="1"/>
          </p:cNvSpPr>
          <p:nvPr>
            <p:ph type="sldNum" sz="quarter" idx="16"/>
          </p:nvPr>
        </p:nvSpPr>
        <p:spPr>
          <a:ln/>
        </p:spPr>
        <p:txBody>
          <a:bodyPr/>
          <a:lstStyle>
            <a:lvl1pPr>
              <a:defRPr/>
            </a:lvl1pPr>
          </a:lstStyle>
          <a:p>
            <a:pPr>
              <a:defRPr/>
            </a:pPr>
            <a:fld id="{34E58672-AA88-44BD-AEF5-F1688AD51968}"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ectangle 7"/>
          <p:cNvSpPr/>
          <p:nvPr/>
        </p:nvSpPr>
        <p:spPr>
          <a:xfrm>
            <a:off x="0" y="3922713"/>
            <a:ext cx="9144000" cy="29352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5" name="Straight Connector 10"/>
          <p:cNvCxnSpPr/>
          <p:nvPr/>
        </p:nvCxnSpPr>
        <p:spPr>
          <a:xfrm>
            <a:off x="0" y="3921125"/>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6" name="Rectangle 11"/>
          <p:cNvSpPr/>
          <p:nvPr/>
        </p:nvSpPr>
        <p:spPr>
          <a:xfrm>
            <a:off x="2514600" y="3368675"/>
            <a:ext cx="4114800" cy="1127125"/>
          </a:xfrm>
          <a:prstGeom prst="rect">
            <a:avLst/>
          </a:prstGeom>
          <a:solidFill>
            <a:schemeClr val="tx1"/>
          </a:solidFill>
          <a:ln w="76200" cmpd="thinThick">
            <a:solidFill>
              <a:schemeClr val="tx1"/>
            </a:solidFill>
            <a:miter lim="800000"/>
          </a:ln>
        </p:spPr>
        <p:txBody>
          <a:bodyPr anchor="ctr">
            <a:normAutofit/>
          </a:bodyPr>
          <a:lstStyle/>
          <a:p>
            <a:pPr algn="ctr" fontAlgn="auto">
              <a:spcBef>
                <a:spcPts val="400"/>
              </a:spcBef>
              <a:spcAft>
                <a:spcPts val="0"/>
              </a:spcAft>
              <a:defRPr/>
            </a:pPr>
            <a:endParaRPr lang="en-US" b="1" cap="all">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bIns="0" rtlCol="0" anchor="b"/>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ru-RU" smtClean="0"/>
              <a:t>Образец заголовка</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12"/>
          <p:cNvSpPr>
            <a:spLocks noGrp="1"/>
          </p:cNvSpPr>
          <p:nvPr>
            <p:ph type="dt" sz="half" idx="10"/>
          </p:nvPr>
        </p:nvSpPr>
        <p:spPr/>
        <p:txBody>
          <a:bodyPr/>
          <a:lstStyle>
            <a:lvl1pPr>
              <a:defRPr/>
            </a:lvl1pPr>
          </a:lstStyle>
          <a:p>
            <a:pPr>
              <a:defRPr/>
            </a:pPr>
            <a:fld id="{0C054B36-2D1D-4507-9632-DB1AEB47F606}" type="datetimeFigureOut">
              <a:rPr lang="ru-RU"/>
              <a:pPr>
                <a:defRPr/>
              </a:pPr>
              <a:t>29.11.2012</a:t>
            </a:fld>
            <a:endParaRPr lang="ru-RU"/>
          </a:p>
        </p:txBody>
      </p:sp>
      <p:sp>
        <p:nvSpPr>
          <p:cNvPr id="8" name="Slide Number Placeholder 13"/>
          <p:cNvSpPr>
            <a:spLocks noGrp="1"/>
          </p:cNvSpPr>
          <p:nvPr>
            <p:ph type="sldNum" sz="quarter" idx="11"/>
          </p:nvPr>
        </p:nvSpPr>
        <p:spPr/>
        <p:txBody>
          <a:bodyPr/>
          <a:lstStyle>
            <a:lvl1pPr>
              <a:defRPr/>
            </a:lvl1pPr>
          </a:lstStyle>
          <a:p>
            <a:pPr>
              <a:defRPr/>
            </a:pPr>
            <a:fld id="{6219992B-FFF4-4D38-AEFB-30E31B90B153}" type="slidenum">
              <a:rPr lang="ru-RU"/>
              <a:pPr>
                <a:defRPr/>
              </a:pPr>
              <a:t>‹#›</a:t>
            </a:fld>
            <a:endParaRPr lang="ru-RU"/>
          </a:p>
        </p:txBody>
      </p:sp>
      <p:sp>
        <p:nvSpPr>
          <p:cNvPr id="11" name="Footer Placeholder 14"/>
          <p:cNvSpPr>
            <a:spLocks noGrp="1"/>
          </p:cNvSpPr>
          <p:nvPr>
            <p:ph type="ftr" sz="quarter" idx="12"/>
          </p:nvPr>
        </p:nvSpPr>
        <p:spPr/>
        <p:txBody>
          <a:bodyPr/>
          <a:lstStyle>
            <a:lvl1pPr>
              <a:defRPr/>
            </a:lvl1pPr>
          </a:lstStyle>
          <a:p>
            <a:pPr>
              <a:defRPr/>
            </a:pPr>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6" name="Title 15"/>
          <p:cNvSpPr>
            <a:spLocks noGrp="1"/>
          </p:cNvSpPr>
          <p:nvPr>
            <p:ph type="title"/>
          </p:nvPr>
        </p:nvSpPr>
        <p:spPr/>
        <p:txBody>
          <a:bodyPr/>
          <a:lstStyle/>
          <a:p>
            <a:r>
              <a:rPr lang="ru-RU" smtClean="0"/>
              <a:t>Образец заголовка</a:t>
            </a:r>
            <a:endParaRPr lang="en-US"/>
          </a:p>
        </p:txBody>
      </p:sp>
      <p:sp>
        <p:nvSpPr>
          <p:cNvPr id="5" name="Date Placeholder 3"/>
          <p:cNvSpPr>
            <a:spLocks noGrp="1"/>
          </p:cNvSpPr>
          <p:nvPr>
            <p:ph type="dt" sz="half" idx="15"/>
          </p:nvPr>
        </p:nvSpPr>
        <p:spPr/>
        <p:txBody>
          <a:bodyPr/>
          <a:lstStyle>
            <a:lvl1pPr>
              <a:defRPr/>
            </a:lvl1pPr>
          </a:lstStyle>
          <a:p>
            <a:pPr>
              <a:defRPr/>
            </a:pPr>
            <a:fld id="{1A9119DD-D0A8-4028-9942-A4A618910A56}" type="datetimeFigureOut">
              <a:rPr lang="ru-RU"/>
              <a:pPr>
                <a:defRPr/>
              </a:pPr>
              <a:t>29.11.2012</a:t>
            </a:fld>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a:ln/>
        </p:spPr>
        <p:txBody>
          <a:bodyPr/>
          <a:lstStyle>
            <a:lvl1pPr>
              <a:defRPr/>
            </a:lvl1pPr>
          </a:lstStyle>
          <a:p>
            <a:pPr>
              <a:defRPr/>
            </a:pPr>
            <a:fld id="{523820DB-E705-4A92-B2A5-AB24DBE5B22B}"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anchor="ctr" anchorCtr="0"/>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anchor="ctr" anchorCtr="0"/>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8" name="Title 17"/>
          <p:cNvSpPr>
            <a:spLocks noGrp="1"/>
          </p:cNvSpPr>
          <p:nvPr>
            <p:ph type="title"/>
          </p:nvPr>
        </p:nvSpPr>
        <p:spPr/>
        <p:txBody>
          <a:bodyPr/>
          <a:lstStyle/>
          <a:p>
            <a:r>
              <a:rPr lang="ru-RU" smtClean="0"/>
              <a:t>Образец заголовка</a:t>
            </a:r>
            <a:endParaRPr lang="en-US"/>
          </a:p>
        </p:txBody>
      </p:sp>
      <p:sp>
        <p:nvSpPr>
          <p:cNvPr id="7" name="Date Placeholder 3"/>
          <p:cNvSpPr>
            <a:spLocks noGrp="1"/>
          </p:cNvSpPr>
          <p:nvPr>
            <p:ph type="dt" sz="half" idx="16"/>
          </p:nvPr>
        </p:nvSpPr>
        <p:spPr/>
        <p:txBody>
          <a:bodyPr/>
          <a:lstStyle>
            <a:lvl1pPr>
              <a:defRPr/>
            </a:lvl1pPr>
          </a:lstStyle>
          <a:p>
            <a:pPr>
              <a:defRPr/>
            </a:pPr>
            <a:fld id="{060DD8AD-4960-457D-8B3B-F29D7197C939}" type="datetimeFigureOut">
              <a:rPr lang="ru-RU"/>
              <a:pPr>
                <a:defRPr/>
              </a:pPr>
              <a:t>29.11.2012</a:t>
            </a:fld>
            <a:endParaRPr lang="ru-RU"/>
          </a:p>
        </p:txBody>
      </p:sp>
      <p:sp>
        <p:nvSpPr>
          <p:cNvPr id="8" name="Footer Placeholder 4"/>
          <p:cNvSpPr>
            <a:spLocks noGrp="1"/>
          </p:cNvSpPr>
          <p:nvPr>
            <p:ph type="ftr" sz="quarter" idx="17"/>
          </p:nvPr>
        </p:nvSpPr>
        <p:spPr/>
        <p:txBody>
          <a:bodyPr/>
          <a:lstStyle>
            <a:lvl1pPr>
              <a:defRPr/>
            </a:lvl1pPr>
          </a:lstStyle>
          <a:p>
            <a:pPr>
              <a:defRPr/>
            </a:pPr>
            <a:endParaRPr lang="ru-RU"/>
          </a:p>
        </p:txBody>
      </p:sp>
      <p:sp>
        <p:nvSpPr>
          <p:cNvPr id="9" name="Slide Number Placeholder 5"/>
          <p:cNvSpPr>
            <a:spLocks noGrp="1"/>
          </p:cNvSpPr>
          <p:nvPr>
            <p:ph type="sldNum" sz="quarter" idx="18"/>
          </p:nvPr>
        </p:nvSpPr>
        <p:spPr>
          <a:ln/>
        </p:spPr>
        <p:txBody>
          <a:bodyPr/>
          <a:lstStyle>
            <a:lvl1pPr>
              <a:defRPr/>
            </a:lvl1pPr>
          </a:lstStyle>
          <a:p>
            <a:pPr>
              <a:defRPr/>
            </a:pPr>
            <a:fld id="{4A87E0A5-DD1E-4CD7-B9C2-165F5B6512DF}"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38CC1824-E386-4ED0-9421-09DD875BBF23}" type="datetimeFigureOut">
              <a:rPr lang="ru-RU"/>
              <a:pPr>
                <a:defRPr/>
              </a:pPr>
              <a:t>29.11.2012</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a:ln/>
        </p:spPr>
        <p:txBody>
          <a:bodyPr/>
          <a:lstStyle>
            <a:lvl1pPr>
              <a:defRPr/>
            </a:lvl1pPr>
          </a:lstStyle>
          <a:p>
            <a:pPr>
              <a:defRPr/>
            </a:pPr>
            <a:fld id="{99A87A7F-35DD-4D91-8BC0-A047AE89AE6F}"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6"/>
          <p:cNvSpPr>
            <a:spLocks noGrp="1"/>
          </p:cNvSpPr>
          <p:nvPr>
            <p:ph type="dt" sz="half" idx="10"/>
          </p:nvPr>
        </p:nvSpPr>
        <p:spPr/>
        <p:txBody>
          <a:bodyPr/>
          <a:lstStyle>
            <a:lvl1pPr>
              <a:defRPr/>
            </a:lvl1pPr>
          </a:lstStyle>
          <a:p>
            <a:pPr>
              <a:defRPr/>
            </a:pPr>
            <a:fld id="{7115F630-07A5-4540-B5D1-C88F6705BADF}" type="datetimeFigureOut">
              <a:rPr lang="ru-RU"/>
              <a:pPr>
                <a:defRPr/>
              </a:pPr>
              <a:t>29.11.2012</a:t>
            </a:fld>
            <a:endParaRPr lang="ru-RU"/>
          </a:p>
        </p:txBody>
      </p:sp>
      <p:sp>
        <p:nvSpPr>
          <p:cNvPr id="3" name="Slide Number Placeholder 7"/>
          <p:cNvSpPr>
            <a:spLocks noGrp="1"/>
          </p:cNvSpPr>
          <p:nvPr>
            <p:ph type="sldNum" sz="quarter" idx="11"/>
          </p:nvPr>
        </p:nvSpPr>
        <p:spPr/>
        <p:txBody>
          <a:bodyPr/>
          <a:lstStyle>
            <a:lvl1pPr>
              <a:defRPr/>
            </a:lvl1pPr>
          </a:lstStyle>
          <a:p>
            <a:pPr>
              <a:defRPr/>
            </a:pPr>
            <a:fld id="{3139E67F-5774-4A73-AF68-11E2AEDA466D}" type="slidenum">
              <a:rPr lang="ru-RU"/>
              <a:pPr>
                <a:defRPr/>
              </a:pPr>
              <a:t>‹#›</a:t>
            </a:fld>
            <a:endParaRPr lang="ru-RU"/>
          </a:p>
        </p:txBody>
      </p:sp>
      <p:sp>
        <p:nvSpPr>
          <p:cNvPr id="4" name="Footer Placeholder 8"/>
          <p:cNvSpPr>
            <a:spLocks noGrp="1"/>
          </p:cNvSpPr>
          <p:nvPr>
            <p:ph type="ftr" sz="quarter" idx="12"/>
          </p:nvPr>
        </p:nvSpPr>
        <p:spPr/>
        <p:txBody>
          <a:bodyPr/>
          <a:lstStyle>
            <a:lvl1pPr>
              <a:defRPr/>
            </a:lvl1pPr>
          </a:lstStyle>
          <a:p>
            <a:pPr>
              <a:defRPr/>
            </a:pPr>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Text Placeholder 3"/>
          <p:cNvSpPr>
            <a:spLocks noGrp="1"/>
          </p:cNvSpPr>
          <p:nvPr>
            <p:ph type="body" sz="half" idx="2"/>
          </p:nvPr>
        </p:nvSpPr>
        <p:spPr>
          <a:xfrm>
            <a:off x="1737360" y="5513832"/>
            <a:ext cx="5669280" cy="548640"/>
          </a:xfrm>
        </p:spPr>
        <p:txBody>
          <a:bodyPr tIns="0" anchor="ct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3" name="Title 12"/>
          <p:cNvSpPr>
            <a:spLocks noGrp="1"/>
          </p:cNvSpPr>
          <p:nvPr>
            <p:ph type="title"/>
          </p:nvPr>
        </p:nvSpPr>
        <p:spPr/>
        <p:txBody>
          <a:bodyPr/>
          <a:lstStyle/>
          <a:p>
            <a:r>
              <a:rPr lang="ru-RU" smtClean="0"/>
              <a:t>Образец заголовка</a:t>
            </a:r>
            <a:endParaRPr lang="en-US"/>
          </a:p>
        </p:txBody>
      </p:sp>
      <p:sp>
        <p:nvSpPr>
          <p:cNvPr id="5" name="Date Placeholder 3"/>
          <p:cNvSpPr>
            <a:spLocks noGrp="1"/>
          </p:cNvSpPr>
          <p:nvPr>
            <p:ph type="dt" sz="half" idx="15"/>
          </p:nvPr>
        </p:nvSpPr>
        <p:spPr/>
        <p:txBody>
          <a:bodyPr/>
          <a:lstStyle>
            <a:lvl1pPr>
              <a:defRPr/>
            </a:lvl1pPr>
          </a:lstStyle>
          <a:p>
            <a:pPr>
              <a:defRPr/>
            </a:pPr>
            <a:fld id="{ED0DB5EF-5263-405E-9E8F-280469A986E2}" type="datetimeFigureOut">
              <a:rPr lang="ru-RU"/>
              <a:pPr>
                <a:defRPr/>
              </a:pPr>
              <a:t>29.11.2012</a:t>
            </a:fld>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a:ln/>
        </p:spPr>
        <p:txBody>
          <a:bodyPr/>
          <a:lstStyle>
            <a:lvl1pPr>
              <a:defRPr/>
            </a:lvl1pPr>
          </a:lstStyle>
          <a:p>
            <a:pPr>
              <a:defRPr/>
            </a:pPr>
            <a:fld id="{A82EED8E-61DC-419D-A18A-B4B292DB33DA}"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anchor="ctr" anchorCtr="0"/>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25" name="Text Placeholder 24"/>
          <p:cNvSpPr>
            <a:spLocks noGrp="1"/>
          </p:cNvSpPr>
          <p:nvPr>
            <p:ph type="body" sz="quarter" idx="13"/>
          </p:nvPr>
        </p:nvSpPr>
        <p:spPr>
          <a:xfrm>
            <a:off x="1737360" y="5516880"/>
            <a:ext cx="5669280" cy="548640"/>
          </a:xfrm>
        </p:spPr>
        <p:txBody>
          <a:bodyPr tIns="0" bIns="0" anchor="ctr" anchorCtr="0"/>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ru-RU" smtClean="0"/>
              <a:t>Образец текста</a:t>
            </a:r>
          </a:p>
        </p:txBody>
      </p:sp>
      <p:sp>
        <p:nvSpPr>
          <p:cNvPr id="12" name="Title 11"/>
          <p:cNvSpPr>
            <a:spLocks noGrp="1"/>
          </p:cNvSpPr>
          <p:nvPr>
            <p:ph type="title"/>
          </p:nvPr>
        </p:nvSpPr>
        <p:spPr>
          <a:xfrm>
            <a:off x="2514600" y="975360"/>
            <a:ext cx="4114800" cy="701040"/>
          </a:xfrm>
        </p:spPr>
        <p:txBody>
          <a:bodyPr/>
          <a:lstStyle/>
          <a:p>
            <a:r>
              <a:rPr lang="ru-RU" smtClean="0"/>
              <a:t>Образец заголовка</a:t>
            </a:r>
            <a:endParaRPr lang="en-US"/>
          </a:p>
        </p:txBody>
      </p:sp>
      <p:sp>
        <p:nvSpPr>
          <p:cNvPr id="5" name="Date Placeholder 3"/>
          <p:cNvSpPr>
            <a:spLocks noGrp="1"/>
          </p:cNvSpPr>
          <p:nvPr>
            <p:ph type="dt" sz="half" idx="14"/>
          </p:nvPr>
        </p:nvSpPr>
        <p:spPr/>
        <p:txBody>
          <a:bodyPr/>
          <a:lstStyle>
            <a:lvl1pPr>
              <a:defRPr/>
            </a:lvl1pPr>
          </a:lstStyle>
          <a:p>
            <a:pPr>
              <a:defRPr/>
            </a:pPr>
            <a:fld id="{4CCDB9A1-DEE7-463F-9D82-560F538364F0}" type="datetimeFigureOut">
              <a:rPr lang="ru-RU"/>
              <a:pPr>
                <a:defRPr/>
              </a:pPr>
              <a:t>29.11.2012</a:t>
            </a:fld>
            <a:endParaRPr lang="ru-RU"/>
          </a:p>
        </p:txBody>
      </p:sp>
      <p:sp>
        <p:nvSpPr>
          <p:cNvPr id="6" name="Footer Placeholder 4"/>
          <p:cNvSpPr>
            <a:spLocks noGrp="1"/>
          </p:cNvSpPr>
          <p:nvPr>
            <p:ph type="ftr" sz="quarter" idx="15"/>
          </p:nvPr>
        </p:nvSpPr>
        <p:spPr/>
        <p:txBody>
          <a:bodyPr/>
          <a:lstStyle>
            <a:lvl1pPr>
              <a:defRPr/>
            </a:lvl1pPr>
          </a:lstStyle>
          <a:p>
            <a:pPr>
              <a:defRPr/>
            </a:pPr>
            <a:endParaRPr lang="ru-RU"/>
          </a:p>
        </p:txBody>
      </p:sp>
      <p:sp>
        <p:nvSpPr>
          <p:cNvPr id="7" name="Slide Number Placeholder 5"/>
          <p:cNvSpPr>
            <a:spLocks noGrp="1"/>
          </p:cNvSpPr>
          <p:nvPr>
            <p:ph type="sldNum" sz="quarter" idx="16"/>
          </p:nvPr>
        </p:nvSpPr>
        <p:spPr>
          <a:ln/>
        </p:spPr>
        <p:txBody>
          <a:bodyPr/>
          <a:lstStyle>
            <a:lvl1pPr>
              <a:defRPr/>
            </a:lvl1pPr>
          </a:lstStyle>
          <a:p>
            <a:pPr>
              <a:defRPr/>
            </a:pPr>
            <a:fld id="{DBC6CBEB-CA7D-4C92-B3FB-07826CC9E2F2}"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6675"/>
            <a:ext cx="9144000" cy="5521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Text Placeholder 2"/>
          <p:cNvSpPr>
            <a:spLocks noGrp="1"/>
          </p:cNvSpPr>
          <p:nvPr>
            <p:ph type="body" idx="1"/>
          </p:nvPr>
        </p:nvSpPr>
        <p:spPr>
          <a:xfrm>
            <a:off x="457200" y="2019300"/>
            <a:ext cx="8229600" cy="411797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2981325" y="273050"/>
            <a:ext cx="3181350" cy="292100"/>
          </a:xfrm>
          <a:prstGeom prst="rect">
            <a:avLst/>
          </a:prstGeom>
        </p:spPr>
        <p:txBody>
          <a:bodyPr vert="horz" lIns="91440" tIns="45720" rIns="91440" bIns="45720" rtlCol="0" anchor="ctr">
            <a:noAutofit/>
          </a:bodyPr>
          <a:lstStyle>
            <a:lvl1pPr algn="ctr" fontAlgn="auto">
              <a:spcBef>
                <a:spcPts val="0"/>
              </a:spcBef>
              <a:spcAft>
                <a:spcPts val="0"/>
              </a:spcAft>
              <a:defRPr sz="1200" b="0" cap="all" spc="300" baseline="0">
                <a:solidFill>
                  <a:schemeClr val="tx1"/>
                </a:solidFill>
                <a:latin typeface="+mn-lt"/>
              </a:defRPr>
            </a:lvl1pPr>
          </a:lstStyle>
          <a:p>
            <a:pPr>
              <a:defRPr/>
            </a:pPr>
            <a:fld id="{8C68D69D-3A7D-410E-9FC7-26E95197784B}" type="datetimeFigureOut">
              <a:rPr lang="ru-RU"/>
              <a:pPr>
                <a:defRPr/>
              </a:pPr>
              <a:t>29.11.2012</a:t>
            </a:fld>
            <a:endParaRPr lang="ru-RU"/>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fontAlgn="auto">
              <a:spcBef>
                <a:spcPts val="0"/>
              </a:spcBef>
              <a:spcAft>
                <a:spcPts val="0"/>
              </a:spcAft>
              <a:defRPr sz="1100" b="0" cap="all" spc="300" baseline="0">
                <a:solidFill>
                  <a:schemeClr val="tx1"/>
                </a:solidFill>
                <a:latin typeface="+mn-lt"/>
              </a:defRPr>
            </a:lvl1pPr>
          </a:lstStyle>
          <a:p>
            <a:pPr>
              <a:defRPr/>
            </a:pPr>
            <a:endParaRPr lang="ru-RU"/>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fontAlgn="auto">
              <a:spcBef>
                <a:spcPts val="0"/>
              </a:spcBef>
              <a:spcAft>
                <a:spcPts val="0"/>
              </a:spcAft>
              <a:defRPr sz="1200" b="1">
                <a:solidFill>
                  <a:schemeClr val="tx1"/>
                </a:solidFill>
                <a:latin typeface="+mn-lt"/>
              </a:defRPr>
            </a:lvl1pPr>
          </a:lstStyle>
          <a:p>
            <a:pPr>
              <a:defRPr/>
            </a:pPr>
            <a:fld id="{8A76C536-3778-43C8-B86C-C85D7B480471}" type="slidenum">
              <a:rPr lang="ru-RU"/>
              <a:pPr>
                <a:defRPr/>
              </a:pPr>
              <a:t>‹#›</a:t>
            </a:fld>
            <a:endParaRPr lang="ru-RU"/>
          </a:p>
        </p:txBody>
      </p:sp>
      <p:cxnSp>
        <p:nvCxnSpPr>
          <p:cNvPr id="10" name="Straight Connector 9"/>
          <p:cNvCxnSpPr/>
          <p:nvPr/>
        </p:nvCxnSpPr>
        <p:spPr>
          <a:xfrm>
            <a:off x="0" y="1331913"/>
            <a:ext cx="9144000" cy="1587"/>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4725"/>
            <a:ext cx="4114800" cy="701675"/>
          </a:xfrm>
          <a:prstGeom prst="rect">
            <a:avLst/>
          </a:prstGeom>
          <a:solidFill>
            <a:schemeClr val="tx1"/>
          </a:solidFill>
          <a:ln w="76200" cmpd="thinThick">
            <a:solidFill>
              <a:schemeClr val="tx1"/>
            </a:solidFill>
            <a:miter lim="800000"/>
          </a:ln>
        </p:spPr>
        <p:txBody>
          <a:bodyPr vert="horz" wrap="square" lIns="91440" tIns="45720" rIns="91440" bIns="45720" numCol="1" anchor="ctr" anchorCtr="0" compatLnSpc="1">
            <a:prstTxWarp prst="textNoShape">
              <a:avLst/>
            </a:prstTxWarp>
            <a:normAutofit/>
          </a:bodyPr>
          <a:lstStyle/>
          <a:p>
            <a:pPr lvl="0"/>
            <a:r>
              <a:rPr lang="ru-RU" smtClean="0"/>
              <a:t>Образец заголовка</a:t>
            </a:r>
            <a:endParaRPr lang="en-US" smtClean="0"/>
          </a:p>
        </p:txBody>
      </p:sp>
    </p:spTree>
  </p:cSld>
  <p:clrMap bg1="dk1" tx1="lt1" bg2="dk2" tx2="lt2" accent1="accent1" accent2="accent2" accent3="accent3" accent4="accent4" accent5="accent5" accent6="accent6" hlink="hlink" folHlink="folHlink"/>
  <p:sldLayoutIdLst>
    <p:sldLayoutId id="2147483696" r:id="rId1"/>
    <p:sldLayoutId id="2147483695" r:id="rId2"/>
    <p:sldLayoutId id="2147483697" r:id="rId3"/>
    <p:sldLayoutId id="2147483694" r:id="rId4"/>
    <p:sldLayoutId id="2147483693" r:id="rId5"/>
    <p:sldLayoutId id="2147483692" r:id="rId6"/>
    <p:sldLayoutId id="2147483698" r:id="rId7"/>
    <p:sldLayoutId id="2147483691" r:id="rId8"/>
    <p:sldLayoutId id="2147483690" r:id="rId9"/>
    <p:sldLayoutId id="2147483689" r:id="rId10"/>
    <p:sldLayoutId id="2147483699" r:id="rId11"/>
  </p:sldLayoutIdLst>
  <p:txStyles>
    <p:titleStyle>
      <a:lvl1pPr algn="ctr" rtl="0" eaLnBrk="0" fontAlgn="base" hangingPunct="0">
        <a:spcBef>
          <a:spcPts val="400"/>
        </a:spcBef>
        <a:spcAft>
          <a:spcPct val="0"/>
        </a:spcAft>
        <a:defRPr b="1" kern="1200" cap="all">
          <a:solidFill>
            <a:srgbClr val="404040"/>
          </a:solidFill>
          <a:latin typeface="+mj-lt"/>
          <a:ea typeface="Tunga" pitchFamily="2"/>
          <a:cs typeface="Tunga" pitchFamily="2"/>
        </a:defRPr>
      </a:lvl1pPr>
      <a:lvl2pPr algn="ctr" rtl="0" eaLnBrk="0" fontAlgn="base" hangingPunct="0">
        <a:spcBef>
          <a:spcPts val="400"/>
        </a:spcBef>
        <a:spcAft>
          <a:spcPct val="0"/>
        </a:spcAft>
        <a:defRPr b="1">
          <a:solidFill>
            <a:srgbClr val="404040"/>
          </a:solidFill>
          <a:latin typeface="Constantia" pitchFamily="18" charset="0"/>
          <a:ea typeface="Tunga" pitchFamily="2"/>
          <a:cs typeface="Tunga" pitchFamily="2"/>
        </a:defRPr>
      </a:lvl2pPr>
      <a:lvl3pPr algn="ctr" rtl="0" eaLnBrk="0" fontAlgn="base" hangingPunct="0">
        <a:spcBef>
          <a:spcPts val="400"/>
        </a:spcBef>
        <a:spcAft>
          <a:spcPct val="0"/>
        </a:spcAft>
        <a:defRPr b="1">
          <a:solidFill>
            <a:srgbClr val="404040"/>
          </a:solidFill>
          <a:latin typeface="Constantia" pitchFamily="18" charset="0"/>
          <a:ea typeface="Tunga" pitchFamily="2"/>
          <a:cs typeface="Tunga" pitchFamily="2"/>
        </a:defRPr>
      </a:lvl3pPr>
      <a:lvl4pPr algn="ctr" rtl="0" eaLnBrk="0" fontAlgn="base" hangingPunct="0">
        <a:spcBef>
          <a:spcPts val="400"/>
        </a:spcBef>
        <a:spcAft>
          <a:spcPct val="0"/>
        </a:spcAft>
        <a:defRPr b="1">
          <a:solidFill>
            <a:srgbClr val="404040"/>
          </a:solidFill>
          <a:latin typeface="Constantia" pitchFamily="18" charset="0"/>
          <a:ea typeface="Tunga" pitchFamily="2"/>
          <a:cs typeface="Tunga" pitchFamily="2"/>
        </a:defRPr>
      </a:lvl4pPr>
      <a:lvl5pPr algn="ctr" rtl="0" eaLnBrk="0" fontAlgn="base" hangingPunct="0">
        <a:spcBef>
          <a:spcPts val="400"/>
        </a:spcBef>
        <a:spcAft>
          <a:spcPct val="0"/>
        </a:spcAft>
        <a:defRPr b="1">
          <a:solidFill>
            <a:srgbClr val="404040"/>
          </a:solidFill>
          <a:latin typeface="Constantia" pitchFamily="18" charset="0"/>
          <a:ea typeface="Tunga" pitchFamily="2"/>
          <a:cs typeface="Tunga" pitchFamily="2"/>
        </a:defRPr>
      </a:lvl5pPr>
      <a:lvl6pPr marL="457200" algn="ctr" rtl="0" fontAlgn="base">
        <a:spcBef>
          <a:spcPts val="400"/>
        </a:spcBef>
        <a:spcAft>
          <a:spcPct val="0"/>
        </a:spcAft>
        <a:defRPr b="1">
          <a:solidFill>
            <a:srgbClr val="404040"/>
          </a:solidFill>
          <a:latin typeface="Constantia" pitchFamily="18" charset="0"/>
          <a:ea typeface="Tunga" pitchFamily="2"/>
          <a:cs typeface="Tunga" pitchFamily="2"/>
        </a:defRPr>
      </a:lvl6pPr>
      <a:lvl7pPr marL="914400" algn="ctr" rtl="0" fontAlgn="base">
        <a:spcBef>
          <a:spcPts val="400"/>
        </a:spcBef>
        <a:spcAft>
          <a:spcPct val="0"/>
        </a:spcAft>
        <a:defRPr b="1">
          <a:solidFill>
            <a:srgbClr val="404040"/>
          </a:solidFill>
          <a:latin typeface="Constantia" pitchFamily="18" charset="0"/>
          <a:ea typeface="Tunga" pitchFamily="2"/>
          <a:cs typeface="Tunga" pitchFamily="2"/>
        </a:defRPr>
      </a:lvl7pPr>
      <a:lvl8pPr marL="1371600" algn="ctr" rtl="0" fontAlgn="base">
        <a:spcBef>
          <a:spcPts val="400"/>
        </a:spcBef>
        <a:spcAft>
          <a:spcPct val="0"/>
        </a:spcAft>
        <a:defRPr b="1">
          <a:solidFill>
            <a:srgbClr val="404040"/>
          </a:solidFill>
          <a:latin typeface="Constantia" pitchFamily="18" charset="0"/>
          <a:ea typeface="Tunga" pitchFamily="2"/>
          <a:cs typeface="Tunga" pitchFamily="2"/>
        </a:defRPr>
      </a:lvl8pPr>
      <a:lvl9pPr marL="1828800" algn="ctr" rtl="0" fontAlgn="base">
        <a:spcBef>
          <a:spcPts val="400"/>
        </a:spcBef>
        <a:spcAft>
          <a:spcPct val="0"/>
        </a:spcAft>
        <a:defRPr b="1">
          <a:solidFill>
            <a:srgbClr val="404040"/>
          </a:solidFill>
          <a:latin typeface="Constantia" pitchFamily="18" charset="0"/>
          <a:ea typeface="Tunga" pitchFamily="2"/>
          <a:cs typeface="Tunga" pitchFamily="2"/>
        </a:defRPr>
      </a:lvl9pPr>
    </p:titleStyle>
    <p:bodyStyle>
      <a:lvl1pPr algn="ctr" rtl="0" eaLnBrk="0" fontAlgn="base" hangingPunct="0">
        <a:spcBef>
          <a:spcPts val="600"/>
        </a:spcBef>
        <a:spcAft>
          <a:spcPct val="0"/>
        </a:spcAft>
        <a:buClr>
          <a:schemeClr val="accent1"/>
        </a:buClr>
        <a:defRPr sz="2000" kern="1200" spc="30">
          <a:solidFill>
            <a:schemeClr val="tx1"/>
          </a:solidFill>
          <a:latin typeface="+mn-lt"/>
          <a:ea typeface="+mn-ea"/>
          <a:cs typeface="Tahoma" pitchFamily="34" charset="0"/>
        </a:defRPr>
      </a:lvl1pPr>
      <a:lvl2pPr algn="ctr" rtl="0" eaLnBrk="0" fontAlgn="base" hangingPunct="0">
        <a:spcBef>
          <a:spcPts val="1200"/>
        </a:spcBef>
        <a:spcAft>
          <a:spcPct val="0"/>
        </a:spcAft>
        <a:buClr>
          <a:schemeClr val="accent1"/>
        </a:buClr>
        <a:defRPr kern="1200">
          <a:solidFill>
            <a:schemeClr val="tx2"/>
          </a:solidFill>
          <a:latin typeface="+mn-lt"/>
          <a:ea typeface="+mn-ea"/>
          <a:cs typeface="Tahoma" pitchFamily="34" charset="0"/>
        </a:defRPr>
      </a:lvl2pPr>
      <a:lvl3pPr algn="ctr" rtl="0" eaLnBrk="0" fontAlgn="base" hangingPunct="0">
        <a:spcBef>
          <a:spcPts val="1200"/>
        </a:spcBef>
        <a:spcAft>
          <a:spcPct val="0"/>
        </a:spcAft>
        <a:buClr>
          <a:schemeClr val="accent1"/>
        </a:buClr>
        <a:defRPr sz="1600" kern="1200">
          <a:solidFill>
            <a:schemeClr val="tx1"/>
          </a:solidFill>
          <a:latin typeface="+mn-lt"/>
          <a:ea typeface="+mn-ea"/>
          <a:cs typeface="Tahoma" pitchFamily="34" charset="0"/>
        </a:defRPr>
      </a:lvl3pPr>
      <a:lvl4pPr algn="ctr" rtl="0" eaLnBrk="0" fontAlgn="base" hangingPunct="0">
        <a:spcBef>
          <a:spcPts val="1200"/>
        </a:spcBef>
        <a:spcAft>
          <a:spcPct val="0"/>
        </a:spcAft>
        <a:buClr>
          <a:schemeClr val="accent1"/>
        </a:buClr>
        <a:defRPr sz="1400" kern="1200">
          <a:solidFill>
            <a:schemeClr val="tx2"/>
          </a:solidFill>
          <a:latin typeface="+mn-lt"/>
          <a:ea typeface="+mn-ea"/>
          <a:cs typeface="Tahoma" pitchFamily="34" charset="0"/>
        </a:defRPr>
      </a:lvl4pPr>
      <a:lvl5pPr algn="ctr" rtl="0" eaLnBrk="0" fontAlgn="base" hangingPunct="0">
        <a:spcBef>
          <a:spcPts val="1200"/>
        </a:spcBef>
        <a:spcAft>
          <a:spcPct val="0"/>
        </a:spcAft>
        <a:buClr>
          <a:schemeClr val="accent1"/>
        </a:buClr>
        <a:defRPr sz="1400" kern="120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24.jpeg"/><Relationship Id="rId5" Type="http://schemas.openxmlformats.org/officeDocument/2006/relationships/image" Target="../media/image3.gif"/><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8" Type="http://schemas.openxmlformats.org/officeDocument/2006/relationships/hyperlink" Target="http://en.wikipedia.org/wiki/Kingdom_of_Zion" TargetMode="External"/><Relationship Id="rId3" Type="http://schemas.openxmlformats.org/officeDocument/2006/relationships/hyperlink" Target="http://images.yandex.ru/yandsearch?text=Park%20Zion%20wildlife%20gardens.%D0%BD%D0%B0%20%D0%BA%D0%B0%D1%80%D1%82%D0%B5&amp;img_url=static.stuff.co.nz/1243394756/778/2448778.jpg&amp;pos=24&amp;rpt=simage" TargetMode="External"/><Relationship Id="rId7" Type="http://schemas.openxmlformats.org/officeDocument/2006/relationships/hyperlink" Target="http://images.yandex.ru/yandsearch?p=1&amp;text=Park%20Zion%20wildlife%20gardens.&amp;img_url=img1.liveinternet.ru/images/attach/c/2/73/538/73538349_4029600_sleepingwhitetigerwallpa.jpg&amp;pos=56&amp;rpt=simage" TargetMode="External"/><Relationship Id="rId2" Type="http://schemas.openxmlformats.org/officeDocument/2006/relationships/hyperlink" Target="http://vk.com/photo-610_287307921" TargetMode="External"/><Relationship Id="rId1" Type="http://schemas.openxmlformats.org/officeDocument/2006/relationships/slideLayout" Target="../slideLayouts/slideLayout7.xml"/><Relationship Id="rId6" Type="http://schemas.openxmlformats.org/officeDocument/2006/relationships/hyperlink" Target="http://vk.com/photo-610_287307877" TargetMode="External"/><Relationship Id="rId5" Type="http://schemas.openxmlformats.org/officeDocument/2006/relationships/hyperlink" Target="http://vk.com/photo-610_287307871" TargetMode="External"/><Relationship Id="rId4" Type="http://schemas.openxmlformats.org/officeDocument/2006/relationships/hyperlink" Target="http://images.yandex.ru/yandsearch?p=6&amp;text=Park%20Zion%20wildlife%20gardens.%D0%BD%D0%B0%20%D0%BA%D0%B0%D1%80%D1%82%D0%B5&amp;img_url=img.internethaber.com/other/3.20090528115749..jpg&amp;pos=204&amp;rpt=simage" TargetMode="External"/><Relationship Id="rId9" Type="http://schemas.openxmlformats.org/officeDocument/2006/relationships/hyperlink" Target="http://www.kingdomofzion.co.nz/"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vk.com/photo-610_287307873" TargetMode="External"/><Relationship Id="rId3" Type="http://schemas.openxmlformats.org/officeDocument/2006/relationships/hyperlink" Target="http://images.yandex.ru/yandsearch?text=Park%20Zion%20wildlife%20gardens.%D0%BD%D0%B0%20%D0%BA%D0%B0%D1%80%D1%82%D0%B5&amp;img_url=static2.stuff.co.nz/1312854342/005/5343005.jpg&amp;pos=13&amp;rpt=simage" TargetMode="External"/><Relationship Id="rId7" Type="http://schemas.openxmlformats.org/officeDocument/2006/relationships/hyperlink" Target="http://vk.com/photo-610_287307924" TargetMode="External"/><Relationship Id="rId2" Type="http://schemas.openxmlformats.org/officeDocument/2006/relationships/hyperlink" Target="http://images.yandex.ru/yandsearch?text=%D0%BA%D0%B0%D1%80%D1%82%D0%B0%20%D0%BD%D0%BE%D0%B2%D0%BE%20%D0%B7%D0%B5%D0%BB%D0%B0%D0%BD%D0%B4%D0%B8%D0%B8&amp;img_url=www.valdosta.edu/~cgiddens/maps/Countries_Regions/new_zealand.jpg&amp;pos=25&amp;rpt=simage" TargetMode="External"/><Relationship Id="rId1" Type="http://schemas.openxmlformats.org/officeDocument/2006/relationships/slideLayout" Target="../slideLayouts/slideLayout7.xml"/><Relationship Id="rId6" Type="http://schemas.openxmlformats.org/officeDocument/2006/relationships/hyperlink" Target="http://vk.com/photo-610_287307877" TargetMode="External"/><Relationship Id="rId5" Type="http://schemas.openxmlformats.org/officeDocument/2006/relationships/hyperlink" Target="http://images.yandex.ru/yandsearch?text=Park%20Zion%20wildlife%20gardens.%D0%BD%D0%B0%20%D0%BA%D0%B0%D1%80%D1%82%D0%B5&amp;img_url=foto.awd.ru/data/media/57/Marina_and_Cheetahs_3.jpg&amp;pos=14&amp;rpt=simage" TargetMode="External"/><Relationship Id="rId10" Type="http://schemas.openxmlformats.org/officeDocument/2006/relationships/hyperlink" Target="http://vk.com/photo-610_287307900" TargetMode="External"/><Relationship Id="rId4" Type="http://schemas.openxmlformats.org/officeDocument/2006/relationships/hyperlink" Target="http://images.yandex.ru/yandsearch?p=1&amp;text=Park%20Zion%20wildlife%20gardens.%D0%BD%D0%B0%20%D0%BA%D0%B0%D1%80%D1%82%D0%B5&amp;img_url=s017.radikal.ru/i411/1111/2f/4efc1b922bb1.jpg&amp;pos=55&amp;rpt=simage" TargetMode="External"/><Relationship Id="rId9" Type="http://schemas.openxmlformats.org/officeDocument/2006/relationships/hyperlink" Target="http://vk.com/photo-610_287307879"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3.gif"/></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3.gif"/><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1.jpeg"/><Relationship Id="rId5" Type="http://schemas.openxmlformats.org/officeDocument/2006/relationships/image" Target="../media/image3.gif"/><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image" Target="../media/image15.jpeg"/><Relationship Id="rId4" Type="http://schemas.openxmlformats.org/officeDocument/2006/relationships/image" Target="../media/image3.gif"/></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79375" y="1850157"/>
            <a:ext cx="9144001" cy="2585324"/>
          </a:xfrm>
          <a:prstGeom prst="rect">
            <a:avLst/>
          </a:prstGeom>
          <a:noFill/>
        </p:spPr>
        <p:txBody>
          <a:bodyPr>
            <a:spAutoFit/>
          </a:bodyPr>
          <a:lstStyle/>
          <a:p>
            <a:pPr algn="ctr" fontAlgn="auto">
              <a:spcBef>
                <a:spcPts val="0"/>
              </a:spcBef>
              <a:spcAft>
                <a:spcPts val="0"/>
              </a:spcAft>
              <a:defRPr/>
            </a:pPr>
            <a:r>
              <a:rPr lang="ru-RU"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rPr>
              <a:t>Работа выполнена учеником средней школы №1191 9«А» класса Петровым Петром.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350" y="9531"/>
            <a:ext cx="9144000" cy="92333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5400" dirty="0">
                <a:latin typeface="+mn-lt"/>
              </a:rPr>
              <a:t>But they are still predators</a:t>
            </a:r>
            <a:endParaRPr lang="ru-RU"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ndParaRPr>
          </a:p>
        </p:txBody>
      </p:sp>
      <p:pic>
        <p:nvPicPr>
          <p:cNvPr id="2051" name="Picture 3" descr="C:\Users\User\Desktop\Педро\Фото айкидо\0_162da_5c5e4fb6_XL.jpg"/>
          <p:cNvPicPr>
            <a:picLocks noChangeAspect="1" noChangeArrowheads="1"/>
          </p:cNvPicPr>
          <p:nvPr/>
        </p:nvPicPr>
        <p:blipFill>
          <a:blip r:embed="rId3"/>
          <a:srcRect/>
          <a:stretch>
            <a:fillRect/>
          </a:stretch>
        </p:blipFill>
        <p:spPr bwMode="auto">
          <a:xfrm>
            <a:off x="71438" y="1617663"/>
            <a:ext cx="3529012" cy="2644775"/>
          </a:xfrm>
          <a:prstGeom prst="rect">
            <a:avLst/>
          </a:prstGeom>
          <a:noFill/>
          <a:ln w="9525">
            <a:noFill/>
            <a:miter lim="800000"/>
            <a:headEnd/>
            <a:tailEnd/>
          </a:ln>
        </p:spPr>
      </p:pic>
      <p:pic>
        <p:nvPicPr>
          <p:cNvPr id="2052" name="Picture 4" descr="C:\Users\User\Desktop\Педро\Фото айкидо\4_3017_2659807209_de7b0c023e_h.jpg"/>
          <p:cNvPicPr>
            <a:picLocks noChangeAspect="1" noChangeArrowheads="1"/>
          </p:cNvPicPr>
          <p:nvPr/>
        </p:nvPicPr>
        <p:blipFill>
          <a:blip r:embed="rId4"/>
          <a:srcRect/>
          <a:stretch>
            <a:fillRect/>
          </a:stretch>
        </p:blipFill>
        <p:spPr bwMode="auto">
          <a:xfrm>
            <a:off x="5435600" y="1617663"/>
            <a:ext cx="3708400" cy="2644775"/>
          </a:xfrm>
          <a:prstGeom prst="rect">
            <a:avLst/>
          </a:prstGeom>
          <a:noFill/>
          <a:ln w="9525">
            <a:noFill/>
            <a:miter lim="800000"/>
            <a:headEnd/>
            <a:tailEnd/>
          </a:ln>
        </p:spPr>
      </p:pic>
      <p:sp>
        <p:nvSpPr>
          <p:cNvPr id="3" name="TextBox 2"/>
          <p:cNvSpPr txBox="1">
            <a:spLocks noChangeArrowheads="1"/>
          </p:cNvSpPr>
          <p:nvPr/>
        </p:nvSpPr>
        <p:spPr bwMode="auto">
          <a:xfrm>
            <a:off x="2143125" y="6005513"/>
            <a:ext cx="4679950" cy="400050"/>
          </a:xfrm>
          <a:prstGeom prst="rect">
            <a:avLst/>
          </a:prstGeom>
          <a:noFill/>
          <a:ln w="9525">
            <a:noFill/>
            <a:miter lim="800000"/>
            <a:headEnd/>
            <a:tailEnd/>
          </a:ln>
        </p:spPr>
        <p:txBody>
          <a:bodyPr>
            <a:spAutoFit/>
          </a:bodyPr>
          <a:lstStyle/>
          <a:p>
            <a:r>
              <a:rPr lang="en-US" sz="2000" b="1" i="1">
                <a:latin typeface="Garamond" pitchFamily="18" charset="0"/>
              </a:rPr>
              <a:t>That man did they are still predators.</a:t>
            </a:r>
            <a:endParaRPr lang="de-LI" sz="2000" b="1" i="1">
              <a:latin typeface="Garamond" pitchFamily="18" charset="0"/>
            </a:endParaRPr>
          </a:p>
        </p:txBody>
      </p:sp>
      <p:pic>
        <p:nvPicPr>
          <p:cNvPr id="2054" name="Picture 6" descr="C:\Users\User\Desktop\Педро\Фото айкидо\Zion Wildlife Gardens_1.gif"/>
          <p:cNvPicPr>
            <a:picLocks noChangeAspect="1" noChangeArrowheads="1"/>
          </p:cNvPicPr>
          <p:nvPr/>
        </p:nvPicPr>
        <p:blipFill>
          <a:blip r:embed="rId5"/>
          <a:srcRect/>
          <a:stretch>
            <a:fillRect/>
          </a:stretch>
        </p:blipFill>
        <p:spPr bwMode="auto">
          <a:xfrm>
            <a:off x="8562975" y="5661025"/>
            <a:ext cx="568325" cy="1196975"/>
          </a:xfrm>
          <a:prstGeom prst="rect">
            <a:avLst/>
          </a:prstGeom>
          <a:noFill/>
          <a:ln w="9525">
            <a:noFill/>
            <a:miter lim="800000"/>
            <a:headEnd/>
            <a:tailEnd/>
          </a:ln>
        </p:spPr>
      </p:pic>
      <p:pic>
        <p:nvPicPr>
          <p:cNvPr id="6146" name="Picture 2" descr="C:\Users\User\Desktop\Пётр\Презентации и фильмы\ZydhQ6N482k.jpg"/>
          <p:cNvPicPr>
            <a:picLocks noChangeAspect="1" noChangeArrowheads="1"/>
          </p:cNvPicPr>
          <p:nvPr/>
        </p:nvPicPr>
        <p:blipFill>
          <a:blip r:embed="rId6"/>
          <a:srcRect/>
          <a:stretch>
            <a:fillRect/>
          </a:stretch>
        </p:blipFill>
        <p:spPr bwMode="auto">
          <a:xfrm>
            <a:off x="2720975" y="3848100"/>
            <a:ext cx="3522663" cy="1957388"/>
          </a:xfrm>
          <a:prstGeom prst="rect">
            <a:avLst/>
          </a:prstGeom>
          <a:noFill/>
          <a:ln w="9525">
            <a:noFill/>
            <a:miter lim="800000"/>
            <a:headEnd/>
            <a:tailEnd/>
          </a:ln>
        </p:spPr>
      </p:pic>
    </p:spTree>
    <p:custDataLst>
      <p:tags r:id="rId1"/>
    </p:custDataLst>
  </p:cSld>
  <p:clrMapOvr>
    <a:masterClrMapping/>
  </p:clrMapOvr>
  <p:transition spd="slow" advTm="984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wedge">
                                      <p:cBhvr>
                                        <p:cTn id="10" dur="2000"/>
                                        <p:tgtEl>
                                          <p:spTgt spid="2051"/>
                                        </p:tgtEl>
                                      </p:cBhvr>
                                    </p:animEffect>
                                  </p:childTnLst>
                                </p:cTn>
                              </p:par>
                              <p:par>
                                <p:cTn id="11" presetID="20" presetClass="entr" presetSubtype="0" fill="hold" nodeType="with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wedge">
                                      <p:cBhvr>
                                        <p:cTn id="13" dur="2000"/>
                                        <p:tgtEl>
                                          <p:spTgt spid="6146"/>
                                        </p:tgtEl>
                                      </p:cBhvr>
                                    </p:animEffect>
                                  </p:childTnLst>
                                </p:cTn>
                              </p:par>
                              <p:par>
                                <p:cTn id="14" presetID="20" presetClass="entr" presetSubtype="0"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wedge">
                                      <p:cBhvr>
                                        <p:cTn id="16" dur="2000"/>
                                        <p:tgtEl>
                                          <p:spTgt spid="2052"/>
                                        </p:tgtEl>
                                      </p:cBhvr>
                                    </p:animEffect>
                                  </p:childTnLst>
                                </p:cTn>
                              </p:par>
                              <p:par>
                                <p:cTn id="17" presetID="2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edge">
                                      <p:cBhvr>
                                        <p:cTn id="19" dur="2000"/>
                                        <p:tgtEl>
                                          <p:spTgt spid="3"/>
                                        </p:tgtEl>
                                      </p:cBhvr>
                                    </p:animEffect>
                                  </p:childTnLst>
                                </p:cTn>
                              </p:par>
                              <p:par>
                                <p:cTn id="20" presetID="20" presetClass="entr" presetSubtype="0" fill="hold" nodeType="withEffect">
                                  <p:stCondLst>
                                    <p:cond delay="0"/>
                                  </p:stCondLst>
                                  <p:childTnLst>
                                    <p:set>
                                      <p:cBhvr>
                                        <p:cTn id="21" dur="1" fill="hold">
                                          <p:stCondLst>
                                            <p:cond delay="0"/>
                                          </p:stCondLst>
                                        </p:cTn>
                                        <p:tgtEl>
                                          <p:spTgt spid="2054"/>
                                        </p:tgtEl>
                                        <p:attrNameLst>
                                          <p:attrName>style.visibility</p:attrName>
                                        </p:attrNameLst>
                                      </p:cBhvr>
                                      <p:to>
                                        <p:strVal val="visible"/>
                                      </p:to>
                                    </p:set>
                                    <p:animEffect transition="in" filter="wedge">
                                      <p:cBhvr>
                                        <p:cTn id="22" dur="2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User\Desktop\Пётр\Презентации и фильмы\article-1188880-00A4360B1000044C-335_224x423.jpg"/>
          <p:cNvPicPr>
            <a:picLocks noChangeAspect="1" noChangeArrowheads="1"/>
          </p:cNvPicPr>
          <p:nvPr/>
        </p:nvPicPr>
        <p:blipFill>
          <a:blip r:embed="rId2"/>
          <a:srcRect/>
          <a:stretch>
            <a:fillRect/>
          </a:stretch>
        </p:blipFill>
        <p:spPr bwMode="auto">
          <a:xfrm>
            <a:off x="0" y="3068638"/>
            <a:ext cx="2133600" cy="3778250"/>
          </a:xfrm>
          <a:prstGeom prst="rect">
            <a:avLst/>
          </a:prstGeom>
          <a:noFill/>
          <a:ln w="9525">
            <a:noFill/>
            <a:miter lim="800000"/>
            <a:headEnd/>
            <a:tailEnd/>
          </a:ln>
        </p:spPr>
      </p:pic>
      <p:pic>
        <p:nvPicPr>
          <p:cNvPr id="8196" name="Picture 4" descr="C:\Users\User\Desktop\Пётр\Презентации и фильмы\8YivppyTcLc.jpg"/>
          <p:cNvPicPr>
            <a:picLocks noChangeAspect="1" noChangeArrowheads="1"/>
          </p:cNvPicPr>
          <p:nvPr/>
        </p:nvPicPr>
        <p:blipFill>
          <a:blip r:embed="rId3"/>
          <a:srcRect/>
          <a:stretch>
            <a:fillRect/>
          </a:stretch>
        </p:blipFill>
        <p:spPr bwMode="auto">
          <a:xfrm>
            <a:off x="2124075" y="4133850"/>
            <a:ext cx="4032250" cy="2698750"/>
          </a:xfrm>
          <a:prstGeom prst="rect">
            <a:avLst/>
          </a:prstGeom>
          <a:noFill/>
          <a:ln w="9525">
            <a:noFill/>
            <a:miter lim="800000"/>
            <a:headEnd/>
            <a:tailEnd/>
          </a:ln>
        </p:spPr>
      </p:pic>
      <p:pic>
        <p:nvPicPr>
          <p:cNvPr id="8198" name="Picture 6" descr="C:\Users\User\Desktop\Пётр\Презентации и фильмы\5343005.jpg"/>
          <p:cNvPicPr>
            <a:picLocks noChangeAspect="1" noChangeArrowheads="1"/>
          </p:cNvPicPr>
          <p:nvPr/>
        </p:nvPicPr>
        <p:blipFill>
          <a:blip r:embed="rId4"/>
          <a:srcRect/>
          <a:stretch>
            <a:fillRect/>
          </a:stretch>
        </p:blipFill>
        <p:spPr bwMode="auto">
          <a:xfrm>
            <a:off x="6173788" y="3068638"/>
            <a:ext cx="2970212" cy="3789362"/>
          </a:xfrm>
          <a:prstGeom prst="rect">
            <a:avLst/>
          </a:prstGeom>
          <a:noFill/>
          <a:ln w="9525">
            <a:noFill/>
            <a:miter lim="800000"/>
            <a:headEnd/>
            <a:tailEnd/>
          </a:ln>
        </p:spPr>
      </p:pic>
      <p:pic>
        <p:nvPicPr>
          <p:cNvPr id="8199" name="Picture 7" descr="C:\Users\User\Desktop\Пётр\Презентации и фильмы\A_261007lion1729_1.feature-image_t300.JPG"/>
          <p:cNvPicPr>
            <a:picLocks noChangeAspect="1" noChangeArrowheads="1"/>
          </p:cNvPicPr>
          <p:nvPr/>
        </p:nvPicPr>
        <p:blipFill>
          <a:blip r:embed="rId5"/>
          <a:srcRect/>
          <a:stretch>
            <a:fillRect/>
          </a:stretch>
        </p:blipFill>
        <p:spPr bwMode="auto">
          <a:xfrm>
            <a:off x="6173788" y="1085850"/>
            <a:ext cx="2995612" cy="1982788"/>
          </a:xfrm>
          <a:prstGeom prst="rect">
            <a:avLst/>
          </a:prstGeom>
          <a:noFill/>
          <a:ln w="9525">
            <a:noFill/>
            <a:miter lim="800000"/>
            <a:headEnd/>
            <a:tailEnd/>
          </a:ln>
        </p:spPr>
      </p:pic>
      <p:pic>
        <p:nvPicPr>
          <p:cNvPr id="8200" name="Picture 8" descr="C:\Users\User\Desktop\Пётр\Презентации и фильмы\ieXe_V_vIO4.jpg"/>
          <p:cNvPicPr>
            <a:picLocks noChangeAspect="1" noChangeArrowheads="1"/>
          </p:cNvPicPr>
          <p:nvPr/>
        </p:nvPicPr>
        <p:blipFill>
          <a:blip r:embed="rId6"/>
          <a:srcRect/>
          <a:stretch>
            <a:fillRect/>
          </a:stretch>
        </p:blipFill>
        <p:spPr bwMode="auto">
          <a:xfrm>
            <a:off x="2268538" y="1085850"/>
            <a:ext cx="3887787" cy="3048000"/>
          </a:xfrm>
          <a:prstGeom prst="rect">
            <a:avLst/>
          </a:prstGeom>
          <a:noFill/>
          <a:ln w="9525">
            <a:noFill/>
            <a:miter lim="800000"/>
            <a:headEnd/>
            <a:tailEnd/>
          </a:ln>
        </p:spPr>
      </p:pic>
      <p:pic>
        <p:nvPicPr>
          <p:cNvPr id="8202" name="Picture 10" descr="C:\Users\User\Desktop\Пётр\Презентации и фильмы\i.jpg"/>
          <p:cNvPicPr>
            <a:picLocks noChangeAspect="1" noChangeArrowheads="1"/>
          </p:cNvPicPr>
          <p:nvPr/>
        </p:nvPicPr>
        <p:blipFill>
          <a:blip r:embed="rId7"/>
          <a:srcRect/>
          <a:stretch>
            <a:fillRect/>
          </a:stretch>
        </p:blipFill>
        <p:spPr bwMode="auto">
          <a:xfrm>
            <a:off x="0" y="1085850"/>
            <a:ext cx="2268538" cy="1987550"/>
          </a:xfrm>
          <a:prstGeom prst="rect">
            <a:avLst/>
          </a:prstGeom>
          <a:noFill/>
          <a:ln w="9525">
            <a:noFill/>
            <a:miter lim="800000"/>
            <a:headEnd/>
            <a:tailEnd/>
          </a:ln>
        </p:spPr>
      </p:pic>
      <p:pic>
        <p:nvPicPr>
          <p:cNvPr id="8203" name="Picture 11" descr="C:\Users\User\Desktop\Пётр\Презентации и фильмы\Zion_Wildlife_Gardens.png"/>
          <p:cNvPicPr>
            <a:picLocks noChangeAspect="1" noChangeArrowheads="1"/>
          </p:cNvPicPr>
          <p:nvPr/>
        </p:nvPicPr>
        <p:blipFill>
          <a:blip r:embed="rId8"/>
          <a:srcRect/>
          <a:stretch>
            <a:fillRect/>
          </a:stretch>
        </p:blipFill>
        <p:spPr bwMode="auto">
          <a:xfrm>
            <a:off x="8604250" y="0"/>
            <a:ext cx="536575" cy="1085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8202"/>
                                        </p:tgtEl>
                                        <p:attrNameLst>
                                          <p:attrName>style.visibility</p:attrName>
                                        </p:attrNameLst>
                                      </p:cBhvr>
                                      <p:to>
                                        <p:strVal val="visible"/>
                                      </p:to>
                                    </p:set>
                                    <p:anim calcmode="lin" valueType="num">
                                      <p:cBhvr>
                                        <p:cTn id="7" dur="1000" fill="hold"/>
                                        <p:tgtEl>
                                          <p:spTgt spid="8202"/>
                                        </p:tgtEl>
                                        <p:attrNameLst>
                                          <p:attrName>ppt_w</p:attrName>
                                        </p:attrNameLst>
                                      </p:cBhvr>
                                      <p:tavLst>
                                        <p:tav tm="0">
                                          <p:val>
                                            <p:fltVal val="0"/>
                                          </p:val>
                                        </p:tav>
                                        <p:tav tm="100000">
                                          <p:val>
                                            <p:strVal val="#ppt_w"/>
                                          </p:val>
                                        </p:tav>
                                      </p:tavLst>
                                    </p:anim>
                                    <p:anim calcmode="lin" valueType="num">
                                      <p:cBhvr>
                                        <p:cTn id="8" dur="1000" fill="hold"/>
                                        <p:tgtEl>
                                          <p:spTgt spid="8202"/>
                                        </p:tgtEl>
                                        <p:attrNameLst>
                                          <p:attrName>ppt_h</p:attrName>
                                        </p:attrNameLst>
                                      </p:cBhvr>
                                      <p:tavLst>
                                        <p:tav tm="0">
                                          <p:val>
                                            <p:fltVal val="0"/>
                                          </p:val>
                                        </p:tav>
                                        <p:tav tm="100000">
                                          <p:val>
                                            <p:strVal val="#ppt_h"/>
                                          </p:val>
                                        </p:tav>
                                      </p:tavLst>
                                    </p:anim>
                                    <p:anim calcmode="lin" valueType="num">
                                      <p:cBhvr>
                                        <p:cTn id="9" dur="1000" fill="hold"/>
                                        <p:tgtEl>
                                          <p:spTgt spid="820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20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p:cTn id="13" dur="1000" fill="hold"/>
                                        <p:tgtEl>
                                          <p:spTgt spid="8195"/>
                                        </p:tgtEl>
                                        <p:attrNameLst>
                                          <p:attrName>ppt_w</p:attrName>
                                        </p:attrNameLst>
                                      </p:cBhvr>
                                      <p:tavLst>
                                        <p:tav tm="0">
                                          <p:val>
                                            <p:fltVal val="0"/>
                                          </p:val>
                                        </p:tav>
                                        <p:tav tm="100000">
                                          <p:val>
                                            <p:strVal val="#ppt_w"/>
                                          </p:val>
                                        </p:tav>
                                      </p:tavLst>
                                    </p:anim>
                                    <p:anim calcmode="lin" valueType="num">
                                      <p:cBhvr>
                                        <p:cTn id="14" dur="1000" fill="hold"/>
                                        <p:tgtEl>
                                          <p:spTgt spid="8195"/>
                                        </p:tgtEl>
                                        <p:attrNameLst>
                                          <p:attrName>ppt_h</p:attrName>
                                        </p:attrNameLst>
                                      </p:cBhvr>
                                      <p:tavLst>
                                        <p:tav tm="0">
                                          <p:val>
                                            <p:fltVal val="0"/>
                                          </p:val>
                                        </p:tav>
                                        <p:tav tm="100000">
                                          <p:val>
                                            <p:strVal val="#ppt_h"/>
                                          </p:val>
                                        </p:tav>
                                      </p:tavLst>
                                    </p:anim>
                                    <p:anim calcmode="lin" valueType="num">
                                      <p:cBhvr>
                                        <p:cTn id="15" dur="1000" fill="hold"/>
                                        <p:tgtEl>
                                          <p:spTgt spid="819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8195"/>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8200"/>
                                        </p:tgtEl>
                                        <p:attrNameLst>
                                          <p:attrName>style.visibility</p:attrName>
                                        </p:attrNameLst>
                                      </p:cBhvr>
                                      <p:to>
                                        <p:strVal val="visible"/>
                                      </p:to>
                                    </p:set>
                                    <p:anim calcmode="lin" valueType="num">
                                      <p:cBhvr>
                                        <p:cTn id="19" dur="1000" fill="hold"/>
                                        <p:tgtEl>
                                          <p:spTgt spid="8200"/>
                                        </p:tgtEl>
                                        <p:attrNameLst>
                                          <p:attrName>ppt_w</p:attrName>
                                        </p:attrNameLst>
                                      </p:cBhvr>
                                      <p:tavLst>
                                        <p:tav tm="0">
                                          <p:val>
                                            <p:fltVal val="0"/>
                                          </p:val>
                                        </p:tav>
                                        <p:tav tm="100000">
                                          <p:val>
                                            <p:strVal val="#ppt_w"/>
                                          </p:val>
                                        </p:tav>
                                      </p:tavLst>
                                    </p:anim>
                                    <p:anim calcmode="lin" valueType="num">
                                      <p:cBhvr>
                                        <p:cTn id="20" dur="1000" fill="hold"/>
                                        <p:tgtEl>
                                          <p:spTgt spid="8200"/>
                                        </p:tgtEl>
                                        <p:attrNameLst>
                                          <p:attrName>ppt_h</p:attrName>
                                        </p:attrNameLst>
                                      </p:cBhvr>
                                      <p:tavLst>
                                        <p:tav tm="0">
                                          <p:val>
                                            <p:fltVal val="0"/>
                                          </p:val>
                                        </p:tav>
                                        <p:tav tm="100000">
                                          <p:val>
                                            <p:strVal val="#ppt_h"/>
                                          </p:val>
                                        </p:tav>
                                      </p:tavLst>
                                    </p:anim>
                                    <p:anim calcmode="lin" valueType="num">
                                      <p:cBhvr>
                                        <p:cTn id="21" dur="1000" fill="hold"/>
                                        <p:tgtEl>
                                          <p:spTgt spid="820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8200"/>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8196"/>
                                        </p:tgtEl>
                                        <p:attrNameLst>
                                          <p:attrName>style.visibility</p:attrName>
                                        </p:attrNameLst>
                                      </p:cBhvr>
                                      <p:to>
                                        <p:strVal val="visible"/>
                                      </p:to>
                                    </p:set>
                                    <p:anim calcmode="lin" valueType="num">
                                      <p:cBhvr>
                                        <p:cTn id="25" dur="1000" fill="hold"/>
                                        <p:tgtEl>
                                          <p:spTgt spid="8196"/>
                                        </p:tgtEl>
                                        <p:attrNameLst>
                                          <p:attrName>ppt_w</p:attrName>
                                        </p:attrNameLst>
                                      </p:cBhvr>
                                      <p:tavLst>
                                        <p:tav tm="0">
                                          <p:val>
                                            <p:fltVal val="0"/>
                                          </p:val>
                                        </p:tav>
                                        <p:tav tm="100000">
                                          <p:val>
                                            <p:strVal val="#ppt_w"/>
                                          </p:val>
                                        </p:tav>
                                      </p:tavLst>
                                    </p:anim>
                                    <p:anim calcmode="lin" valueType="num">
                                      <p:cBhvr>
                                        <p:cTn id="26" dur="1000" fill="hold"/>
                                        <p:tgtEl>
                                          <p:spTgt spid="8196"/>
                                        </p:tgtEl>
                                        <p:attrNameLst>
                                          <p:attrName>ppt_h</p:attrName>
                                        </p:attrNameLst>
                                      </p:cBhvr>
                                      <p:tavLst>
                                        <p:tav tm="0">
                                          <p:val>
                                            <p:fltVal val="0"/>
                                          </p:val>
                                        </p:tav>
                                        <p:tav tm="100000">
                                          <p:val>
                                            <p:strVal val="#ppt_h"/>
                                          </p:val>
                                        </p:tav>
                                      </p:tavLst>
                                    </p:anim>
                                    <p:anim calcmode="lin" valueType="num">
                                      <p:cBhvr>
                                        <p:cTn id="27" dur="1000" fill="hold"/>
                                        <p:tgtEl>
                                          <p:spTgt spid="8196"/>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8196"/>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8199"/>
                                        </p:tgtEl>
                                        <p:attrNameLst>
                                          <p:attrName>style.visibility</p:attrName>
                                        </p:attrNameLst>
                                      </p:cBhvr>
                                      <p:to>
                                        <p:strVal val="visible"/>
                                      </p:to>
                                    </p:set>
                                    <p:anim calcmode="lin" valueType="num">
                                      <p:cBhvr>
                                        <p:cTn id="31" dur="1000" fill="hold"/>
                                        <p:tgtEl>
                                          <p:spTgt spid="8199"/>
                                        </p:tgtEl>
                                        <p:attrNameLst>
                                          <p:attrName>ppt_w</p:attrName>
                                        </p:attrNameLst>
                                      </p:cBhvr>
                                      <p:tavLst>
                                        <p:tav tm="0">
                                          <p:val>
                                            <p:fltVal val="0"/>
                                          </p:val>
                                        </p:tav>
                                        <p:tav tm="100000">
                                          <p:val>
                                            <p:strVal val="#ppt_w"/>
                                          </p:val>
                                        </p:tav>
                                      </p:tavLst>
                                    </p:anim>
                                    <p:anim calcmode="lin" valueType="num">
                                      <p:cBhvr>
                                        <p:cTn id="32" dur="1000" fill="hold"/>
                                        <p:tgtEl>
                                          <p:spTgt spid="8199"/>
                                        </p:tgtEl>
                                        <p:attrNameLst>
                                          <p:attrName>ppt_h</p:attrName>
                                        </p:attrNameLst>
                                      </p:cBhvr>
                                      <p:tavLst>
                                        <p:tav tm="0">
                                          <p:val>
                                            <p:fltVal val="0"/>
                                          </p:val>
                                        </p:tav>
                                        <p:tav tm="100000">
                                          <p:val>
                                            <p:strVal val="#ppt_h"/>
                                          </p:val>
                                        </p:tav>
                                      </p:tavLst>
                                    </p:anim>
                                    <p:anim calcmode="lin" valueType="num">
                                      <p:cBhvr>
                                        <p:cTn id="33" dur="1000" fill="hold"/>
                                        <p:tgtEl>
                                          <p:spTgt spid="819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8199"/>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8198"/>
                                        </p:tgtEl>
                                        <p:attrNameLst>
                                          <p:attrName>style.visibility</p:attrName>
                                        </p:attrNameLst>
                                      </p:cBhvr>
                                      <p:to>
                                        <p:strVal val="visible"/>
                                      </p:to>
                                    </p:set>
                                    <p:anim calcmode="lin" valueType="num">
                                      <p:cBhvr>
                                        <p:cTn id="37" dur="1000" fill="hold"/>
                                        <p:tgtEl>
                                          <p:spTgt spid="8198"/>
                                        </p:tgtEl>
                                        <p:attrNameLst>
                                          <p:attrName>ppt_w</p:attrName>
                                        </p:attrNameLst>
                                      </p:cBhvr>
                                      <p:tavLst>
                                        <p:tav tm="0">
                                          <p:val>
                                            <p:fltVal val="0"/>
                                          </p:val>
                                        </p:tav>
                                        <p:tav tm="100000">
                                          <p:val>
                                            <p:strVal val="#ppt_w"/>
                                          </p:val>
                                        </p:tav>
                                      </p:tavLst>
                                    </p:anim>
                                    <p:anim calcmode="lin" valueType="num">
                                      <p:cBhvr>
                                        <p:cTn id="38" dur="1000" fill="hold"/>
                                        <p:tgtEl>
                                          <p:spTgt spid="8198"/>
                                        </p:tgtEl>
                                        <p:attrNameLst>
                                          <p:attrName>ppt_h</p:attrName>
                                        </p:attrNameLst>
                                      </p:cBhvr>
                                      <p:tavLst>
                                        <p:tav tm="0">
                                          <p:val>
                                            <p:fltVal val="0"/>
                                          </p:val>
                                        </p:tav>
                                        <p:tav tm="100000">
                                          <p:val>
                                            <p:strVal val="#ppt_h"/>
                                          </p:val>
                                        </p:tav>
                                      </p:tavLst>
                                    </p:anim>
                                    <p:anim calcmode="lin" valueType="num">
                                      <p:cBhvr>
                                        <p:cTn id="39" dur="1000" fill="hold"/>
                                        <p:tgtEl>
                                          <p:spTgt spid="8198"/>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8198"/>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8203"/>
                                        </p:tgtEl>
                                        <p:attrNameLst>
                                          <p:attrName>style.visibility</p:attrName>
                                        </p:attrNameLst>
                                      </p:cBhvr>
                                      <p:to>
                                        <p:strVal val="visible"/>
                                      </p:to>
                                    </p:set>
                                    <p:anim calcmode="lin" valueType="num">
                                      <p:cBhvr>
                                        <p:cTn id="43" dur="1000" fill="hold"/>
                                        <p:tgtEl>
                                          <p:spTgt spid="8203"/>
                                        </p:tgtEl>
                                        <p:attrNameLst>
                                          <p:attrName>ppt_w</p:attrName>
                                        </p:attrNameLst>
                                      </p:cBhvr>
                                      <p:tavLst>
                                        <p:tav tm="0">
                                          <p:val>
                                            <p:fltVal val="0"/>
                                          </p:val>
                                        </p:tav>
                                        <p:tav tm="100000">
                                          <p:val>
                                            <p:strVal val="#ppt_w"/>
                                          </p:val>
                                        </p:tav>
                                      </p:tavLst>
                                    </p:anim>
                                    <p:anim calcmode="lin" valueType="num">
                                      <p:cBhvr>
                                        <p:cTn id="44" dur="1000" fill="hold"/>
                                        <p:tgtEl>
                                          <p:spTgt spid="8203"/>
                                        </p:tgtEl>
                                        <p:attrNameLst>
                                          <p:attrName>ppt_h</p:attrName>
                                        </p:attrNameLst>
                                      </p:cBhvr>
                                      <p:tavLst>
                                        <p:tav tm="0">
                                          <p:val>
                                            <p:fltVal val="0"/>
                                          </p:val>
                                        </p:tav>
                                        <p:tav tm="100000">
                                          <p:val>
                                            <p:strVal val="#ppt_h"/>
                                          </p:val>
                                        </p:tav>
                                      </p:tavLst>
                                    </p:anim>
                                    <p:anim calcmode="lin" valueType="num">
                                      <p:cBhvr>
                                        <p:cTn id="45" dur="1000" fill="hold"/>
                                        <p:tgtEl>
                                          <p:spTgt spid="8203"/>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820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1588" y="379413"/>
            <a:ext cx="9144000" cy="6462712"/>
          </a:xfrm>
          <a:prstGeom prst="rect">
            <a:avLst/>
          </a:prstGeom>
          <a:noFill/>
          <a:ln w="9525">
            <a:noFill/>
            <a:miter lim="800000"/>
            <a:headEnd/>
            <a:tailEnd/>
          </a:ln>
        </p:spPr>
        <p:txBody>
          <a:bodyPr>
            <a:spAutoFit/>
          </a:bodyPr>
          <a:lstStyle/>
          <a:p>
            <a:r>
              <a:rPr lang="ru-RU" u="sng">
                <a:latin typeface="Constantia" pitchFamily="18" charset="0"/>
                <a:hlinkClick r:id="rId2"/>
              </a:rPr>
              <a:t>http://vk.com/photo-610_287307921</a:t>
            </a:r>
            <a:endParaRPr lang="ru-RU">
              <a:latin typeface="Constantia" pitchFamily="18" charset="0"/>
            </a:endParaRPr>
          </a:p>
          <a:p>
            <a:r>
              <a:rPr lang="ru-RU" u="sng">
                <a:latin typeface="Constantia" pitchFamily="18" charset="0"/>
                <a:hlinkClick r:id="rId3"/>
              </a:rPr>
              <a:t>http://images.yandex.ru/yandsearch?text=Park%20Zion%20wildlife%20gardens.%D0%BD%D0%B0%20%D0%BA%D0%B0%D1%80%D1%82%D0%B5&amp;img_url=static.stuff.co.nz%2F1243394756%2F778%2F2448778.jpg&amp;pos=24&amp;rpt=simage</a:t>
            </a:r>
            <a:endParaRPr lang="ru-RU">
              <a:latin typeface="Constantia" pitchFamily="18" charset="0"/>
            </a:endParaRPr>
          </a:p>
          <a:p>
            <a:r>
              <a:rPr lang="ru-RU">
                <a:latin typeface="Constantia" pitchFamily="18" charset="0"/>
              </a:rPr>
              <a:t> </a:t>
            </a:r>
          </a:p>
          <a:p>
            <a:r>
              <a:rPr lang="ru-RU" u="sng">
                <a:latin typeface="Constantia" pitchFamily="18" charset="0"/>
                <a:hlinkClick r:id="rId4"/>
              </a:rPr>
              <a:t>http://images.yandex.ru/yandsearch?p=6&amp;text=Park%20Zion%20wildlife%20gardens.%D0%BD%D0%B0%20%D0%BA%D0%B0%D1%80%D1%82%D0%B5&amp;img_url=img.internethaber.com%2Fother%2F3.20090528115749..jpg&amp;pos=204&amp;rpt=simage</a:t>
            </a:r>
            <a:endParaRPr lang="ru-RU">
              <a:latin typeface="Constantia" pitchFamily="18" charset="0"/>
            </a:endParaRPr>
          </a:p>
          <a:p>
            <a:r>
              <a:rPr lang="ru-RU">
                <a:latin typeface="Constantia" pitchFamily="18" charset="0"/>
              </a:rPr>
              <a:t>http://images.yandex.ru/yandsearch?p=7&amp;text=Park Zion wildlife gardens.на карте&amp;img_url=media.apnonline.com.au%2Fimg%2Fmedia%2Fimages%2F2011%2F08%2F13%2FA_261007lion1729_1. feature-image_t300.JPG&amp;pos=216&amp;rpt=simage</a:t>
            </a:r>
          </a:p>
          <a:p>
            <a:r>
              <a:rPr lang="ru-RU" u="sng">
                <a:latin typeface="Constantia" pitchFamily="18" charset="0"/>
                <a:hlinkClick r:id="rId5"/>
              </a:rPr>
              <a:t>http://vk.com/photo-610_287307871</a:t>
            </a:r>
            <a:endParaRPr lang="ru-RU">
              <a:latin typeface="Constantia" pitchFamily="18" charset="0"/>
            </a:endParaRPr>
          </a:p>
          <a:p>
            <a:r>
              <a:rPr lang="ru-RU" u="sng">
                <a:latin typeface="Constantia" pitchFamily="18" charset="0"/>
                <a:hlinkClick r:id="rId6"/>
              </a:rPr>
              <a:t>http://vk.com/photo-610_287307877</a:t>
            </a:r>
            <a:endParaRPr lang="ru-RU">
              <a:latin typeface="Constantia" pitchFamily="18" charset="0"/>
            </a:endParaRPr>
          </a:p>
          <a:p>
            <a:r>
              <a:rPr lang="ru-RU">
                <a:latin typeface="Constantia" pitchFamily="18" charset="0"/>
              </a:rPr>
              <a:t>feature-image_t300.JPG&amp;pos=216&amp;rpt=simage</a:t>
            </a:r>
          </a:p>
          <a:p>
            <a:r>
              <a:rPr lang="ru-RU" u="sng">
                <a:latin typeface="Constantia" pitchFamily="18" charset="0"/>
                <a:hlinkClick r:id="rId7"/>
              </a:rPr>
              <a:t>http://images.yandex.ru/yandsearch?p=1&amp;text=Park%20Zion%20wildlife%20gardens.&amp;img_url=img1.liveinternet.ru%2Fimages%2Fattach%2Fc%2F2%2F73%2F538%2F73538349_4029600_sleepingwhitetigerwallpa.jpg&amp;pos=56&amp;rpt=simage</a:t>
            </a:r>
            <a:endParaRPr lang="ru-RU">
              <a:latin typeface="Constantia" pitchFamily="18" charset="0"/>
            </a:endParaRPr>
          </a:p>
          <a:p>
            <a:r>
              <a:rPr lang="ru-RU">
                <a:latin typeface="Constantia" pitchFamily="18" charset="0"/>
              </a:rPr>
              <a:t>http://images.yandex.ru/yandsearch?p=1&amp;text=Park Zion wildlife gardens.&amp;img_url=1.bp.blogspot.com%2F_sjcvhy5Grtk%2FSoXMPW4caLI%2FAAAAAAAACIc%2FWS7PzRfIak0%2FS240%2FIMG_7505_2.JPG&amp;pos=55&amp;rpt=simage</a:t>
            </a:r>
          </a:p>
          <a:p>
            <a:r>
              <a:rPr lang="ru-RU">
                <a:latin typeface="Constantia" pitchFamily="18" charset="0"/>
              </a:rPr>
              <a:t>505_2.JPG&amp;pos=55&amp;rpt=simage</a:t>
            </a:r>
          </a:p>
          <a:p>
            <a:r>
              <a:rPr lang="ru-RU" u="sng">
                <a:latin typeface="Constantia" pitchFamily="18" charset="0"/>
                <a:hlinkClick r:id="rId8"/>
              </a:rPr>
              <a:t>http://en.wikipedia.org/wiki/Kingdom_of_Zion</a:t>
            </a:r>
            <a:endParaRPr lang="ru-RU">
              <a:latin typeface="Constantia" pitchFamily="18" charset="0"/>
            </a:endParaRPr>
          </a:p>
          <a:p>
            <a:r>
              <a:rPr lang="ru-RU" u="sng">
                <a:latin typeface="Constantia" pitchFamily="18" charset="0"/>
                <a:hlinkClick r:id="rId9"/>
              </a:rPr>
              <a:t>http://www.kingdomofzion.co.nz/</a:t>
            </a:r>
            <a:endParaRPr lang="ru-RU">
              <a:latin typeface="Constantia" pitchFamily="18" charset="0"/>
            </a:endParaRPr>
          </a:p>
        </p:txBody>
      </p:sp>
      <p:sp>
        <p:nvSpPr>
          <p:cNvPr id="6" name="Прямоугольник 5"/>
          <p:cNvSpPr/>
          <p:nvPr/>
        </p:nvSpPr>
        <p:spPr>
          <a:xfrm>
            <a:off x="3779912" y="-171400"/>
            <a:ext cx="2618024" cy="923330"/>
          </a:xfrm>
          <a:prstGeom prst="rect">
            <a:avLst/>
          </a:prstGeom>
          <a:noFill/>
        </p:spPr>
        <p:txBody>
          <a:bodyPr wrap="none">
            <a:spAutoFit/>
          </a:bodyPr>
          <a:lstStyle/>
          <a:p>
            <a:pPr algn="ctr" fontAlgn="auto">
              <a:spcBef>
                <a:spcPts val="0"/>
              </a:spcBef>
              <a:spcAft>
                <a:spcPts val="0"/>
              </a:spcAft>
              <a:defRPr/>
            </a:pP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rPr>
              <a:t>Materials</a:t>
            </a:r>
            <a:endParaRPr lang="ru-RU"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a:spLocks noChangeArrowheads="1"/>
          </p:cNvSpPr>
          <p:nvPr/>
        </p:nvSpPr>
        <p:spPr bwMode="auto">
          <a:xfrm>
            <a:off x="179388" y="117475"/>
            <a:ext cx="8964612" cy="6740525"/>
          </a:xfrm>
          <a:prstGeom prst="rect">
            <a:avLst/>
          </a:prstGeom>
          <a:noFill/>
          <a:ln w="9525">
            <a:noFill/>
            <a:miter lim="800000"/>
            <a:headEnd/>
            <a:tailEnd/>
          </a:ln>
        </p:spPr>
        <p:txBody>
          <a:bodyPr>
            <a:spAutoFit/>
          </a:bodyPr>
          <a:lstStyle/>
          <a:p>
            <a:r>
              <a:rPr lang="ru-RU">
                <a:latin typeface="Constantia" pitchFamily="18" charset="0"/>
              </a:rPr>
              <a:t>http://images.yandex.ru/yandsearch?p=1&amp;text=Park%20Zion%20wildlife%20gardens.&amp;img_url=www.listofzoos.com%2Fimg%2Fthumbs%2FZion_Wildlife_Gardens.png&amp;pos=51&amp;rpt=simage</a:t>
            </a:r>
          </a:p>
          <a:p>
            <a:r>
              <a:rPr lang="ru-RU" u="sng">
                <a:latin typeface="Constantia" pitchFamily="18" charset="0"/>
                <a:hlinkClick r:id="rId2"/>
              </a:rPr>
              <a:t>http://images.yandex.ru/yandsearch?text=%D0%BA%D0%B0%D1%80%D1%82%D0%B0%20%D0%BD%D0%BE%D0%B2%D0%BE%20%D0%B7%D0%B5%D0%BB%D0%B0%D0%BD%D0%B4%D0%B8%D0%B8&amp;img_url=www.valdosta.edu%2F~cgiddens%2Fmaps%2FCountries_Regions%2Fnew_zealand.jpg&amp;pos=25&amp;rpt=simage</a:t>
            </a:r>
            <a:endParaRPr lang="ru-RU">
              <a:latin typeface="Constantia" pitchFamily="18" charset="0"/>
            </a:endParaRPr>
          </a:p>
          <a:p>
            <a:r>
              <a:rPr lang="ru-RU" u="sng">
                <a:latin typeface="Constantia" pitchFamily="18" charset="0"/>
                <a:hlinkClick r:id="rId3"/>
              </a:rPr>
              <a:t>http://images.yandex.ru/yandsearch?text=Park%20Zion%20wildlife%20gardens.%D0%BD%D0%B0%20%D0%BA%D0%B0%D1%80%D1%82%D0%B5&amp;img_url=static2.stuff.co.nz%2F1312854342%2F005%2F5343005.jpg&amp;pos=13&amp;rpt=simage</a:t>
            </a:r>
            <a:endParaRPr lang="ru-RU">
              <a:latin typeface="Constantia" pitchFamily="18" charset="0"/>
            </a:endParaRPr>
          </a:p>
          <a:p>
            <a:r>
              <a:rPr lang="ru-RU" u="sng">
                <a:latin typeface="Constantia" pitchFamily="18" charset="0"/>
                <a:hlinkClick r:id="rId4"/>
              </a:rPr>
              <a:t>http://images.yandex.ru/yandsearch?p=1&amp;text=Park%20Zion%20wildlife%20gardens.%D0%BD%D0%B0%20%D0%BA%D0%B0%D1%80%D1%82%D0%B5&amp;img_url=s017.radikal.ru%2Fi411%2F1111%2F2f%2F4efc1b922bb1.jpg&amp;pos=55&amp;rpt=simage</a:t>
            </a:r>
            <a:r>
              <a:rPr lang="ru-RU">
                <a:latin typeface="Constantia" pitchFamily="18" charset="0"/>
              </a:rPr>
              <a:t> </a:t>
            </a:r>
          </a:p>
          <a:p>
            <a:r>
              <a:rPr lang="ru-RU" u="sng">
                <a:latin typeface="Constantia" pitchFamily="18" charset="0"/>
                <a:hlinkClick r:id="rId5"/>
              </a:rPr>
              <a:t>http://images.yandex.ru/yandsearch?text=Park%20Zion%20wildlife%20gardens.%D0%BD%D0%B0%20%D0%BA%D0%B0%D1%80%D1%82%D0%B5&amp;img_url=foto.awd.ru%2Fdata%2Fmedia%2F57%2FMarina_and_Cheetahs_3.jpg&amp;pos=14&amp;rpt=simage</a:t>
            </a:r>
            <a:endParaRPr lang="ru-RU">
              <a:latin typeface="Constantia" pitchFamily="18" charset="0"/>
            </a:endParaRPr>
          </a:p>
          <a:p>
            <a:r>
              <a:rPr lang="ru-RU">
                <a:latin typeface="Constantia" pitchFamily="18" charset="0"/>
              </a:rPr>
              <a:t>http://images.yandex.ru/yandsearch?text=Park Zion wildlife gardens.на карте&amp;img_url=images.smh.com.au%2F2009%2F05%2F28%2F544879%2F470zookeeper-tiger-420x0.jpg&amp;pos=0&amp;rpt=simag</a:t>
            </a:r>
          </a:p>
          <a:p>
            <a:r>
              <a:rPr lang="ru-RU" u="sng">
                <a:latin typeface="Constantia" pitchFamily="18" charset="0"/>
                <a:hlinkClick r:id="rId6"/>
              </a:rPr>
              <a:t>http://vk.com/photo-610_287307877</a:t>
            </a:r>
            <a:endParaRPr lang="ru-RU">
              <a:latin typeface="Constantia" pitchFamily="18" charset="0"/>
            </a:endParaRPr>
          </a:p>
          <a:p>
            <a:r>
              <a:rPr lang="ru-RU" u="sng">
                <a:latin typeface="Constantia" pitchFamily="18" charset="0"/>
                <a:hlinkClick r:id="rId7"/>
              </a:rPr>
              <a:t>http://vk.com/photo-610_287307924</a:t>
            </a:r>
            <a:endParaRPr lang="ru-RU">
              <a:latin typeface="Constantia" pitchFamily="18" charset="0"/>
            </a:endParaRPr>
          </a:p>
          <a:p>
            <a:r>
              <a:rPr lang="ru-RU" u="sng">
                <a:latin typeface="Constantia" pitchFamily="18" charset="0"/>
                <a:hlinkClick r:id="rId8"/>
              </a:rPr>
              <a:t>http://vk.com/photo-610_287307873</a:t>
            </a:r>
            <a:endParaRPr lang="ru-RU">
              <a:latin typeface="Constantia" pitchFamily="18" charset="0"/>
            </a:endParaRPr>
          </a:p>
          <a:p>
            <a:r>
              <a:rPr lang="ru-RU" u="sng">
                <a:latin typeface="Constantia" pitchFamily="18" charset="0"/>
                <a:hlinkClick r:id="rId9"/>
              </a:rPr>
              <a:t>http://vk.com/photo-610_287307879</a:t>
            </a:r>
            <a:endParaRPr lang="ru-RU">
              <a:latin typeface="Constantia" pitchFamily="18" charset="0"/>
            </a:endParaRPr>
          </a:p>
          <a:p>
            <a:r>
              <a:rPr lang="ru-RU" u="sng">
                <a:latin typeface="Constantia" pitchFamily="18" charset="0"/>
                <a:hlinkClick r:id="rId10"/>
              </a:rPr>
              <a:t>http://vk.com/photo-610_287307900</a:t>
            </a:r>
            <a:endParaRPr lang="ru-RU">
              <a:latin typeface="Constant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67744" y="2132855"/>
            <a:ext cx="4651786" cy="1200329"/>
          </a:xfrm>
          <a:prstGeom prst="rect">
            <a:avLst/>
          </a:prstGeom>
          <a:noFill/>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fontAlgn="auto">
              <a:spcBef>
                <a:spcPts val="0"/>
              </a:spcBef>
              <a:spcAft>
                <a:spcPts val="0"/>
              </a:spcAft>
              <a:defRPr/>
            </a:pPr>
            <a:r>
              <a:rPr lang="de-LI" sz="7200" b="1" i="1" dirty="0" err="1">
                <a:latin typeface="+mn-lt"/>
              </a:rPr>
              <a:t>Thank</a:t>
            </a:r>
            <a:r>
              <a:rPr lang="de-LI" sz="7200" b="1" i="1" dirty="0">
                <a:latin typeface="+mn-lt"/>
              </a:rPr>
              <a:t> </a:t>
            </a:r>
            <a:r>
              <a:rPr lang="de-LI" sz="7200" b="1" i="1" dirty="0" err="1">
                <a:latin typeface="+mn-lt"/>
              </a:rPr>
              <a:t>you</a:t>
            </a:r>
            <a:r>
              <a:rPr lang="de-LI" sz="7200" b="1" i="1" dirty="0">
                <a:latin typeface="+mn-lt"/>
              </a:rPr>
              <a:t>!</a:t>
            </a:r>
            <a:endParaRPr lang="ru-RU" sz="7200" b="1" i="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mn-lt"/>
            </a:endParaRPr>
          </a:p>
        </p:txBody>
      </p:sp>
      <p:pic>
        <p:nvPicPr>
          <p:cNvPr id="1026" name="Picture 2" descr="C:\Users\User\Desktop\Педро\Фото айкидо\Zion Wildlife Gardens_1.gif"/>
          <p:cNvPicPr>
            <a:picLocks noChangeAspect="1" noChangeArrowheads="1"/>
          </p:cNvPicPr>
          <p:nvPr/>
        </p:nvPicPr>
        <p:blipFill>
          <a:blip r:embed="rId3"/>
          <a:srcRect/>
          <a:stretch>
            <a:fillRect/>
          </a:stretch>
        </p:blipFill>
        <p:spPr bwMode="auto">
          <a:xfrm>
            <a:off x="8674100" y="5868988"/>
            <a:ext cx="469900" cy="989012"/>
          </a:xfrm>
          <a:prstGeom prst="rect">
            <a:avLst/>
          </a:prstGeom>
          <a:noFill/>
          <a:ln w="9525">
            <a:noFill/>
            <a:miter lim="800000"/>
            <a:headEnd/>
            <a:tailEnd/>
          </a:ln>
        </p:spPr>
      </p:pic>
    </p:spTree>
    <p:custDataLst>
      <p:tags r:id="rId1"/>
    </p:custDataLst>
  </p:cSld>
  <p:clrMapOvr>
    <a:masterClrMapping/>
  </p:clrMapOvr>
  <p:transition spd="slow" advTm="315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Scale>
                                      <p:cBhvr>
                                        <p:cTn id="12"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26"/>
                                        </p:tgtEl>
                                        <p:attrNameLst>
                                          <p:attrName>ppt_x</p:attrName>
                                          <p:attrName>ppt_y</p:attrName>
                                        </p:attrNameLst>
                                      </p:cBhvr>
                                    </p:animMotion>
                                    <p:animEffect transition="in" filter="fade">
                                      <p:cBhvr>
                                        <p:cTn id="14"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64574" y="116632"/>
            <a:ext cx="8296118" cy="923330"/>
          </a:xfrm>
          <a:prstGeom prst="rect">
            <a:avLst/>
          </a:prstGeom>
          <a:noFill/>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fontAlgn="auto">
              <a:spcBef>
                <a:spcPts val="0"/>
              </a:spcBef>
              <a:spcAft>
                <a:spcPts val="0"/>
              </a:spcAft>
              <a:defRPr/>
            </a:pPr>
            <a:r>
              <a:rPr lang="en-US"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mn-lt"/>
              </a:rPr>
              <a:t>Park Zion wildlife gardens. </a:t>
            </a:r>
            <a:endParaRPr lang="ru-RU"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mn-lt"/>
            </a:endParaRPr>
          </a:p>
        </p:txBody>
      </p:sp>
      <p:pic>
        <p:nvPicPr>
          <p:cNvPr id="1027" name="Picture 3" descr="C:\Users\User\Desktop\Педро\Фото айкидо\images.jpg"/>
          <p:cNvPicPr>
            <a:picLocks noChangeAspect="1" noChangeArrowheads="1"/>
          </p:cNvPicPr>
          <p:nvPr/>
        </p:nvPicPr>
        <p:blipFill>
          <a:blip r:embed="rId3"/>
          <a:srcRect/>
          <a:stretch>
            <a:fillRect/>
          </a:stretch>
        </p:blipFill>
        <p:spPr bwMode="auto">
          <a:xfrm>
            <a:off x="3048000" y="1198563"/>
            <a:ext cx="2944813" cy="4691062"/>
          </a:xfrm>
          <a:prstGeom prst="rect">
            <a:avLst/>
          </a:prstGeom>
          <a:noFill/>
          <a:ln w="9525">
            <a:noFill/>
            <a:miter lim="800000"/>
            <a:headEnd/>
            <a:tailEnd/>
          </a:ln>
        </p:spPr>
      </p:pic>
      <p:pic>
        <p:nvPicPr>
          <p:cNvPr id="5122" name="Picture 2" descr="C:\Users\User\Desktop\Педро\Фото айкидо\Zion Wildlife Gardens_1.gif"/>
          <p:cNvPicPr>
            <a:picLocks noChangeAspect="1" noChangeArrowheads="1"/>
          </p:cNvPicPr>
          <p:nvPr/>
        </p:nvPicPr>
        <p:blipFill>
          <a:blip r:embed="rId4"/>
          <a:srcRect/>
          <a:stretch>
            <a:fillRect/>
          </a:stretch>
        </p:blipFill>
        <p:spPr bwMode="auto">
          <a:xfrm>
            <a:off x="8532813" y="5570538"/>
            <a:ext cx="611187" cy="1287462"/>
          </a:xfrm>
          <a:prstGeom prst="rect">
            <a:avLst/>
          </a:prstGeom>
          <a:noFill/>
          <a:ln w="9525">
            <a:noFill/>
            <a:miter lim="800000"/>
            <a:headEnd/>
            <a:tailEnd/>
          </a:ln>
        </p:spPr>
      </p:pic>
      <p:sp>
        <p:nvSpPr>
          <p:cNvPr id="2" name="Прямоугольник 1"/>
          <p:cNvSpPr/>
          <p:nvPr/>
        </p:nvSpPr>
        <p:spPr>
          <a:xfrm>
            <a:off x="2000324" y="5934670"/>
            <a:ext cx="5038687" cy="923330"/>
          </a:xfrm>
          <a:prstGeom prst="rect">
            <a:avLst/>
          </a:prstGeom>
          <a:noFill/>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fontAlgn="auto">
              <a:spcBef>
                <a:spcPts val="0"/>
              </a:spcBef>
              <a:spcAft>
                <a:spcPts val="0"/>
              </a:spcAft>
              <a:defRPr/>
            </a:pPr>
            <a:r>
              <a:rPr lang="de-LI" sz="5400" dirty="0">
                <a:latin typeface="+mn-lt"/>
              </a:rPr>
              <a:t>World </a:t>
            </a:r>
            <a:r>
              <a:rPr lang="de-LI" sz="5400" dirty="0" err="1">
                <a:latin typeface="+mn-lt"/>
              </a:rPr>
              <a:t>of</a:t>
            </a:r>
            <a:r>
              <a:rPr lang="de-LI" sz="5400" dirty="0">
                <a:latin typeface="+mn-lt"/>
              </a:rPr>
              <a:t> </a:t>
            </a:r>
            <a:r>
              <a:rPr lang="de-LI" sz="5400" dirty="0" err="1">
                <a:latin typeface="+mn-lt"/>
              </a:rPr>
              <a:t>big</a:t>
            </a:r>
            <a:r>
              <a:rPr lang="de-LI" sz="5400" dirty="0">
                <a:latin typeface="+mn-lt"/>
              </a:rPr>
              <a:t> </a:t>
            </a:r>
            <a:r>
              <a:rPr lang="de-LI" sz="5400" dirty="0" err="1">
                <a:latin typeface="+mn-lt"/>
              </a:rPr>
              <a:t>cats</a:t>
            </a:r>
            <a:r>
              <a:rPr lang="ru-RU" sz="5400" dirty="0">
                <a:latin typeface="+mn-lt"/>
              </a:rPr>
              <a:t>.</a:t>
            </a:r>
            <a:endParaRPr lang="ru-RU"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mn-lt"/>
            </a:endParaRPr>
          </a:p>
        </p:txBody>
      </p:sp>
    </p:spTree>
    <p:custDataLst>
      <p:tags r:id="rId1"/>
    </p:custDataLst>
  </p:cSld>
  <p:clrMapOvr>
    <a:masterClrMapping/>
  </p:clrMapOvr>
  <p:transition spd="slow" advTm="1104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barn(inVertical)">
                                      <p:cBhvr>
                                        <p:cTn id="10" dur="500"/>
                                        <p:tgtEl>
                                          <p:spTgt spid="1027"/>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barn(inVertical)">
                                      <p:cBhvr>
                                        <p:cTn id="16"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384114" y="188640"/>
            <a:ext cx="1610442" cy="923330"/>
          </a:xfrm>
          <a:prstGeom prst="rect">
            <a:avLst/>
          </a:prstGeom>
          <a:noFill/>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fontAlgn="auto">
              <a:spcBef>
                <a:spcPts val="0"/>
              </a:spcBef>
              <a:spcAft>
                <a:spcPts val="0"/>
              </a:spcAft>
              <a:defRPr/>
            </a:pPr>
            <a:r>
              <a:rPr lang="en-US" sz="5400" dirty="0">
                <a:latin typeface="+mn-lt"/>
              </a:rPr>
              <a:t>S</a:t>
            </a:r>
            <a:r>
              <a:rPr lang="de-LI" sz="5400" dirty="0" err="1">
                <a:latin typeface="+mn-lt"/>
              </a:rPr>
              <a:t>tory</a:t>
            </a:r>
            <a:endParaRPr lang="ru-RU"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mn-lt"/>
            </a:endParaRPr>
          </a:p>
        </p:txBody>
      </p:sp>
      <p:sp>
        <p:nvSpPr>
          <p:cNvPr id="4" name="TextBox 3"/>
          <p:cNvSpPr txBox="1">
            <a:spLocks noChangeArrowheads="1"/>
          </p:cNvSpPr>
          <p:nvPr/>
        </p:nvSpPr>
        <p:spPr bwMode="auto">
          <a:xfrm>
            <a:off x="1262063" y="1196975"/>
            <a:ext cx="5976937" cy="5294313"/>
          </a:xfrm>
          <a:prstGeom prst="rect">
            <a:avLst/>
          </a:prstGeom>
          <a:noFill/>
          <a:ln w="9525">
            <a:noFill/>
            <a:miter lim="800000"/>
            <a:headEnd/>
            <a:tailEnd/>
          </a:ln>
        </p:spPr>
        <p:txBody>
          <a:bodyPr>
            <a:spAutoFit/>
          </a:bodyPr>
          <a:lstStyle/>
          <a:p>
            <a:r>
              <a:rPr lang="ru-RU" sz="2000" b="1" i="1">
                <a:latin typeface="Constantia" pitchFamily="18" charset="0"/>
              </a:rPr>
              <a:t>Zion Park was opened in 2002. The park is involved in breeding and training of large cats. When it became known that the park appeared Bengal tigers and lions, Park became popular and people started driving tour, during which you can feed the animals yourself. Since 2006 began to appear on television program Zion wildlife Gardens, and the park became even more popular. But in 2009, disaster struck - one of the staff workers in front of the tourists </a:t>
            </a:r>
            <a:r>
              <a:rPr lang="en-US" sz="2000" b="1" i="1">
                <a:latin typeface="Garamond" pitchFamily="18" charset="0"/>
              </a:rPr>
              <a:t>was </a:t>
            </a:r>
            <a:r>
              <a:rPr lang="ru-RU" sz="2000" b="1" i="1">
                <a:latin typeface="Constantia" pitchFamily="18" charset="0"/>
              </a:rPr>
              <a:t>killed by a tiger. The park was closed, and the tiger was shot and killed. The park poured mountains of letters requesting that the park was reopened to tourists. 3 years later the park opened again, after which it was renamed the Kingdom of Zion.</a:t>
            </a:r>
          </a:p>
          <a:p>
            <a:endParaRPr lang="ru-RU">
              <a:latin typeface="Constantia" pitchFamily="18" charset="0"/>
            </a:endParaRPr>
          </a:p>
        </p:txBody>
      </p:sp>
      <p:pic>
        <p:nvPicPr>
          <p:cNvPr id="15363" name="Picture 2" descr="C:\Users\User\Desktop\Педро\Фото айкидо\Zion Wildlife Gardens_1.gif"/>
          <p:cNvPicPr>
            <a:picLocks noChangeAspect="1" noChangeArrowheads="1"/>
          </p:cNvPicPr>
          <p:nvPr/>
        </p:nvPicPr>
        <p:blipFill>
          <a:blip r:embed="rId3"/>
          <a:srcRect/>
          <a:stretch>
            <a:fillRect/>
          </a:stretch>
        </p:blipFill>
        <p:spPr bwMode="auto">
          <a:xfrm>
            <a:off x="8532813" y="5586413"/>
            <a:ext cx="611187" cy="1285875"/>
          </a:xfrm>
          <a:prstGeom prst="rect">
            <a:avLst/>
          </a:prstGeom>
          <a:noFill/>
          <a:ln w="9525">
            <a:noFill/>
            <a:miter lim="800000"/>
            <a:headEnd/>
            <a:tailEnd/>
          </a:ln>
        </p:spPr>
      </p:pic>
    </p:spTree>
    <p:custDataLst>
      <p:tags r:id="rId1"/>
    </p:custDataLst>
  </p:cSld>
  <p:clrMapOvr>
    <a:masterClrMapping/>
  </p:clrMapOvr>
  <p:transition spd="slow" advTm="1957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C:\Users\User\Desktop\Педро\Фото айкидо\Zion Wildlife Gardens_1.gif"/>
          <p:cNvPicPr>
            <a:picLocks noChangeAspect="1" noChangeArrowheads="1"/>
          </p:cNvPicPr>
          <p:nvPr/>
        </p:nvPicPr>
        <p:blipFill>
          <a:blip r:embed="rId3"/>
          <a:srcRect/>
          <a:stretch>
            <a:fillRect/>
          </a:stretch>
        </p:blipFill>
        <p:spPr bwMode="auto">
          <a:xfrm>
            <a:off x="8556625" y="5621338"/>
            <a:ext cx="587375" cy="1236662"/>
          </a:xfrm>
          <a:prstGeom prst="rect">
            <a:avLst/>
          </a:prstGeom>
          <a:noFill/>
          <a:ln w="9525">
            <a:noFill/>
            <a:miter lim="800000"/>
            <a:headEnd/>
            <a:tailEnd/>
          </a:ln>
        </p:spPr>
      </p:pic>
      <p:pic>
        <p:nvPicPr>
          <p:cNvPr id="6148" name="Picture 4" descr="C:\Users\User\Desktop\Педро\Фото айкидо\e7e03c2c2ecc.jpg"/>
          <p:cNvPicPr>
            <a:picLocks noChangeAspect="1" noChangeArrowheads="1"/>
          </p:cNvPicPr>
          <p:nvPr/>
        </p:nvPicPr>
        <p:blipFill>
          <a:blip r:embed="rId4"/>
          <a:srcRect/>
          <a:stretch>
            <a:fillRect/>
          </a:stretch>
        </p:blipFill>
        <p:spPr bwMode="auto">
          <a:xfrm>
            <a:off x="1114425" y="1052513"/>
            <a:ext cx="6913563" cy="5592762"/>
          </a:xfrm>
          <a:prstGeom prst="rect">
            <a:avLst/>
          </a:prstGeom>
          <a:noFill/>
          <a:ln w="9525">
            <a:noFill/>
            <a:miter lim="800000"/>
            <a:headEnd/>
            <a:tailEnd/>
          </a:ln>
        </p:spPr>
      </p:pic>
      <p:sp>
        <p:nvSpPr>
          <p:cNvPr id="4" name="Стрелка влево 3"/>
          <p:cNvSpPr/>
          <p:nvPr/>
        </p:nvSpPr>
        <p:spPr>
          <a:xfrm>
            <a:off x="5189538" y="1071563"/>
            <a:ext cx="1944687" cy="792162"/>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ustDataLst>
      <p:tags r:id="rId1"/>
    </p:custDataLst>
  </p:cSld>
  <p:clrMapOvr>
    <a:masterClrMapping/>
  </p:clrMapOvr>
  <p:transition spd="slow" advTm="857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circle(in)">
                                      <p:cBhvr>
                                        <p:cTn id="7" dur="20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800" decel="100000"/>
                                        <p:tgtEl>
                                          <p:spTgt spid="4"/>
                                        </p:tgtEl>
                                      </p:cBhvr>
                                    </p:animEffect>
                                    <p:anim calcmode="lin" valueType="num">
                                      <p:cBhvr>
                                        <p:cTn id="13" dur="800" decel="100000" fill="hold"/>
                                        <p:tgtEl>
                                          <p:spTgt spid="4"/>
                                        </p:tgtEl>
                                        <p:attrNameLst>
                                          <p:attrName>style.rotation</p:attrName>
                                        </p:attrNameLst>
                                      </p:cBhvr>
                                      <p:tavLst>
                                        <p:tav tm="0">
                                          <p:val>
                                            <p:fltVal val="-90"/>
                                          </p:val>
                                        </p:tav>
                                        <p:tav tm="100000">
                                          <p:val>
                                            <p:fltVal val="0"/>
                                          </p:val>
                                        </p:tav>
                                      </p:tavLst>
                                    </p:anim>
                                    <p:anim calcmode="lin" valueType="num">
                                      <p:cBhvr>
                                        <p:cTn id="14" dur="800" decel="100000" fill="hold"/>
                                        <p:tgtEl>
                                          <p:spTgt spid="4"/>
                                        </p:tgtEl>
                                        <p:attrNameLst>
                                          <p:attrName>ppt_x</p:attrName>
                                        </p:attrNameLst>
                                      </p:cBhvr>
                                      <p:tavLst>
                                        <p:tav tm="0">
                                          <p:val>
                                            <p:strVal val="#ppt_x+0.4"/>
                                          </p:val>
                                        </p:tav>
                                        <p:tav tm="100000">
                                          <p:val>
                                            <p:strVal val="#ppt_x-0.05"/>
                                          </p:val>
                                        </p:tav>
                                      </p:tavLst>
                                    </p:anim>
                                    <p:anim calcmode="lin" valueType="num">
                                      <p:cBhvr>
                                        <p:cTn id="15" dur="800" decel="100000" fill="hold"/>
                                        <p:tgtEl>
                                          <p:spTgt spid="4"/>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632585" y="0"/>
            <a:ext cx="3972306" cy="923330"/>
          </a:xfrm>
          <a:prstGeom prst="rect">
            <a:avLst/>
          </a:prstGeom>
          <a:noFill/>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fontAlgn="auto">
              <a:spcBef>
                <a:spcPts val="0"/>
              </a:spcBef>
              <a:spcAft>
                <a:spcPts val="0"/>
              </a:spcAft>
              <a:defRPr/>
            </a:pPr>
            <a:r>
              <a:rPr lang="de-LI" sz="5400" dirty="0">
                <a:latin typeface="+mn-lt"/>
              </a:rPr>
              <a:t>Garage </a:t>
            </a:r>
            <a:r>
              <a:rPr lang="de-LI" sz="5400" dirty="0" err="1">
                <a:latin typeface="+mn-lt"/>
              </a:rPr>
              <a:t>owner</a:t>
            </a:r>
            <a:endParaRPr lang="ru-RU"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mn-lt"/>
            </a:endParaRPr>
          </a:p>
        </p:txBody>
      </p:sp>
      <p:sp>
        <p:nvSpPr>
          <p:cNvPr id="3" name="TextBox 2"/>
          <p:cNvSpPr txBox="1">
            <a:spLocks noChangeArrowheads="1"/>
          </p:cNvSpPr>
          <p:nvPr/>
        </p:nvSpPr>
        <p:spPr bwMode="auto">
          <a:xfrm>
            <a:off x="4500563" y="3789363"/>
            <a:ext cx="3671887" cy="701675"/>
          </a:xfrm>
          <a:prstGeom prst="rect">
            <a:avLst/>
          </a:prstGeom>
          <a:noFill/>
          <a:ln w="9525">
            <a:noFill/>
            <a:miter lim="800000"/>
            <a:headEnd/>
            <a:tailEnd/>
          </a:ln>
        </p:spPr>
        <p:txBody>
          <a:bodyPr>
            <a:spAutoFit/>
          </a:bodyPr>
          <a:lstStyle/>
          <a:p>
            <a:pPr algn="ctr"/>
            <a:r>
              <a:rPr lang="en-US" sz="2000">
                <a:latin typeface="Garamond" pitchFamily="18" charset="0"/>
              </a:rPr>
              <a:t>Craig Bush , a founder of the park, is cat’s owner and trainer</a:t>
            </a:r>
            <a:r>
              <a:rPr lang="ru-RU" sz="2000">
                <a:latin typeface="Constantia" pitchFamily="18" charset="0"/>
              </a:rPr>
              <a:t>.</a:t>
            </a:r>
          </a:p>
        </p:txBody>
      </p:sp>
      <p:pic>
        <p:nvPicPr>
          <p:cNvPr id="4" name="Picture 2" descr="C:\Users\User\Desktop\Педро\Фото айкидо\Zion Wildlife Gardens_1.gif"/>
          <p:cNvPicPr>
            <a:picLocks noChangeAspect="1" noChangeArrowheads="1"/>
          </p:cNvPicPr>
          <p:nvPr/>
        </p:nvPicPr>
        <p:blipFill>
          <a:blip r:embed="rId3"/>
          <a:srcRect/>
          <a:stretch>
            <a:fillRect/>
          </a:stretch>
        </p:blipFill>
        <p:spPr bwMode="auto">
          <a:xfrm>
            <a:off x="8497888" y="5580063"/>
            <a:ext cx="611187" cy="1287462"/>
          </a:xfrm>
          <a:prstGeom prst="rect">
            <a:avLst/>
          </a:prstGeom>
          <a:noFill/>
          <a:ln w="9525">
            <a:noFill/>
            <a:miter lim="800000"/>
            <a:headEnd/>
            <a:tailEnd/>
          </a:ln>
        </p:spPr>
      </p:pic>
      <p:pic>
        <p:nvPicPr>
          <p:cNvPr id="2050" name="Picture 2" descr="C:\Users\User\Desktop\Педро\Фото айкидо\2904711.jpg"/>
          <p:cNvPicPr>
            <a:picLocks noChangeAspect="1" noChangeArrowheads="1"/>
          </p:cNvPicPr>
          <p:nvPr/>
        </p:nvPicPr>
        <p:blipFill>
          <a:blip r:embed="rId4"/>
          <a:srcRect/>
          <a:stretch>
            <a:fillRect/>
          </a:stretch>
        </p:blipFill>
        <p:spPr bwMode="auto">
          <a:xfrm>
            <a:off x="6477000" y="868363"/>
            <a:ext cx="2667000" cy="2797175"/>
          </a:xfrm>
          <a:prstGeom prst="rect">
            <a:avLst/>
          </a:prstGeom>
          <a:noFill/>
          <a:ln w="9525">
            <a:noFill/>
            <a:miter lim="800000"/>
            <a:headEnd/>
            <a:tailEnd/>
          </a:ln>
        </p:spPr>
      </p:pic>
      <p:pic>
        <p:nvPicPr>
          <p:cNvPr id="2051" name="Picture 3" descr="C:\Users\User\Desktop\Педро\Фото айкидо\article-1188880-03B276EE0000044D-441_468x314.jpg"/>
          <p:cNvPicPr>
            <a:picLocks noChangeAspect="1" noChangeArrowheads="1"/>
          </p:cNvPicPr>
          <p:nvPr/>
        </p:nvPicPr>
        <p:blipFill>
          <a:blip r:embed="rId5"/>
          <a:srcRect/>
          <a:stretch>
            <a:fillRect/>
          </a:stretch>
        </p:blipFill>
        <p:spPr bwMode="auto">
          <a:xfrm>
            <a:off x="3221038" y="1387475"/>
            <a:ext cx="3255962" cy="2278063"/>
          </a:xfrm>
          <a:prstGeom prst="rect">
            <a:avLst/>
          </a:prstGeom>
          <a:noFill/>
          <a:ln w="9525">
            <a:noFill/>
            <a:miter lim="800000"/>
            <a:headEnd/>
            <a:tailEnd/>
          </a:ln>
        </p:spPr>
      </p:pic>
      <p:pic>
        <p:nvPicPr>
          <p:cNvPr id="5" name="Picture 2" descr="C:\Users\User\Desktop\Пётр\Презентации и фильмы\Lgn2FnVVYMc.jpg"/>
          <p:cNvPicPr>
            <a:picLocks noChangeAspect="1" noChangeArrowheads="1"/>
          </p:cNvPicPr>
          <p:nvPr/>
        </p:nvPicPr>
        <p:blipFill>
          <a:blip r:embed="rId6"/>
          <a:srcRect/>
          <a:stretch>
            <a:fillRect/>
          </a:stretch>
        </p:blipFill>
        <p:spPr bwMode="auto">
          <a:xfrm>
            <a:off x="107950" y="955675"/>
            <a:ext cx="3113088" cy="4464050"/>
          </a:xfrm>
          <a:prstGeom prst="rect">
            <a:avLst/>
          </a:prstGeom>
          <a:noFill/>
          <a:ln w="9525">
            <a:noFill/>
            <a:miter lim="800000"/>
            <a:headEnd/>
            <a:tailEnd/>
          </a:ln>
        </p:spPr>
      </p:pic>
    </p:spTree>
    <p:custDataLst>
      <p:tags r:id="rId1"/>
    </p:custDataLst>
  </p:cSld>
  <p:clrMapOvr>
    <a:masterClrMapping/>
  </p:clrMapOvr>
  <p:transition spd="slow" advTm="1431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2051"/>
                                        </p:tgtEl>
                                        <p:attrNameLst>
                                          <p:attrName>style.visibility</p:attrName>
                                        </p:attrNameLst>
                                      </p:cBhvr>
                                      <p:to>
                                        <p:strVal val="visible"/>
                                      </p:to>
                                    </p:set>
                                    <p:anim calcmode="lin" valueType="num">
                                      <p:cBhvr>
                                        <p:cTn id="15" dur="500" fill="hold"/>
                                        <p:tgtEl>
                                          <p:spTgt spid="2051"/>
                                        </p:tgtEl>
                                        <p:attrNameLst>
                                          <p:attrName>ppt_w</p:attrName>
                                        </p:attrNameLst>
                                      </p:cBhvr>
                                      <p:tavLst>
                                        <p:tav tm="0">
                                          <p:val>
                                            <p:fltVal val="0"/>
                                          </p:val>
                                        </p:tav>
                                        <p:tav tm="100000">
                                          <p:val>
                                            <p:strVal val="#ppt_w"/>
                                          </p:val>
                                        </p:tav>
                                      </p:tavLst>
                                    </p:anim>
                                    <p:anim calcmode="lin" valueType="num">
                                      <p:cBhvr>
                                        <p:cTn id="16" dur="500" fill="hold"/>
                                        <p:tgtEl>
                                          <p:spTgt spid="2051"/>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p:cTn id="19" dur="500" fill="hold"/>
                                        <p:tgtEl>
                                          <p:spTgt spid="2050"/>
                                        </p:tgtEl>
                                        <p:attrNameLst>
                                          <p:attrName>ppt_w</p:attrName>
                                        </p:attrNameLst>
                                      </p:cBhvr>
                                      <p:tavLst>
                                        <p:tav tm="0">
                                          <p:val>
                                            <p:fltVal val="0"/>
                                          </p:val>
                                        </p:tav>
                                        <p:tav tm="100000">
                                          <p:val>
                                            <p:strVal val="#ppt_w"/>
                                          </p:val>
                                        </p:tav>
                                      </p:tavLst>
                                    </p:anim>
                                    <p:anim calcmode="lin" valueType="num">
                                      <p:cBhvr>
                                        <p:cTn id="20" dur="500" fill="hold"/>
                                        <p:tgtEl>
                                          <p:spTgt spid="205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690688" y="5445125"/>
            <a:ext cx="5761037" cy="1190625"/>
          </a:xfrm>
          <a:prstGeom prst="rect">
            <a:avLst/>
          </a:prstGeom>
          <a:noFill/>
          <a:ln w="9525">
            <a:noFill/>
            <a:miter lim="800000"/>
            <a:headEnd/>
            <a:tailEnd/>
          </a:ln>
        </p:spPr>
        <p:txBody>
          <a:bodyPr>
            <a:spAutoFit/>
          </a:bodyPr>
          <a:lstStyle/>
          <a:p>
            <a:r>
              <a:rPr lang="en-US">
                <a:latin typeface="Garamond" pitchFamily="18" charset="0"/>
              </a:rPr>
              <a:t>It is only park in the world where you can see such</a:t>
            </a:r>
            <a:br>
              <a:rPr lang="en-US">
                <a:latin typeface="Garamond" pitchFamily="18" charset="0"/>
              </a:rPr>
            </a:br>
            <a:r>
              <a:rPr lang="en-US">
                <a:latin typeface="Garamond" pitchFamily="18" charset="0"/>
              </a:rPr>
              <a:t>unique animals as white lions, Bengal tigers, cheetahs and leopards. Unfortunately it is very far away in New Zealand. Anyone who knows about this park dream to get there.</a:t>
            </a:r>
            <a:endParaRPr lang="ru-RU">
              <a:latin typeface="Constantia" pitchFamily="18" charset="0"/>
            </a:endParaRPr>
          </a:p>
        </p:txBody>
      </p:sp>
      <p:pic>
        <p:nvPicPr>
          <p:cNvPr id="1026" name="Picture 2" descr="C:\Users\User\Desktop\Педро\Фото айкидо\1752638.th.jpg"/>
          <p:cNvPicPr>
            <a:picLocks noChangeAspect="1" noChangeArrowheads="1"/>
          </p:cNvPicPr>
          <p:nvPr/>
        </p:nvPicPr>
        <p:blipFill>
          <a:blip r:embed="rId3"/>
          <a:srcRect/>
          <a:stretch>
            <a:fillRect/>
          </a:stretch>
        </p:blipFill>
        <p:spPr bwMode="auto">
          <a:xfrm>
            <a:off x="0" y="823913"/>
            <a:ext cx="3348038" cy="2514600"/>
          </a:xfrm>
          <a:prstGeom prst="rect">
            <a:avLst/>
          </a:prstGeom>
          <a:noFill/>
          <a:ln w="9525">
            <a:noFill/>
            <a:miter lim="800000"/>
            <a:headEnd/>
            <a:tailEnd/>
          </a:ln>
        </p:spPr>
      </p:pic>
      <p:pic>
        <p:nvPicPr>
          <p:cNvPr id="1027" name="Picture 3" descr="C:\Users\User\Desktop\Педро\Фото айкидо\IMG_0477.JPG"/>
          <p:cNvPicPr>
            <a:picLocks noChangeAspect="1" noChangeArrowheads="1"/>
          </p:cNvPicPr>
          <p:nvPr/>
        </p:nvPicPr>
        <p:blipFill>
          <a:blip r:embed="rId4"/>
          <a:srcRect/>
          <a:stretch>
            <a:fillRect/>
          </a:stretch>
        </p:blipFill>
        <p:spPr bwMode="auto">
          <a:xfrm>
            <a:off x="6072188" y="823913"/>
            <a:ext cx="2951162" cy="2514600"/>
          </a:xfrm>
          <a:prstGeom prst="rect">
            <a:avLst/>
          </a:prstGeom>
          <a:noFill/>
          <a:ln w="9525">
            <a:noFill/>
            <a:miter lim="800000"/>
            <a:headEnd/>
            <a:tailEnd/>
          </a:ln>
        </p:spPr>
      </p:pic>
      <p:pic>
        <p:nvPicPr>
          <p:cNvPr id="1028" name="Picture 4" descr="C:\Users\User\Desktop\Педро\Фото айкидо\Marina_and_Cheetahs_3.jpg"/>
          <p:cNvPicPr>
            <a:picLocks noChangeAspect="1" noChangeArrowheads="1"/>
          </p:cNvPicPr>
          <p:nvPr/>
        </p:nvPicPr>
        <p:blipFill>
          <a:blip r:embed="rId5"/>
          <a:srcRect/>
          <a:stretch>
            <a:fillRect/>
          </a:stretch>
        </p:blipFill>
        <p:spPr bwMode="auto">
          <a:xfrm>
            <a:off x="3328988" y="823913"/>
            <a:ext cx="2724150" cy="2514600"/>
          </a:xfrm>
          <a:prstGeom prst="rect">
            <a:avLst/>
          </a:prstGeom>
          <a:noFill/>
          <a:ln w="9525">
            <a:noFill/>
            <a:miter lim="800000"/>
            <a:headEnd/>
            <a:tailEnd/>
          </a:ln>
        </p:spPr>
      </p:pic>
      <p:sp>
        <p:nvSpPr>
          <p:cNvPr id="3" name="TextBox 2"/>
          <p:cNvSpPr txBox="1">
            <a:spLocks noChangeArrowheads="1"/>
          </p:cNvSpPr>
          <p:nvPr/>
        </p:nvSpPr>
        <p:spPr bwMode="auto">
          <a:xfrm>
            <a:off x="6729413" y="2819400"/>
            <a:ext cx="2149475" cy="1200150"/>
          </a:xfrm>
          <a:prstGeom prst="rect">
            <a:avLst/>
          </a:prstGeom>
          <a:noFill/>
          <a:ln w="9525">
            <a:noFill/>
            <a:miter lim="800000"/>
            <a:headEnd/>
            <a:tailEnd/>
          </a:ln>
        </p:spPr>
        <p:txBody>
          <a:bodyPr>
            <a:spAutoFit/>
          </a:bodyPr>
          <a:lstStyle/>
          <a:p>
            <a:endParaRPr lang="en-US">
              <a:latin typeface="Garamond" pitchFamily="18" charset="0"/>
            </a:endParaRPr>
          </a:p>
          <a:p>
            <a:endParaRPr lang="en-US">
              <a:latin typeface="Garamond" pitchFamily="18" charset="0"/>
            </a:endParaRPr>
          </a:p>
          <a:p>
            <a:r>
              <a:rPr lang="en-US">
                <a:latin typeface="Garamond" pitchFamily="18" charset="0"/>
              </a:rPr>
              <a:t>Zion Park character</a:t>
            </a:r>
          </a:p>
          <a:p>
            <a:endParaRPr lang="en-US">
              <a:latin typeface="Garamond" pitchFamily="18" charset="0"/>
            </a:endParaRPr>
          </a:p>
        </p:txBody>
      </p:sp>
      <p:sp>
        <p:nvSpPr>
          <p:cNvPr id="4" name="Прямоугольник 3"/>
          <p:cNvSpPr/>
          <p:nvPr/>
        </p:nvSpPr>
        <p:spPr>
          <a:xfrm>
            <a:off x="2172942" y="-171400"/>
            <a:ext cx="4349268"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de-LI" sz="5400" dirty="0">
                <a:latin typeface="+mn-lt"/>
              </a:rPr>
              <a:t>Unique </a:t>
            </a:r>
            <a:r>
              <a:rPr lang="de-LI" sz="5400" dirty="0" err="1">
                <a:latin typeface="+mn-lt"/>
              </a:rPr>
              <a:t>animals</a:t>
            </a:r>
            <a:endParaRPr lang="ru-RU"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ndParaRPr>
          </a:p>
        </p:txBody>
      </p:sp>
      <p:pic>
        <p:nvPicPr>
          <p:cNvPr id="1029" name="Picture 5" descr="C:\Users\User\Desktop\Педро\Фото айкидо\Zion Wildlife Gardens_1.gif"/>
          <p:cNvPicPr>
            <a:picLocks noChangeAspect="1" noChangeArrowheads="1"/>
          </p:cNvPicPr>
          <p:nvPr/>
        </p:nvPicPr>
        <p:blipFill>
          <a:blip r:embed="rId6"/>
          <a:srcRect/>
          <a:stretch>
            <a:fillRect/>
          </a:stretch>
        </p:blipFill>
        <p:spPr bwMode="auto">
          <a:xfrm>
            <a:off x="8624888" y="5765800"/>
            <a:ext cx="519112" cy="1092200"/>
          </a:xfrm>
          <a:prstGeom prst="rect">
            <a:avLst/>
          </a:prstGeom>
          <a:noFill/>
          <a:ln w="9525">
            <a:noFill/>
            <a:miter lim="800000"/>
            <a:headEnd/>
            <a:tailEnd/>
          </a:ln>
        </p:spPr>
      </p:pic>
      <p:pic>
        <p:nvPicPr>
          <p:cNvPr id="3074" name="Picture 2" descr="C:\Users\User\Desktop\Пётр\Презентации и фильмы\4lv_hBZehYk.jpg"/>
          <p:cNvPicPr>
            <a:picLocks noChangeAspect="1" noChangeArrowheads="1"/>
          </p:cNvPicPr>
          <p:nvPr/>
        </p:nvPicPr>
        <p:blipFill>
          <a:blip r:embed="rId7"/>
          <a:srcRect/>
          <a:stretch>
            <a:fillRect/>
          </a:stretch>
        </p:blipFill>
        <p:spPr bwMode="auto">
          <a:xfrm>
            <a:off x="2735263" y="3068638"/>
            <a:ext cx="3671887" cy="2449512"/>
          </a:xfrm>
          <a:prstGeom prst="rect">
            <a:avLst/>
          </a:prstGeom>
          <a:noFill/>
          <a:ln w="9525">
            <a:noFill/>
            <a:miter lim="800000"/>
            <a:headEnd/>
            <a:tailEnd/>
          </a:ln>
        </p:spPr>
      </p:pic>
    </p:spTree>
    <p:custDataLst>
      <p:tags r:id="rId1"/>
    </p:custDataLst>
  </p:cSld>
  <p:clrMapOvr>
    <a:masterClrMapping/>
  </p:clrMapOvr>
  <p:transition spd="slow" advTm="1684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1000"/>
                                        <p:tgtEl>
                                          <p:spTgt spid="1026"/>
                                        </p:tgtEl>
                                      </p:cBhvr>
                                    </p:animEffect>
                                    <p:anim calcmode="lin" valueType="num">
                                      <p:cBhvr>
                                        <p:cTn id="18" dur="1000" fill="hold"/>
                                        <p:tgtEl>
                                          <p:spTgt spid="1026"/>
                                        </p:tgtEl>
                                        <p:attrNameLst>
                                          <p:attrName>ppt_x</p:attrName>
                                        </p:attrNameLst>
                                      </p:cBhvr>
                                      <p:tavLst>
                                        <p:tav tm="0">
                                          <p:val>
                                            <p:strVal val="#ppt_x"/>
                                          </p:val>
                                        </p:tav>
                                        <p:tav tm="100000">
                                          <p:val>
                                            <p:strVal val="#ppt_x"/>
                                          </p:val>
                                        </p:tav>
                                      </p:tavLst>
                                    </p:anim>
                                    <p:anim calcmode="lin" valueType="num">
                                      <p:cBhvr>
                                        <p:cTn id="19" dur="1000" fill="hold"/>
                                        <p:tgtEl>
                                          <p:spTgt spid="102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fade">
                                      <p:cBhvr>
                                        <p:cTn id="22" dur="1000"/>
                                        <p:tgtEl>
                                          <p:spTgt spid="1028"/>
                                        </p:tgtEl>
                                      </p:cBhvr>
                                    </p:animEffect>
                                    <p:anim calcmode="lin" valueType="num">
                                      <p:cBhvr>
                                        <p:cTn id="23" dur="1000" fill="hold"/>
                                        <p:tgtEl>
                                          <p:spTgt spid="1028"/>
                                        </p:tgtEl>
                                        <p:attrNameLst>
                                          <p:attrName>ppt_x</p:attrName>
                                        </p:attrNameLst>
                                      </p:cBhvr>
                                      <p:tavLst>
                                        <p:tav tm="0">
                                          <p:val>
                                            <p:strVal val="#ppt_x"/>
                                          </p:val>
                                        </p:tav>
                                        <p:tav tm="100000">
                                          <p:val>
                                            <p:strVal val="#ppt_x"/>
                                          </p:val>
                                        </p:tav>
                                      </p:tavLst>
                                    </p:anim>
                                    <p:anim calcmode="lin" valueType="num">
                                      <p:cBhvr>
                                        <p:cTn id="24" dur="1000" fill="hold"/>
                                        <p:tgtEl>
                                          <p:spTgt spid="102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fade">
                                      <p:cBhvr>
                                        <p:cTn id="27" dur="1000"/>
                                        <p:tgtEl>
                                          <p:spTgt spid="1027"/>
                                        </p:tgtEl>
                                      </p:cBhvr>
                                    </p:animEffect>
                                    <p:anim calcmode="lin" valueType="num">
                                      <p:cBhvr>
                                        <p:cTn id="28" dur="1000" fill="hold"/>
                                        <p:tgtEl>
                                          <p:spTgt spid="1027"/>
                                        </p:tgtEl>
                                        <p:attrNameLst>
                                          <p:attrName>ppt_x</p:attrName>
                                        </p:attrNameLst>
                                      </p:cBhvr>
                                      <p:tavLst>
                                        <p:tav tm="0">
                                          <p:val>
                                            <p:strVal val="#ppt_x"/>
                                          </p:val>
                                        </p:tav>
                                        <p:tav tm="100000">
                                          <p:val>
                                            <p:strVal val="#ppt_x"/>
                                          </p:val>
                                        </p:tav>
                                      </p:tavLst>
                                    </p:anim>
                                    <p:anim calcmode="lin" valueType="num">
                                      <p:cBhvr>
                                        <p:cTn id="29" dur="1000" fill="hold"/>
                                        <p:tgtEl>
                                          <p:spTgt spid="102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3074"/>
                                        </p:tgtEl>
                                        <p:attrNameLst>
                                          <p:attrName>style.visibility</p:attrName>
                                        </p:attrNameLst>
                                      </p:cBhvr>
                                      <p:to>
                                        <p:strVal val="visible"/>
                                      </p:to>
                                    </p:set>
                                    <p:animEffect transition="in" filter="fade">
                                      <p:cBhvr>
                                        <p:cTn id="32" dur="1000"/>
                                        <p:tgtEl>
                                          <p:spTgt spid="3074"/>
                                        </p:tgtEl>
                                      </p:cBhvr>
                                    </p:animEffect>
                                    <p:anim calcmode="lin" valueType="num">
                                      <p:cBhvr>
                                        <p:cTn id="33" dur="1000" fill="hold"/>
                                        <p:tgtEl>
                                          <p:spTgt spid="3074"/>
                                        </p:tgtEl>
                                        <p:attrNameLst>
                                          <p:attrName>ppt_x</p:attrName>
                                        </p:attrNameLst>
                                      </p:cBhvr>
                                      <p:tavLst>
                                        <p:tav tm="0">
                                          <p:val>
                                            <p:strVal val="#ppt_x"/>
                                          </p:val>
                                        </p:tav>
                                        <p:tav tm="100000">
                                          <p:val>
                                            <p:strVal val="#ppt_x"/>
                                          </p:val>
                                        </p:tav>
                                      </p:tavLst>
                                    </p:anim>
                                    <p:anim calcmode="lin" valueType="num">
                                      <p:cBhvr>
                                        <p:cTn id="34" dur="1000" fill="hold"/>
                                        <p:tgtEl>
                                          <p:spTgt spid="307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029"/>
                                        </p:tgtEl>
                                        <p:attrNameLst>
                                          <p:attrName>style.visibility</p:attrName>
                                        </p:attrNameLst>
                                      </p:cBhvr>
                                      <p:to>
                                        <p:strVal val="visible"/>
                                      </p:to>
                                    </p:set>
                                    <p:animEffect transition="in" filter="fade">
                                      <p:cBhvr>
                                        <p:cTn id="42" dur="1000"/>
                                        <p:tgtEl>
                                          <p:spTgt spid="1029"/>
                                        </p:tgtEl>
                                      </p:cBhvr>
                                    </p:animEffect>
                                    <p:anim calcmode="lin" valueType="num">
                                      <p:cBhvr>
                                        <p:cTn id="43" dur="1000" fill="hold"/>
                                        <p:tgtEl>
                                          <p:spTgt spid="1029"/>
                                        </p:tgtEl>
                                        <p:attrNameLst>
                                          <p:attrName>ppt_x</p:attrName>
                                        </p:attrNameLst>
                                      </p:cBhvr>
                                      <p:tavLst>
                                        <p:tav tm="0">
                                          <p:val>
                                            <p:strVal val="#ppt_x"/>
                                          </p:val>
                                        </p:tav>
                                        <p:tav tm="100000">
                                          <p:val>
                                            <p:strVal val="#ppt_x"/>
                                          </p:val>
                                        </p:tav>
                                      </p:tavLst>
                                    </p:anim>
                                    <p:anim calcmode="lin" valueType="num">
                                      <p:cBhvr>
                                        <p:cTn id="44"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User\Desktop\Педро\Фото айкидо\2450499.jpg"/>
          <p:cNvPicPr>
            <a:picLocks noChangeAspect="1" noChangeArrowheads="1"/>
          </p:cNvPicPr>
          <p:nvPr/>
        </p:nvPicPr>
        <p:blipFill>
          <a:blip r:embed="rId3"/>
          <a:srcRect/>
          <a:stretch>
            <a:fillRect/>
          </a:stretch>
        </p:blipFill>
        <p:spPr bwMode="auto">
          <a:xfrm>
            <a:off x="5842000" y="1649413"/>
            <a:ext cx="3302000" cy="3435350"/>
          </a:xfrm>
          <a:prstGeom prst="rect">
            <a:avLst/>
          </a:prstGeom>
          <a:noFill/>
          <a:ln w="9525">
            <a:noFill/>
            <a:miter lim="800000"/>
            <a:headEnd/>
            <a:tailEnd/>
          </a:ln>
        </p:spPr>
      </p:pic>
      <p:pic>
        <p:nvPicPr>
          <p:cNvPr id="4100" name="Picture 4" descr="C:\Users\User\Desktop\Педро\Фото айкидо\154157_463690924857_678539857_5623382_8028861_n.jpg"/>
          <p:cNvPicPr>
            <a:picLocks noChangeAspect="1" noChangeArrowheads="1"/>
          </p:cNvPicPr>
          <p:nvPr/>
        </p:nvPicPr>
        <p:blipFill>
          <a:blip r:embed="rId4"/>
          <a:srcRect/>
          <a:stretch>
            <a:fillRect/>
          </a:stretch>
        </p:blipFill>
        <p:spPr bwMode="auto">
          <a:xfrm>
            <a:off x="215900" y="1628775"/>
            <a:ext cx="4032250" cy="3455988"/>
          </a:xfrm>
          <a:prstGeom prst="rect">
            <a:avLst/>
          </a:prstGeom>
          <a:noFill/>
          <a:ln w="9525">
            <a:noFill/>
            <a:miter lim="800000"/>
            <a:headEnd/>
            <a:tailEnd/>
          </a:ln>
        </p:spPr>
      </p:pic>
      <p:pic>
        <p:nvPicPr>
          <p:cNvPr id="4098" name="Picture 2" descr="C:\Users\User\Desktop\Педро\Фото айкидо\Zion Wildlife Gardens_1.gif"/>
          <p:cNvPicPr>
            <a:picLocks noChangeAspect="1" noChangeArrowheads="1"/>
          </p:cNvPicPr>
          <p:nvPr/>
        </p:nvPicPr>
        <p:blipFill>
          <a:blip r:embed="rId5"/>
          <a:srcRect/>
          <a:stretch>
            <a:fillRect/>
          </a:stretch>
        </p:blipFill>
        <p:spPr bwMode="auto">
          <a:xfrm>
            <a:off x="8620125" y="5756275"/>
            <a:ext cx="523875" cy="1101725"/>
          </a:xfrm>
          <a:prstGeom prst="rect">
            <a:avLst/>
          </a:prstGeom>
          <a:noFill/>
          <a:ln w="9525">
            <a:noFill/>
            <a:miter lim="800000"/>
            <a:headEnd/>
            <a:tailEnd/>
          </a:ln>
        </p:spPr>
      </p:pic>
      <p:pic>
        <p:nvPicPr>
          <p:cNvPr id="3" name="Picture 2" descr="C:\Users\User\Desktop\Пётр\Презентации и фильмы\4lv_hBZehYk.jpg"/>
          <p:cNvPicPr>
            <a:picLocks noChangeAspect="1" noChangeArrowheads="1"/>
          </p:cNvPicPr>
          <p:nvPr/>
        </p:nvPicPr>
        <p:blipFill>
          <a:blip r:embed="rId6"/>
          <a:srcRect/>
          <a:stretch>
            <a:fillRect/>
          </a:stretch>
        </p:blipFill>
        <p:spPr bwMode="auto">
          <a:xfrm>
            <a:off x="2951163" y="4551363"/>
            <a:ext cx="3430587" cy="2289175"/>
          </a:xfrm>
          <a:prstGeom prst="rect">
            <a:avLst/>
          </a:prstGeom>
          <a:noFill/>
          <a:ln w="9525">
            <a:noFill/>
            <a:miter lim="800000"/>
            <a:headEnd/>
            <a:tailEnd/>
          </a:ln>
        </p:spPr>
      </p:pic>
      <p:sp>
        <p:nvSpPr>
          <p:cNvPr id="19461" name="Text Box 8"/>
          <p:cNvSpPr txBox="1">
            <a:spLocks noChangeArrowheads="1"/>
          </p:cNvSpPr>
          <p:nvPr/>
        </p:nvSpPr>
        <p:spPr bwMode="auto">
          <a:xfrm>
            <a:off x="5487988" y="1258888"/>
            <a:ext cx="184150" cy="366712"/>
          </a:xfrm>
          <a:prstGeom prst="rect">
            <a:avLst/>
          </a:prstGeom>
          <a:noFill/>
          <a:ln w="9525">
            <a:noFill/>
            <a:miter lim="800000"/>
            <a:headEnd/>
            <a:tailEnd/>
          </a:ln>
        </p:spPr>
        <p:txBody>
          <a:bodyPr>
            <a:spAutoFit/>
          </a:bodyPr>
          <a:lstStyle/>
          <a:p>
            <a:pPr>
              <a:spcBef>
                <a:spcPct val="50000"/>
              </a:spcBef>
            </a:pPr>
            <a:endParaRPr lang="ru-RU"/>
          </a:p>
        </p:txBody>
      </p:sp>
    </p:spTree>
    <p:custDataLst>
      <p:tags r:id="rId1"/>
    </p:custDataLst>
  </p:cSld>
  <p:clrMapOvr>
    <a:masterClrMapping/>
  </p:clrMapOvr>
  <p:transition spd="slow" advTm="860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wheel(1)">
                                      <p:cBhvr>
                                        <p:cTn id="7" dur="2000"/>
                                        <p:tgtEl>
                                          <p:spTgt spid="4100"/>
                                        </p:tgtEl>
                                      </p:cBhvr>
                                    </p:animEffect>
                                  </p:childTnLst>
                                </p:cTn>
                              </p:par>
                              <p:par>
                                <p:cTn id="8" presetID="21" presetClass="entr" presetSubtype="1" fill="hold" nodeType="withEffect">
                                  <p:stCondLst>
                                    <p:cond delay="0"/>
                                  </p:stCondLst>
                                  <p:childTnLst>
                                    <p:set>
                                      <p:cBhvr>
                                        <p:cTn id="9" dur="1" fill="hold">
                                          <p:stCondLst>
                                            <p:cond delay="0"/>
                                          </p:stCondLst>
                                        </p:cTn>
                                        <p:tgtEl>
                                          <p:spTgt spid="4099"/>
                                        </p:tgtEl>
                                        <p:attrNameLst>
                                          <p:attrName>style.visibility</p:attrName>
                                        </p:attrNameLst>
                                      </p:cBhvr>
                                      <p:to>
                                        <p:strVal val="visible"/>
                                      </p:to>
                                    </p:set>
                                    <p:animEffect transition="in" filter="wheel(1)">
                                      <p:cBhvr>
                                        <p:cTn id="10" dur="2000"/>
                                        <p:tgtEl>
                                          <p:spTgt spid="4099"/>
                                        </p:tgtEl>
                                      </p:cBhvr>
                                    </p:animEffect>
                                  </p:childTnLst>
                                </p:cTn>
                              </p:par>
                              <p:par>
                                <p:cTn id="11" presetID="21" presetClass="entr" presetSubtype="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par>
                                <p:cTn id="14" presetID="21" presetClass="entr" presetSubtype="1" fill="hold" nodeType="withEffect">
                                  <p:stCondLst>
                                    <p:cond delay="0"/>
                                  </p:stCondLst>
                                  <p:childTnLst>
                                    <p:set>
                                      <p:cBhvr>
                                        <p:cTn id="15" dur="1" fill="hold">
                                          <p:stCondLst>
                                            <p:cond delay="0"/>
                                          </p:stCondLst>
                                        </p:cTn>
                                        <p:tgtEl>
                                          <p:spTgt spid="4098"/>
                                        </p:tgtEl>
                                        <p:attrNameLst>
                                          <p:attrName>style.visibility</p:attrName>
                                        </p:attrNameLst>
                                      </p:cBhvr>
                                      <p:to>
                                        <p:strVal val="visible"/>
                                      </p:to>
                                    </p:set>
                                    <p:animEffect transition="in" filter="wheel(1)">
                                      <p:cBhvr>
                                        <p:cTn id="16"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40088" y="0"/>
            <a:ext cx="6236900" cy="923330"/>
          </a:xfrm>
          <a:prstGeom prst="rect">
            <a:avLst/>
          </a:prstGeom>
          <a:noFill/>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fontAlgn="auto">
              <a:spcBef>
                <a:spcPts val="0"/>
              </a:spcBef>
              <a:spcAft>
                <a:spcPts val="0"/>
              </a:spcAft>
              <a:defRPr/>
            </a:pPr>
            <a:r>
              <a:rPr lang="de-LI" sz="5400" dirty="0" err="1">
                <a:latin typeface="+mn-lt"/>
              </a:rPr>
              <a:t>Excursion</a:t>
            </a:r>
            <a:r>
              <a:rPr lang="de-LI" sz="5400" dirty="0">
                <a:latin typeface="+mn-lt"/>
              </a:rPr>
              <a:t> </a:t>
            </a:r>
            <a:r>
              <a:rPr lang="de-LI" sz="5400" dirty="0" err="1">
                <a:latin typeface="+mn-lt"/>
              </a:rPr>
              <a:t>for</a:t>
            </a:r>
            <a:r>
              <a:rPr lang="de-LI" sz="5400" dirty="0">
                <a:latin typeface="+mn-lt"/>
              </a:rPr>
              <a:t> </a:t>
            </a:r>
            <a:r>
              <a:rPr lang="de-LI" sz="5400" dirty="0" err="1">
                <a:latin typeface="+mn-lt"/>
              </a:rPr>
              <a:t>children</a:t>
            </a:r>
            <a:endParaRPr lang="ru-RU" sz="5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mn-lt"/>
            </a:endParaRPr>
          </a:p>
        </p:txBody>
      </p:sp>
      <p:pic>
        <p:nvPicPr>
          <p:cNvPr id="1026" name="Picture 2" descr="C:\Users\User\Desktop\Педро\Фото айкидо\hgdghj.jpg"/>
          <p:cNvPicPr>
            <a:picLocks noChangeAspect="1" noChangeArrowheads="1"/>
          </p:cNvPicPr>
          <p:nvPr/>
        </p:nvPicPr>
        <p:blipFill>
          <a:blip r:embed="rId3"/>
          <a:srcRect/>
          <a:stretch>
            <a:fillRect/>
          </a:stretch>
        </p:blipFill>
        <p:spPr bwMode="auto">
          <a:xfrm>
            <a:off x="146050" y="1001713"/>
            <a:ext cx="3076575" cy="4229100"/>
          </a:xfrm>
          <a:prstGeom prst="rect">
            <a:avLst/>
          </a:prstGeom>
          <a:noFill/>
          <a:ln w="9525">
            <a:noFill/>
            <a:miter lim="800000"/>
            <a:headEnd/>
            <a:tailEnd/>
          </a:ln>
        </p:spPr>
      </p:pic>
      <p:sp>
        <p:nvSpPr>
          <p:cNvPr id="3" name="TextBox 2"/>
          <p:cNvSpPr txBox="1">
            <a:spLocks noChangeArrowheads="1"/>
          </p:cNvSpPr>
          <p:nvPr/>
        </p:nvSpPr>
        <p:spPr bwMode="auto">
          <a:xfrm>
            <a:off x="2700338" y="5427663"/>
            <a:ext cx="4824412" cy="460375"/>
          </a:xfrm>
          <a:prstGeom prst="rect">
            <a:avLst/>
          </a:prstGeom>
          <a:noFill/>
          <a:ln w="9525">
            <a:noFill/>
            <a:miter lim="800000"/>
            <a:headEnd/>
            <a:tailEnd/>
          </a:ln>
        </p:spPr>
        <p:txBody>
          <a:bodyPr>
            <a:spAutoFit/>
          </a:bodyPr>
          <a:lstStyle/>
          <a:p>
            <a:r>
              <a:rPr lang="en-US" sz="2400" b="1" i="1">
                <a:latin typeface="Garamond" pitchFamily="18" charset="0"/>
              </a:rPr>
              <a:t>There are special tours for children</a:t>
            </a:r>
            <a:endParaRPr lang="ru-RU" sz="2400" b="1" i="1">
              <a:latin typeface="Constantia" pitchFamily="18" charset="0"/>
            </a:endParaRPr>
          </a:p>
        </p:txBody>
      </p:sp>
      <p:pic>
        <p:nvPicPr>
          <p:cNvPr id="1028" name="Picture 4" descr="C:\Users\User\Desktop\Педро\Фото айкидо\Zion Wildlife Gardens_1.gif"/>
          <p:cNvPicPr>
            <a:picLocks noChangeAspect="1" noChangeArrowheads="1"/>
          </p:cNvPicPr>
          <p:nvPr/>
        </p:nvPicPr>
        <p:blipFill>
          <a:blip r:embed="rId4"/>
          <a:srcRect/>
          <a:stretch>
            <a:fillRect/>
          </a:stretch>
        </p:blipFill>
        <p:spPr bwMode="auto">
          <a:xfrm>
            <a:off x="8558213" y="5641975"/>
            <a:ext cx="585787" cy="1233488"/>
          </a:xfrm>
          <a:prstGeom prst="rect">
            <a:avLst/>
          </a:prstGeom>
          <a:noFill/>
          <a:ln w="9525">
            <a:noFill/>
            <a:miter lim="800000"/>
            <a:headEnd/>
            <a:tailEnd/>
          </a:ln>
        </p:spPr>
      </p:pic>
      <p:pic>
        <p:nvPicPr>
          <p:cNvPr id="7170" name="Picture 2" descr="C:\Users\User\Desktop\Пётр\Презентации и фильмы\img_0918.jpg"/>
          <p:cNvPicPr>
            <a:picLocks noChangeAspect="1" noChangeArrowheads="1"/>
          </p:cNvPicPr>
          <p:nvPr/>
        </p:nvPicPr>
        <p:blipFill>
          <a:blip r:embed="rId5"/>
          <a:srcRect/>
          <a:stretch>
            <a:fillRect/>
          </a:stretch>
        </p:blipFill>
        <p:spPr bwMode="auto">
          <a:xfrm>
            <a:off x="3222625" y="1001713"/>
            <a:ext cx="5638800" cy="4229100"/>
          </a:xfrm>
          <a:prstGeom prst="rect">
            <a:avLst/>
          </a:prstGeom>
          <a:noFill/>
          <a:ln w="9525">
            <a:noFill/>
            <a:miter lim="800000"/>
            <a:headEnd/>
            <a:tailEnd/>
          </a:ln>
        </p:spPr>
      </p:pic>
    </p:spTree>
    <p:custDataLst>
      <p:tags r:id="rId1"/>
    </p:custDataLst>
  </p:cSld>
  <p:clrMapOvr>
    <a:masterClrMapping/>
  </p:clrMapOvr>
  <p:transition spd="slow" advTm="1253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diamond(in)">
                                      <p:cBhvr>
                                        <p:cTn id="10" dur="2000"/>
                                        <p:tgtEl>
                                          <p:spTgt spid="1026"/>
                                        </p:tgtEl>
                                      </p:cBhvr>
                                    </p:animEffect>
                                  </p:childTnLst>
                                </p:cTn>
                              </p:par>
                              <p:par>
                                <p:cTn id="11" presetID="8" presetClass="entr" presetSubtype="16" fill="hold" nodeType="with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diamond(in)">
                                      <p:cBhvr>
                                        <p:cTn id="13" dur="2000"/>
                                        <p:tgtEl>
                                          <p:spTgt spid="7170"/>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amond(in)">
                                      <p:cBhvr>
                                        <p:cTn id="16" dur="2000"/>
                                        <p:tgtEl>
                                          <p:spTgt spid="3"/>
                                        </p:tgtEl>
                                      </p:cBhvr>
                                    </p:animEffect>
                                  </p:childTnLst>
                                </p:cTn>
                              </p:par>
                              <p:par>
                                <p:cTn id="17" presetID="8" presetClass="entr" presetSubtype="16" fill="hold" nodeType="with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diamond(in)">
                                      <p:cBhvr>
                                        <p:cTn id="19"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User\Desktop\Пётр\Презентации и фильмы\i.jpg"/>
          <p:cNvPicPr>
            <a:picLocks noChangeAspect="1" noChangeArrowheads="1"/>
          </p:cNvPicPr>
          <p:nvPr/>
        </p:nvPicPr>
        <p:blipFill>
          <a:blip r:embed="rId2"/>
          <a:srcRect/>
          <a:stretch>
            <a:fillRect/>
          </a:stretch>
        </p:blipFill>
        <p:spPr bwMode="auto">
          <a:xfrm>
            <a:off x="15875" y="0"/>
            <a:ext cx="3100388" cy="2735263"/>
          </a:xfrm>
          <a:prstGeom prst="rect">
            <a:avLst/>
          </a:prstGeom>
          <a:noFill/>
          <a:ln w="9525">
            <a:noFill/>
            <a:miter lim="800000"/>
            <a:headEnd/>
            <a:tailEnd/>
          </a:ln>
        </p:spPr>
      </p:pic>
      <p:pic>
        <p:nvPicPr>
          <p:cNvPr id="5123" name="Picture 3" descr="C:\Users\User\Desktop\Пётр\Презентации и фильмы\470zookeeper-tiger-420x0.jpg"/>
          <p:cNvPicPr>
            <a:picLocks noChangeAspect="1" noChangeArrowheads="1"/>
          </p:cNvPicPr>
          <p:nvPr/>
        </p:nvPicPr>
        <p:blipFill>
          <a:blip r:embed="rId3"/>
          <a:srcRect/>
          <a:stretch>
            <a:fillRect/>
          </a:stretch>
        </p:blipFill>
        <p:spPr bwMode="auto">
          <a:xfrm>
            <a:off x="15875" y="4365625"/>
            <a:ext cx="3619500" cy="2492375"/>
          </a:xfrm>
          <a:prstGeom prst="rect">
            <a:avLst/>
          </a:prstGeom>
          <a:noFill/>
          <a:ln w="9525">
            <a:noFill/>
            <a:miter lim="800000"/>
            <a:headEnd/>
            <a:tailEnd/>
          </a:ln>
        </p:spPr>
      </p:pic>
      <p:pic>
        <p:nvPicPr>
          <p:cNvPr id="5124" name="Picture 4" descr="C:\Users\User\Desktop\Пётр\Презентации и фильмы\Zion Wildlife Gardens (54).jpg"/>
          <p:cNvPicPr>
            <a:picLocks noChangeAspect="1" noChangeArrowheads="1"/>
          </p:cNvPicPr>
          <p:nvPr/>
        </p:nvPicPr>
        <p:blipFill>
          <a:blip r:embed="rId4"/>
          <a:srcRect/>
          <a:stretch>
            <a:fillRect/>
          </a:stretch>
        </p:blipFill>
        <p:spPr bwMode="auto">
          <a:xfrm>
            <a:off x="5543550" y="-6350"/>
            <a:ext cx="3600450" cy="2741613"/>
          </a:xfrm>
          <a:prstGeom prst="rect">
            <a:avLst/>
          </a:prstGeom>
          <a:noFill/>
          <a:ln w="9525">
            <a:noFill/>
            <a:miter lim="800000"/>
            <a:headEnd/>
            <a:tailEnd/>
          </a:ln>
        </p:spPr>
      </p:pic>
      <p:pic>
        <p:nvPicPr>
          <p:cNvPr id="5125" name="Picture 5" descr="C:\Users\User\Desktop\Пётр\Презентации и фильмы\A_TV2Wk1TheLion.JPG"/>
          <p:cNvPicPr>
            <a:picLocks noChangeAspect="1" noChangeArrowheads="1"/>
          </p:cNvPicPr>
          <p:nvPr/>
        </p:nvPicPr>
        <p:blipFill>
          <a:blip r:embed="rId5"/>
          <a:srcRect/>
          <a:stretch>
            <a:fillRect/>
          </a:stretch>
        </p:blipFill>
        <p:spPr bwMode="auto">
          <a:xfrm>
            <a:off x="3635375" y="4365625"/>
            <a:ext cx="4016375" cy="2492375"/>
          </a:xfrm>
          <a:prstGeom prst="rect">
            <a:avLst/>
          </a:prstGeom>
          <a:noFill/>
          <a:ln w="9525">
            <a:noFill/>
            <a:miter lim="800000"/>
            <a:headEnd/>
            <a:tailEnd/>
          </a:ln>
        </p:spPr>
      </p:pic>
      <p:pic>
        <p:nvPicPr>
          <p:cNvPr id="5126" name="Picture 6" descr="C:\Users\User\Desktop\Пётр\Презентации и фильмы\OgL-dCu6a0g.jpg"/>
          <p:cNvPicPr>
            <a:picLocks noChangeAspect="1" noChangeArrowheads="1"/>
          </p:cNvPicPr>
          <p:nvPr/>
        </p:nvPicPr>
        <p:blipFill>
          <a:blip r:embed="rId6"/>
          <a:srcRect/>
          <a:stretch>
            <a:fillRect/>
          </a:stretch>
        </p:blipFill>
        <p:spPr bwMode="auto">
          <a:xfrm>
            <a:off x="2700338" y="2065338"/>
            <a:ext cx="3455987" cy="2300287"/>
          </a:xfrm>
          <a:prstGeom prst="rect">
            <a:avLst/>
          </a:prstGeom>
          <a:noFill/>
          <a:ln w="9525">
            <a:noFill/>
            <a:miter lim="800000"/>
            <a:headEnd/>
            <a:tailEnd/>
          </a:ln>
        </p:spPr>
      </p:pic>
      <p:pic>
        <p:nvPicPr>
          <p:cNvPr id="5127" name="Picture 7" descr="C:\Users\User\Desktop\Пётр\Презентации и фильмы\Zion_Wildlife_Gardens.png"/>
          <p:cNvPicPr>
            <a:picLocks noChangeAspect="1" noChangeArrowheads="1"/>
          </p:cNvPicPr>
          <p:nvPr/>
        </p:nvPicPr>
        <p:blipFill>
          <a:blip r:embed="rId7"/>
          <a:srcRect/>
          <a:stretch>
            <a:fillRect/>
          </a:stretch>
        </p:blipFill>
        <p:spPr bwMode="auto">
          <a:xfrm>
            <a:off x="8461375" y="5395913"/>
            <a:ext cx="682625" cy="1476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down)">
                                      <p:cBhvr>
                                        <p:cTn id="7" dur="500"/>
                                        <p:tgtEl>
                                          <p:spTgt spid="5122"/>
                                        </p:tgtEl>
                                      </p:cBhvr>
                                    </p:animEffect>
                                  </p:childTnLst>
                                </p:cTn>
                              </p:par>
                              <p:par>
                                <p:cTn id="8" presetID="22" presetClass="entr" presetSubtype="4" fill="hold" nodeType="withEffect">
                                  <p:stCondLst>
                                    <p:cond delay="0"/>
                                  </p:stCondLst>
                                  <p:childTnLst>
                                    <p:set>
                                      <p:cBhvr>
                                        <p:cTn id="9" dur="1" fill="hold">
                                          <p:stCondLst>
                                            <p:cond delay="0"/>
                                          </p:stCondLst>
                                        </p:cTn>
                                        <p:tgtEl>
                                          <p:spTgt spid="5126"/>
                                        </p:tgtEl>
                                        <p:attrNameLst>
                                          <p:attrName>style.visibility</p:attrName>
                                        </p:attrNameLst>
                                      </p:cBhvr>
                                      <p:to>
                                        <p:strVal val="visible"/>
                                      </p:to>
                                    </p:set>
                                    <p:animEffect transition="in" filter="wipe(down)">
                                      <p:cBhvr>
                                        <p:cTn id="10" dur="500"/>
                                        <p:tgtEl>
                                          <p:spTgt spid="5126"/>
                                        </p:tgtEl>
                                      </p:cBhvr>
                                    </p:animEffect>
                                  </p:childTnLst>
                                </p:cTn>
                              </p:par>
                              <p:par>
                                <p:cTn id="11" presetID="22" presetClass="entr" presetSubtype="4"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wipe(down)">
                                      <p:cBhvr>
                                        <p:cTn id="13" dur="500"/>
                                        <p:tgtEl>
                                          <p:spTgt spid="5124"/>
                                        </p:tgtEl>
                                      </p:cBhvr>
                                    </p:animEffect>
                                  </p:childTnLst>
                                </p:cTn>
                              </p:par>
                              <p:par>
                                <p:cTn id="14" presetID="22" presetClass="entr" presetSubtype="4" fill="hold" nodeType="withEffect">
                                  <p:stCondLst>
                                    <p:cond delay="0"/>
                                  </p:stCondLst>
                                  <p:childTnLst>
                                    <p:set>
                                      <p:cBhvr>
                                        <p:cTn id="15" dur="1" fill="hold">
                                          <p:stCondLst>
                                            <p:cond delay="0"/>
                                          </p:stCondLst>
                                        </p:cTn>
                                        <p:tgtEl>
                                          <p:spTgt spid="5125"/>
                                        </p:tgtEl>
                                        <p:attrNameLst>
                                          <p:attrName>style.visibility</p:attrName>
                                        </p:attrNameLst>
                                      </p:cBhvr>
                                      <p:to>
                                        <p:strVal val="visible"/>
                                      </p:to>
                                    </p:set>
                                    <p:animEffect transition="in" filter="wipe(down)">
                                      <p:cBhvr>
                                        <p:cTn id="16" dur="500"/>
                                        <p:tgtEl>
                                          <p:spTgt spid="5125"/>
                                        </p:tgtEl>
                                      </p:cBhvr>
                                    </p:animEffect>
                                  </p:childTnLst>
                                </p:cTn>
                              </p:par>
                              <p:par>
                                <p:cTn id="17" presetID="22" presetClass="entr" presetSubtype="4" fill="hold" nodeType="withEffect">
                                  <p:stCondLst>
                                    <p:cond delay="0"/>
                                  </p:stCondLst>
                                  <p:childTnLst>
                                    <p:set>
                                      <p:cBhvr>
                                        <p:cTn id="18" dur="1" fill="hold">
                                          <p:stCondLst>
                                            <p:cond delay="0"/>
                                          </p:stCondLst>
                                        </p:cTn>
                                        <p:tgtEl>
                                          <p:spTgt spid="5123"/>
                                        </p:tgtEl>
                                        <p:attrNameLst>
                                          <p:attrName>style.visibility</p:attrName>
                                        </p:attrNameLst>
                                      </p:cBhvr>
                                      <p:to>
                                        <p:strVal val="visible"/>
                                      </p:to>
                                    </p:set>
                                    <p:animEffect transition="in" filter="wipe(down)">
                                      <p:cBhvr>
                                        <p:cTn id="19" dur="500"/>
                                        <p:tgtEl>
                                          <p:spTgt spid="5123"/>
                                        </p:tgtEl>
                                      </p:cBhvr>
                                    </p:animEffect>
                                  </p:childTnLst>
                                </p:cTn>
                              </p:par>
                              <p:par>
                                <p:cTn id="20" presetID="22" presetClass="entr" presetSubtype="4" fill="hold" nodeType="withEffect">
                                  <p:stCondLst>
                                    <p:cond delay="0"/>
                                  </p:stCondLst>
                                  <p:childTnLst>
                                    <p:set>
                                      <p:cBhvr>
                                        <p:cTn id="21" dur="1" fill="hold">
                                          <p:stCondLst>
                                            <p:cond delay="0"/>
                                          </p:stCondLst>
                                        </p:cTn>
                                        <p:tgtEl>
                                          <p:spTgt spid="5127"/>
                                        </p:tgtEl>
                                        <p:attrNameLst>
                                          <p:attrName>style.visibility</p:attrName>
                                        </p:attrNameLst>
                                      </p:cBhvr>
                                      <p:to>
                                        <p:strVal val="visible"/>
                                      </p:to>
                                    </p:set>
                                    <p:animEffect transition="in" filter="wipe(down)">
                                      <p:cBhvr>
                                        <p:cTn id="22"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4|2.9"/>
</p:tagLst>
</file>

<file path=ppt/tags/tag2.xml><?xml version="1.0" encoding="utf-8"?>
<p:tagLst xmlns:a="http://schemas.openxmlformats.org/drawingml/2006/main" xmlns:r="http://schemas.openxmlformats.org/officeDocument/2006/relationships" xmlns:p="http://schemas.openxmlformats.org/presentationml/2006/main">
  <p:tag name="TIMING" val="|1.2|3.5|1.7"/>
</p:tagLst>
</file>

<file path=ppt/tags/tag3.xml><?xml version="1.0" encoding="utf-8"?>
<p:tagLst xmlns:a="http://schemas.openxmlformats.org/drawingml/2006/main" xmlns:r="http://schemas.openxmlformats.org/officeDocument/2006/relationships" xmlns:p="http://schemas.openxmlformats.org/presentationml/2006/main">
  <p:tag name="TIMING" val="|1.2|4.2"/>
</p:tagLst>
</file>

<file path=ppt/tags/tag4.xml><?xml version="1.0" encoding="utf-8"?>
<p:tagLst xmlns:a="http://schemas.openxmlformats.org/drawingml/2006/main" xmlns:r="http://schemas.openxmlformats.org/officeDocument/2006/relationships" xmlns:p="http://schemas.openxmlformats.org/presentationml/2006/main">
  <p:tag name="TIMING" val="|1.3|3.9|3.2"/>
</p:tagLst>
</file>

<file path=ppt/tags/tag5.xml><?xml version="1.0" encoding="utf-8"?>
<p:tagLst xmlns:a="http://schemas.openxmlformats.org/drawingml/2006/main" xmlns:r="http://schemas.openxmlformats.org/officeDocument/2006/relationships" xmlns:p="http://schemas.openxmlformats.org/presentationml/2006/main">
  <p:tag name="TIMING" val="|1.9|5.5|3.4"/>
</p:tagLst>
</file>

<file path=ppt/tags/tag6.xml><?xml version="1.0" encoding="utf-8"?>
<p:tagLst xmlns:a="http://schemas.openxmlformats.org/drawingml/2006/main" xmlns:r="http://schemas.openxmlformats.org/officeDocument/2006/relationships" xmlns:p="http://schemas.openxmlformats.org/presentationml/2006/main">
  <p:tag name="TIMING" val="|1.7|2.3"/>
</p:tagLst>
</file>

<file path=ppt/tags/tag7.xml><?xml version="1.0" encoding="utf-8"?>
<p:tagLst xmlns:a="http://schemas.openxmlformats.org/drawingml/2006/main" xmlns:r="http://schemas.openxmlformats.org/officeDocument/2006/relationships" xmlns:p="http://schemas.openxmlformats.org/presentationml/2006/main">
  <p:tag name="TIMING" val="|2.1|5.8|2.4"/>
</p:tagLst>
</file>

<file path=ppt/tags/tag8.xml><?xml version="1.0" encoding="utf-8"?>
<p:tagLst xmlns:a="http://schemas.openxmlformats.org/drawingml/2006/main" xmlns:r="http://schemas.openxmlformats.org/officeDocument/2006/relationships" xmlns:p="http://schemas.openxmlformats.org/presentationml/2006/main">
  <p:tag name="TIMING" val="|1.7|2.2|1.7"/>
</p:tagLst>
</file>

<file path=ppt/tags/tag9.xml><?xml version="1.0" encoding="utf-8"?>
<p:tagLst xmlns:a="http://schemas.openxmlformats.org/drawingml/2006/main" xmlns:r="http://schemas.openxmlformats.org/officeDocument/2006/relationships" xmlns:p="http://schemas.openxmlformats.org/presentationml/2006/main">
  <p:tag name="TIMING" val="|1.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ck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ppt/theme/themeOverride1.xml><?xml version="1.0" encoding="utf-8"?>
<a:themeOverride xmlns:a="http://schemas.openxmlformats.org/drawingml/2006/main">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themeOverride>
</file>

<file path=docProps/app.xml><?xml version="1.0" encoding="utf-8"?>
<Properties xmlns="http://schemas.openxmlformats.org/officeDocument/2006/extended-properties" xmlns:vt="http://schemas.openxmlformats.org/officeDocument/2006/docPropsVTypes">
  <Template>Black Tie</Template>
  <TotalTime>354</TotalTime>
  <Words>259</Words>
  <Application>Microsoft Office PowerPoint</Application>
  <PresentationFormat>Экран (4:3)</PresentationFormat>
  <Paragraphs>32</Paragraphs>
  <Slides>14</Slides>
  <Notes>0</Notes>
  <HiddenSlides>0</HiddenSlides>
  <MMClips>0</MMClips>
  <ScaleCrop>false</ScaleCrop>
  <HeadingPairs>
    <vt:vector size="6" baseType="variant">
      <vt:variant>
        <vt:lpstr>Использованные шрифты</vt:lpstr>
      </vt:variant>
      <vt:variant>
        <vt:i4>6</vt:i4>
      </vt:variant>
      <vt:variant>
        <vt:lpstr>Шаблон оформления</vt:lpstr>
      </vt:variant>
      <vt:variant>
        <vt:i4>5</vt:i4>
      </vt:variant>
      <vt:variant>
        <vt:lpstr>Заголовки слайдов</vt:lpstr>
      </vt:variant>
      <vt:variant>
        <vt:i4>14</vt:i4>
      </vt:variant>
    </vt:vector>
  </HeadingPairs>
  <TitlesOfParts>
    <vt:vector size="25" baseType="lpstr">
      <vt:lpstr>Arial</vt:lpstr>
      <vt:lpstr>Constantia</vt:lpstr>
      <vt:lpstr>Tunga</vt:lpstr>
      <vt:lpstr>Tahoma</vt:lpstr>
      <vt:lpstr>Calibri</vt:lpstr>
      <vt:lpstr>Garamond</vt:lpstr>
      <vt:lpstr>BlackTie</vt:lpstr>
      <vt:lpstr>BlackTie</vt:lpstr>
      <vt:lpstr>BlackTie</vt:lpstr>
      <vt:lpstr>BlackTie</vt:lpstr>
      <vt:lpstr>BlackTie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XTreme</cp:lastModifiedBy>
  <cp:revision>41</cp:revision>
  <dcterms:created xsi:type="dcterms:W3CDTF">2011-01-22T18:50:45Z</dcterms:created>
  <dcterms:modified xsi:type="dcterms:W3CDTF">2012-11-29T17:10:07Z</dcterms:modified>
</cp:coreProperties>
</file>