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6" r:id="rId2"/>
    <p:sldId id="261" r:id="rId3"/>
    <p:sldId id="256" r:id="rId4"/>
    <p:sldId id="262" r:id="rId5"/>
    <p:sldId id="257" r:id="rId6"/>
    <p:sldId id="259" r:id="rId7"/>
    <p:sldId id="258" r:id="rId8"/>
    <p:sldId id="260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246" y="-9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679969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137442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888060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171400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5052038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5499299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893679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5395880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262106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9446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681248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504BED-85A0-4616-AA13-25DF5AE66CA4}" type="datetimeFigureOut">
              <a:rPr lang="ru-RU" smtClean="0"/>
              <a:t>25.02.2012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1450DAD-5D33-4E65-9E35-BBD8839F439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8050564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esl.about.com/b/2007/01/09/debates.htm" TargetMode="External"/><Relationship Id="rId2" Type="http://schemas.openxmlformats.org/officeDocument/2006/relationships/hyperlink" Target="http://www.scribd.com/doc/47961878/Evaluating-Student-Presentations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scientificamerican.com/" TargetMode="External"/><Relationship Id="rId4" Type="http://schemas.openxmlformats.org/officeDocument/2006/relationships/hyperlink" Target="http://www.myspace.com/artvsscience" TargetMode="Externa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hyperlink" Target="http://www.youtube.com/watch?v=xw3T6aRGGH4" TargetMode="Externa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Нарьян Екатерина Леонидовна</a:t>
            </a:r>
          </a:p>
          <a:p>
            <a:r>
              <a:rPr lang="ru-RU" dirty="0" smtClean="0"/>
              <a:t>Учитель английского языка</a:t>
            </a:r>
          </a:p>
          <a:p>
            <a:r>
              <a:rPr lang="ru-RU" dirty="0" smtClean="0"/>
              <a:t>МАОУ «Гимназия №1» г. Белгорода</a:t>
            </a:r>
          </a:p>
          <a:p>
            <a:r>
              <a:rPr lang="ru-RU" dirty="0" smtClean="0"/>
              <a:t>2012</a:t>
            </a:r>
            <a:endParaRPr lang="ru-RU" dirty="0"/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85619" y="1700808"/>
            <a:ext cx="8229600" cy="1143000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5400" dirty="0"/>
              <a:t>Дебаты</a:t>
            </a:r>
          </a:p>
        </p:txBody>
      </p:sp>
    </p:spTree>
    <p:extLst>
      <p:ext uri="{BB962C8B-B14F-4D97-AF65-F5344CB8AC3E}">
        <p14:creationId xmlns:p14="http://schemas.microsoft.com/office/powerpoint/2010/main" val="614318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4000" dirty="0" smtClean="0"/>
              <a:t>Использованные источники</a:t>
            </a:r>
            <a:r>
              <a:rPr lang="en-US" sz="4000" dirty="0"/>
              <a:t>:</a:t>
            </a:r>
            <a:endParaRPr lang="ru-RU" sz="4000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Evaluating Student </a:t>
            </a:r>
            <a:r>
              <a:rPr lang="en-US" sz="2800" dirty="0" smtClean="0"/>
              <a:t>Presentations</a:t>
            </a:r>
            <a:r>
              <a:rPr lang="ru-RU" sz="2800" dirty="0" smtClean="0"/>
              <a:t> </a:t>
            </a:r>
            <a:r>
              <a:rPr lang="en-US" sz="2800" dirty="0" smtClean="0">
                <a:hlinkClick r:id="rId2"/>
              </a:rPr>
              <a:t>http</a:t>
            </a:r>
            <a:r>
              <a:rPr lang="en-US" sz="2800" dirty="0">
                <a:hlinkClick r:id="rId2"/>
              </a:rPr>
              <a:t>://</a:t>
            </a:r>
            <a:r>
              <a:rPr lang="en-US" sz="2800" dirty="0" smtClean="0">
                <a:hlinkClick r:id="rId2"/>
              </a:rPr>
              <a:t>www.scribd.com/doc/47961878/Evaluating-Student-Presentations</a:t>
            </a:r>
            <a:endParaRPr lang="ru-RU" sz="2800" dirty="0">
              <a:hlinkClick r:id="rId2"/>
            </a:endParaRPr>
          </a:p>
          <a:p>
            <a:r>
              <a:rPr lang="en-US" dirty="0" smtClean="0"/>
              <a:t>Debates </a:t>
            </a:r>
            <a:r>
              <a:rPr lang="en-US" dirty="0">
                <a:hlinkClick r:id="rId3"/>
              </a:rPr>
              <a:t>http://</a:t>
            </a:r>
            <a:r>
              <a:rPr lang="en-US" dirty="0" smtClean="0">
                <a:hlinkClick r:id="rId3"/>
              </a:rPr>
              <a:t>esl.about.com/b/2007/01/09/debates.htm</a:t>
            </a:r>
            <a:endParaRPr lang="en-US" dirty="0" smtClean="0"/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www.myspace.com/artvsscience</a:t>
            </a:r>
            <a:endParaRPr lang="en-US" dirty="0" smtClean="0"/>
          </a:p>
          <a:p>
            <a:r>
              <a:rPr lang="en-US" dirty="0">
                <a:hlinkClick r:id="rId5"/>
              </a:rPr>
              <a:t>http://www.scientificamerican.com/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469255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5400" dirty="0" smtClean="0"/>
              <a:t>DEBATE</a:t>
            </a:r>
            <a:endParaRPr lang="ru-RU" sz="5400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1601" y="1700808"/>
            <a:ext cx="6984776" cy="4637115"/>
          </a:xfrm>
        </p:spPr>
      </p:pic>
    </p:spTree>
    <p:extLst>
      <p:ext uri="{BB962C8B-B14F-4D97-AF65-F5344CB8AC3E}">
        <p14:creationId xmlns:p14="http://schemas.microsoft.com/office/powerpoint/2010/main" val="40203098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/>
              <a:t>What is debate?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1311986"/>
            <a:ext cx="5184576" cy="49698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2522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188641"/>
            <a:ext cx="7772400" cy="792087"/>
          </a:xfr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/>
          <a:lstStyle/>
          <a:p>
            <a:r>
              <a:rPr lang="en-US" b="1" dirty="0" smtClean="0"/>
              <a:t>What is debate?</a:t>
            </a:r>
            <a:endParaRPr lang="ru-RU" b="1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31640" y="5949280"/>
            <a:ext cx="6400800" cy="576064"/>
          </a:xfrm>
        </p:spPr>
        <p:txBody>
          <a:bodyPr>
            <a:normAutofit lnSpcReduction="10000"/>
          </a:bodyPr>
          <a:lstStyle/>
          <a:p>
            <a:r>
              <a:rPr lang="en-US" dirty="0" smtClean="0"/>
              <a:t>British </a:t>
            </a:r>
            <a:r>
              <a:rPr lang="en-US" dirty="0" smtClean="0">
                <a:hlinkClick r:id="rId2"/>
              </a:rPr>
              <a:t>Parliament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1220451"/>
            <a:ext cx="6480722" cy="432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17054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Address Issues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Говорите по делу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Support with Facts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Используйте факты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Persuasiveness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Будь убедительны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Teamwork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Работайте в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команде</a:t>
            </a:r>
            <a:endParaRPr lang="en-US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Politeness</a:t>
            </a:r>
            <a:r>
              <a:rPr lang="en-US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 </a:t>
            </a:r>
            <a:r>
              <a:rPr lang="ru-RU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Будьте вежливы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r>
              <a:rPr lang="en-US" dirty="0" smtClean="0"/>
              <a:t>Organization</a:t>
            </a:r>
            <a:r>
              <a:rPr lang="ru-RU" dirty="0" smtClean="0"/>
              <a:t> </a:t>
            </a:r>
            <a:r>
              <a:rPr lang="ru-RU" dirty="0">
                <a:solidFill>
                  <a:schemeClr val="accent6">
                    <a:lumMod val="60000"/>
                    <a:lumOff val="40000"/>
                  </a:schemeClr>
                </a:solidFill>
              </a:rPr>
              <a:t>Правильно организуйте речь</a:t>
            </a:r>
            <a:endParaRPr lang="en-US" dirty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0" indent="0">
              <a:buNone/>
            </a:pP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188641"/>
            <a:ext cx="7772400" cy="7920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How to    debate?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13004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75657" y="1689650"/>
            <a:ext cx="5616624" cy="48365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Procedure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546381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43600" y="1412776"/>
            <a:ext cx="2314600" cy="792088"/>
          </a:xfrm>
        </p:spPr>
        <p:txBody>
          <a:bodyPr>
            <a:normAutofit/>
          </a:bodyPr>
          <a:lstStyle/>
          <a:p>
            <a:r>
              <a:rPr lang="en-US" sz="3200" b="1" dirty="0" smtClean="0"/>
              <a:t>Team </a:t>
            </a:r>
            <a:r>
              <a:rPr lang="ru-RU" sz="3200" b="1" dirty="0" smtClean="0"/>
              <a:t>2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51520" y="2416496"/>
            <a:ext cx="3970784" cy="3705275"/>
          </a:xfrm>
        </p:spPr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Express your idea. Give arguments and support them with facts. </a:t>
            </a:r>
            <a:r>
              <a:rPr lang="en-US" sz="2400" dirty="0" smtClean="0">
                <a:solidFill>
                  <a:schemeClr val="accent6">
                    <a:lumMod val="60000"/>
                    <a:lumOff val="40000"/>
                  </a:schemeClr>
                </a:solidFill>
              </a:rPr>
              <a:t>3 minutes</a:t>
            </a:r>
            <a:endParaRPr lang="en-US" sz="2800" dirty="0" smtClean="0">
              <a:solidFill>
                <a:schemeClr val="accent6">
                  <a:lumMod val="60000"/>
                  <a:lumOff val="40000"/>
                </a:schemeClr>
              </a:solidFill>
            </a:endParaRP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Answer the questions.</a:t>
            </a:r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188641"/>
            <a:ext cx="7772400" cy="7920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Procedure</a:t>
            </a:r>
            <a:endParaRPr lang="ru-RU" b="1" dirty="0"/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685800" y="5333966"/>
            <a:ext cx="7772400" cy="792088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 fontScale="85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Take turns</a:t>
            </a:r>
            <a:r>
              <a:rPr lang="ru-RU" sz="3200" b="1" dirty="0" smtClean="0"/>
              <a:t>.</a:t>
            </a:r>
          </a:p>
          <a:p>
            <a:r>
              <a:rPr lang="en-US" sz="3200" b="1" dirty="0" smtClean="0"/>
              <a:t>At the end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resume</a:t>
            </a:r>
            <a:r>
              <a:rPr lang="en-US" sz="3200" b="1" dirty="0" smtClean="0"/>
              <a:t> your opinion in </a:t>
            </a:r>
            <a:r>
              <a:rPr lang="en-US" sz="3200" b="1" dirty="0" smtClean="0">
                <a:solidFill>
                  <a:schemeClr val="accent6">
                    <a:lumMod val="75000"/>
                  </a:schemeClr>
                </a:solidFill>
              </a:rPr>
              <a:t>one sentence</a:t>
            </a:r>
            <a:r>
              <a:rPr lang="en-US" sz="3200" b="1" dirty="0" smtClean="0"/>
              <a:t>.</a:t>
            </a:r>
            <a:endParaRPr lang="ru-RU" sz="3200" b="1" dirty="0"/>
          </a:p>
        </p:txBody>
      </p:sp>
      <p:sp>
        <p:nvSpPr>
          <p:cNvPr id="6" name="Объект 2"/>
          <p:cNvSpPr txBox="1">
            <a:spLocks/>
          </p:cNvSpPr>
          <p:nvPr/>
        </p:nvSpPr>
        <p:spPr>
          <a:xfrm>
            <a:off x="4788024" y="2492896"/>
            <a:ext cx="3970784" cy="3705275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514350" indent="-514350">
              <a:buFont typeface="+mj-lt"/>
              <a:buAutoNum type="arabicPeriod"/>
            </a:pPr>
            <a:r>
              <a:rPr lang="en-US" dirty="0" smtClean="0"/>
              <a:t>Listen to your opponents.</a:t>
            </a:r>
            <a:endParaRPr lang="en-US" dirty="0"/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Ask 3 questions.</a:t>
            </a: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792959" y="1412776"/>
            <a:ext cx="2314600" cy="79208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3200" b="1" dirty="0" smtClean="0"/>
              <a:t>Team 1</a:t>
            </a:r>
            <a:endParaRPr lang="ru-RU" sz="3200" b="1" dirty="0"/>
          </a:p>
        </p:txBody>
      </p:sp>
    </p:spTree>
    <p:extLst>
      <p:ext uri="{BB962C8B-B14F-4D97-AF65-F5344CB8AC3E}">
        <p14:creationId xmlns:p14="http://schemas.microsoft.com/office/powerpoint/2010/main" val="41077985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57200" y="1412776"/>
            <a:ext cx="8229600" cy="5040560"/>
          </a:xfrm>
        </p:spPr>
        <p:txBody>
          <a:bodyPr>
            <a:normAutofit fontScale="92500"/>
          </a:bodyPr>
          <a:lstStyle/>
          <a:p>
            <a:r>
              <a:rPr lang="ru-RU" sz="3600" b="1" dirty="0" smtClean="0"/>
              <a:t>In </a:t>
            </a:r>
            <a:r>
              <a:rPr lang="ru-RU" sz="3600" b="1" dirty="0"/>
              <a:t>my opinion</a:t>
            </a:r>
          </a:p>
          <a:p>
            <a:r>
              <a:rPr lang="en-US" sz="3600" b="1" dirty="0"/>
              <a:t>I </a:t>
            </a:r>
            <a:r>
              <a:rPr lang="en-US" sz="3600" b="1" dirty="0" smtClean="0"/>
              <a:t>think</a:t>
            </a:r>
          </a:p>
          <a:p>
            <a:pPr marL="0" indent="0">
              <a:buNone/>
            </a:pPr>
            <a:endParaRPr lang="ru-RU" sz="3600" b="1" dirty="0"/>
          </a:p>
          <a:p>
            <a:r>
              <a:rPr lang="en-US" sz="3600" b="1" dirty="0" smtClean="0"/>
              <a:t>What </a:t>
            </a:r>
            <a:r>
              <a:rPr lang="en-US" sz="3600" b="1" dirty="0"/>
              <a:t>do you think …?</a:t>
            </a:r>
            <a:endParaRPr lang="ru-RU" sz="3600" b="1" dirty="0"/>
          </a:p>
          <a:p>
            <a:r>
              <a:rPr lang="en-US" sz="3600" b="1" dirty="0"/>
              <a:t>Can you explain why </a:t>
            </a:r>
            <a:r>
              <a:rPr lang="en-US" sz="3600" b="1" dirty="0" smtClean="0"/>
              <a:t>…?</a:t>
            </a:r>
          </a:p>
          <a:p>
            <a:pPr marL="0" indent="0">
              <a:buNone/>
            </a:pPr>
            <a:endParaRPr lang="ru-RU" sz="3600" b="1" dirty="0"/>
          </a:p>
          <a:p>
            <a:r>
              <a:rPr lang="ru-RU" sz="3600" b="1" dirty="0" smtClean="0"/>
              <a:t>I </a:t>
            </a:r>
            <a:r>
              <a:rPr lang="ru-RU" sz="3600" b="1" dirty="0"/>
              <a:t>see your point, but I think </a:t>
            </a:r>
            <a:r>
              <a:rPr lang="en-US" sz="3600" b="1" dirty="0"/>
              <a:t>…</a:t>
            </a:r>
            <a:endParaRPr lang="ru-RU" sz="3600" b="1" dirty="0"/>
          </a:p>
          <a:p>
            <a:r>
              <a:rPr lang="ru-RU" sz="3600" b="1" dirty="0"/>
              <a:t>Yes, I understand, but my opinion is that </a:t>
            </a:r>
            <a:r>
              <a:rPr lang="en-US" sz="3600" b="1" dirty="0"/>
              <a:t>…</a:t>
            </a:r>
            <a:endParaRPr lang="ru-RU" sz="3600" b="1" dirty="0"/>
          </a:p>
          <a:p>
            <a:endParaRPr lang="ru-RU" dirty="0"/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685800" y="188641"/>
            <a:ext cx="7772400" cy="792087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smtClean="0"/>
              <a:t>Useful vocabulary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38555926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4310" y="594265"/>
            <a:ext cx="5827930" cy="582793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Блок-схема: память с посл. доступом 3"/>
          <p:cNvSpPr/>
          <p:nvPr/>
        </p:nvSpPr>
        <p:spPr>
          <a:xfrm flipH="1">
            <a:off x="4355976" y="494874"/>
            <a:ext cx="4248472" cy="1656184"/>
          </a:xfrm>
          <a:prstGeom prst="flowChartMagneticTap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800" dirty="0" smtClean="0">
                <a:solidFill>
                  <a:schemeClr val="tx1"/>
                </a:solidFill>
              </a:rPr>
              <a:t>Shall we agree to differ?</a:t>
            </a:r>
            <a:endParaRPr lang="ru-RU" sz="2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734387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300</TotalTime>
  <Words>149</Words>
  <Application>Microsoft Office PowerPoint</Application>
  <PresentationFormat>Экран (4:3)</PresentationFormat>
  <Paragraphs>41</Paragraphs>
  <Slides>10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1" baseType="lpstr">
      <vt:lpstr>Тема Office</vt:lpstr>
      <vt:lpstr>Презентация PowerPoint</vt:lpstr>
      <vt:lpstr>DEBATE</vt:lpstr>
      <vt:lpstr>What is debate?</vt:lpstr>
      <vt:lpstr>What is debate?</vt:lpstr>
      <vt:lpstr>Презентация PowerPoint</vt:lpstr>
      <vt:lpstr>Procedure</vt:lpstr>
      <vt:lpstr>Team 2</vt:lpstr>
      <vt:lpstr>Презентация PowerPoint</vt:lpstr>
      <vt:lpstr>Презентация PowerPoint</vt:lpstr>
      <vt:lpstr>Использованные источники:</vt:lpstr>
    </vt:vector>
  </TitlesOfParts>
  <Company>SamForum.ws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SamLab.ws</dc:creator>
  <cp:lastModifiedBy>SamLab.ws</cp:lastModifiedBy>
  <cp:revision>12</cp:revision>
  <dcterms:created xsi:type="dcterms:W3CDTF">2012-02-19T16:07:13Z</dcterms:created>
  <dcterms:modified xsi:type="dcterms:W3CDTF">2012-02-25T13:12:32Z</dcterms:modified>
</cp:coreProperties>
</file>