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24" autoAdjust="0"/>
  </p:normalViewPr>
  <p:slideViewPr>
    <p:cSldViewPr>
      <p:cViewPr>
        <p:scale>
          <a:sx n="71" d="100"/>
          <a:sy n="71" d="100"/>
        </p:scale>
        <p:origin x="-133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80E11-8690-4DDC-AC5E-7C7F40F8EB72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C3C08-680D-4733-84B1-DD8293B06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C3C08-680D-4733-84B1-DD8293B0620B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050E1-1F33-4ACF-921A-6DF05E41C88F}" type="datetimeFigureOut">
              <a:rPr lang="ru-RU" smtClean="0"/>
              <a:pPr/>
              <a:t>13.10.2011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0F6C9-06F5-48F7-ADC1-2A254D97B0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4.xml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Goudy Stout" pitchFamily="18" charset="0"/>
              </a:rPr>
              <a:t>My Family is big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ЛЯ ПРЕЗЕНТАЦИИ\SDC12452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" y="1"/>
            <a:ext cx="5076056" cy="6857999"/>
          </a:xfrm>
          <a:prstGeom prst="rect">
            <a:avLst/>
          </a:prstGeom>
          <a:noFill/>
          <a:effectLst>
            <a:innerShdw blurRad="114300">
              <a:schemeClr val="tx1"/>
            </a:innerShdw>
          </a:effec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7415808" y="5201816"/>
            <a:ext cx="1728192" cy="16561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0"/>
            <a:ext cx="413995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CLEVER AND INCENDIARY! She is my cousin too, THE OPTIMIST,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IS A GOOD JUDGE OF MUSIC AND DANCES,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IS FOND of dancing AND SINGS well!!!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ЛЯ ПРЕЗЕНТАЦИИ\SDC12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43" y="0"/>
            <a:ext cx="7141645" cy="5085184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7164288" y="0"/>
            <a:ext cx="1979712" cy="19442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103674"/>
            <a:ext cx="4895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Our GRANDMOTHER is GOOD-NATURED! THE HOUSEWIFE, </a:t>
            </a:r>
          </a:p>
          <a:p>
            <a:r>
              <a:rPr lang="en-US" dirty="0" smtClean="0"/>
              <a:t>She is very responsible person, her HOBBY is</a:t>
            </a:r>
          </a:p>
          <a:p>
            <a:r>
              <a:rPr lang="en-US" dirty="0" smtClean="0"/>
              <a:t> CHORAL SINGING, my Granma takes part at big musical festivals and events!(I am proud of this fact)))))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ЛЯ ПРЕЗЕНТАЦИИ\Фото-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96440" cy="494116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0" y="4913784"/>
            <a:ext cx="1872208" cy="19442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0"/>
            <a:ext cx="3131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MUM  IS THE CREATIVE PERSON,</a:t>
            </a:r>
          </a:p>
          <a:p>
            <a:pPr lvl="0" algn="ctr"/>
            <a:r>
              <a:rPr lang="en-US" sz="2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ALWAYS  SHE IS READY</a:t>
            </a:r>
          </a:p>
          <a:p>
            <a:pPr lvl="0" algn="ctr"/>
            <a:r>
              <a:rPr lang="en-US" sz="2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TO HELP WITH ANY BUSINESS,</a:t>
            </a:r>
          </a:p>
          <a:p>
            <a:pPr lvl="0" algn="ctr"/>
            <a:r>
              <a:rPr lang="en-US" sz="2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LIKES TO EMBROIDER AND SKI</a:t>
            </a:r>
            <a:endParaRPr lang="ru-RU" sz="2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878" y="0"/>
            <a:ext cx="2445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Thanks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0"/>
            <a:ext cx="12961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2965" y="0"/>
            <a:ext cx="2412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viewing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3858" y="1268760"/>
            <a:ext cx="114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MY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1716" y="1124744"/>
            <a:ext cx="42659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presentation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733256"/>
            <a:ext cx="2364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author: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5733256"/>
            <a:ext cx="2608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Nefedov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5733256"/>
            <a:ext cx="2209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Roman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340768"/>
            <a:ext cx="77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Источники</a:t>
            </a:r>
            <a:r>
              <a:rPr lang="en-US" sz="5400" dirty="0" smtClean="0"/>
              <a:t>: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7603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1.Домашний фото архив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76872"/>
            <a:ext cx="4789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Allday.ru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445224"/>
            <a:ext cx="5855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3.Яндекс.картинки</a:t>
            </a:r>
          </a:p>
        </p:txBody>
      </p:sp>
    </p:spTree>
  </p:cSld>
  <p:clrMapOvr>
    <a:masterClrMapping/>
  </p:clrMapOvr>
  <p:transition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Hi!!! In this presentation I will tell  you about the big and cheerful family, I hope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work will be pleasant, follow  the links below;)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6660232" y="5445224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0" y="1628800"/>
            <a:ext cx="15476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(Mum) </a:t>
            </a:r>
            <a:r>
              <a:rPr lang="en-US" dirty="0" err="1" smtClean="0"/>
              <a:t>Sats</a:t>
            </a:r>
            <a:r>
              <a:rPr lang="en-US" dirty="0" smtClean="0"/>
              <a:t> Veronica </a:t>
            </a:r>
            <a:r>
              <a:rPr lang="en-US" dirty="0" err="1" smtClean="0"/>
              <a:t>Stepanovna</a:t>
            </a:r>
            <a:endParaRPr lang="ru-RU" dirty="0"/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860032" y="1340768"/>
            <a:ext cx="208823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</a:t>
            </a:r>
            <a:r>
              <a:rPr lang="en-US" dirty="0" smtClean="0"/>
              <a:t>Aunt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Grigoriev</a:t>
            </a:r>
            <a:r>
              <a:rPr lang="en-US" dirty="0" smtClean="0"/>
              <a:t> Irina </a:t>
            </a:r>
            <a:r>
              <a:rPr lang="en-US" dirty="0" err="1" smtClean="0"/>
              <a:t>Stepanovna</a:t>
            </a:r>
            <a:endParaRPr lang="ru-RU" dirty="0"/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4139952" y="188640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</a:t>
            </a:r>
            <a:r>
              <a:rPr lang="en-US" dirty="0" smtClean="0"/>
              <a:t>Grandmother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Sats</a:t>
            </a:r>
            <a:r>
              <a:rPr lang="en-US" dirty="0" smtClean="0"/>
              <a:t> </a:t>
            </a:r>
            <a:r>
              <a:rPr lang="en-US" dirty="0" err="1" smtClean="0"/>
              <a:t>Valentina</a:t>
            </a:r>
            <a:r>
              <a:rPr lang="en-US" dirty="0" smtClean="0"/>
              <a:t> </a:t>
            </a:r>
            <a:r>
              <a:rPr lang="en-US" dirty="0" err="1" smtClean="0"/>
              <a:t>Aleksandrovna</a:t>
            </a:r>
            <a:endParaRPr lang="ru-RU" dirty="0"/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0" y="260648"/>
            <a:ext cx="22677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</a:t>
            </a:r>
            <a:r>
              <a:rPr lang="en-US" dirty="0" smtClean="0"/>
              <a:t>Grandfather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Sats</a:t>
            </a:r>
            <a:r>
              <a:rPr lang="en-US" dirty="0" smtClean="0"/>
              <a:t> </a:t>
            </a:r>
            <a:r>
              <a:rPr lang="en-US" dirty="0" err="1" smtClean="0"/>
              <a:t>Stepan</a:t>
            </a:r>
            <a:r>
              <a:rPr lang="en-US" dirty="0" smtClean="0"/>
              <a:t> </a:t>
            </a:r>
            <a:r>
              <a:rPr lang="en-US" dirty="0" err="1" smtClean="0"/>
              <a:t>Stepanovich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1628800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(Uncle) </a:t>
            </a:r>
            <a:r>
              <a:rPr lang="en-US" dirty="0" err="1" smtClean="0"/>
              <a:t>Sats</a:t>
            </a:r>
            <a:r>
              <a:rPr lang="en-US" dirty="0" smtClean="0"/>
              <a:t> Dmitry </a:t>
            </a:r>
            <a:r>
              <a:rPr lang="en-US" dirty="0" err="1" smtClean="0"/>
              <a:t>Stepanovich</a:t>
            </a:r>
            <a:endParaRPr lang="ru-RU" dirty="0"/>
          </a:p>
        </p:txBody>
      </p:sp>
      <p:sp>
        <p:nvSpPr>
          <p:cNvPr id="19" name="Овал 18">
            <a:hlinkClick r:id="rId6" action="ppaction://hlinksldjump"/>
          </p:cNvPr>
          <p:cNvSpPr/>
          <p:nvPr/>
        </p:nvSpPr>
        <p:spPr>
          <a:xfrm>
            <a:off x="0" y="3284984"/>
            <a:ext cx="216024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(The son,) </a:t>
            </a:r>
            <a:r>
              <a:rPr lang="en-US" dirty="0" err="1" smtClean="0"/>
              <a:t>Nefedov</a:t>
            </a:r>
            <a:r>
              <a:rPr lang="en-US" dirty="0" smtClean="0"/>
              <a:t> Roman </a:t>
            </a:r>
            <a:r>
              <a:rPr lang="en-US" dirty="0" err="1" smtClean="0"/>
              <a:t>Aleksandrovich</a:t>
            </a:r>
            <a:endParaRPr lang="ru-RU" dirty="0"/>
          </a:p>
        </p:txBody>
      </p:sp>
      <p:sp>
        <p:nvSpPr>
          <p:cNvPr id="20" name="Овал 19">
            <a:hlinkClick r:id="rId7" action="ppaction://hlinksldjump"/>
          </p:cNvPr>
          <p:cNvSpPr/>
          <p:nvPr/>
        </p:nvSpPr>
        <p:spPr>
          <a:xfrm>
            <a:off x="4499992" y="4077072"/>
            <a:ext cx="208823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Grigorieva</a:t>
            </a:r>
            <a:r>
              <a:rPr lang="en-US" dirty="0" smtClean="0"/>
              <a:t> Valentine </a:t>
            </a:r>
            <a:r>
              <a:rPr lang="en-US" dirty="0" err="1" smtClean="0"/>
              <a:t>Andreevna's</a:t>
            </a:r>
            <a:r>
              <a:rPr lang="en-US" dirty="0" smtClean="0"/>
              <a:t> (cousin)</a:t>
            </a:r>
            <a:endParaRPr lang="ru-RU" dirty="0"/>
          </a:p>
        </p:txBody>
      </p:sp>
      <p:sp>
        <p:nvSpPr>
          <p:cNvPr id="21" name="Овал 20">
            <a:hlinkClick r:id="rId8" action="ppaction://hlinksldjump"/>
          </p:cNvPr>
          <p:cNvSpPr/>
          <p:nvPr/>
        </p:nvSpPr>
        <p:spPr>
          <a:xfrm>
            <a:off x="6516216" y="5013176"/>
            <a:ext cx="2411760" cy="1844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Grigorieva</a:t>
            </a:r>
            <a:r>
              <a:rPr lang="en-US" dirty="0" smtClean="0"/>
              <a:t> Julia </a:t>
            </a:r>
            <a:r>
              <a:rPr lang="en-US" dirty="0" err="1" smtClean="0"/>
              <a:t>Andreevna's</a:t>
            </a:r>
            <a:r>
              <a:rPr lang="en-US" dirty="0" smtClean="0"/>
              <a:t> (cousin)</a:t>
            </a:r>
          </a:p>
        </p:txBody>
      </p:sp>
      <p:sp>
        <p:nvSpPr>
          <p:cNvPr id="22" name="Овал 21">
            <a:hlinkClick r:id="rId9" action="ppaction://hlinksldjump"/>
          </p:cNvPr>
          <p:cNvSpPr/>
          <p:nvPr/>
        </p:nvSpPr>
        <p:spPr>
          <a:xfrm>
            <a:off x="2267744" y="5085184"/>
            <a:ext cx="2448272" cy="1772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Grigorieva</a:t>
            </a:r>
            <a:r>
              <a:rPr lang="en-US" dirty="0" smtClean="0"/>
              <a:t> </a:t>
            </a:r>
            <a:r>
              <a:rPr lang="en-US" dirty="0" err="1" smtClean="0"/>
              <a:t>Elina</a:t>
            </a:r>
            <a:r>
              <a:rPr lang="en-US" dirty="0" smtClean="0"/>
              <a:t> </a:t>
            </a:r>
            <a:r>
              <a:rPr lang="en-US" dirty="0" err="1" smtClean="0"/>
              <a:t>Andreevna's</a:t>
            </a:r>
            <a:r>
              <a:rPr lang="en-US" dirty="0" smtClean="0"/>
              <a:t> (cousin)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5364088" y="328498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2987824" y="548680"/>
            <a:ext cx="50405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7596336" y="3284985"/>
            <a:ext cx="360040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6759441" y="2537703"/>
            <a:ext cx="779398" cy="257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3491880" y="3284984"/>
            <a:ext cx="432048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827584" y="2564904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267744" y="476672"/>
            <a:ext cx="18722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Крест 38"/>
          <p:cNvSpPr/>
          <p:nvPr/>
        </p:nvSpPr>
        <p:spPr>
          <a:xfrm>
            <a:off x="6948264" y="1916832"/>
            <a:ext cx="360040" cy="36004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>
            <a:hlinkClick r:id="rId10" action="ppaction://hlinksldjump"/>
          </p:cNvPr>
          <p:cNvSpPr/>
          <p:nvPr/>
        </p:nvSpPr>
        <p:spPr>
          <a:xfrm>
            <a:off x="7308304" y="1340768"/>
            <a:ext cx="18356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(The husband of the aunt, the Uncle) </a:t>
            </a:r>
            <a:r>
              <a:rPr lang="en-US" dirty="0" err="1" smtClean="0"/>
              <a:t>Grigoriev</a:t>
            </a:r>
            <a:r>
              <a:rPr lang="en-US" dirty="0" smtClean="0"/>
              <a:t> </a:t>
            </a:r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Valerjanovich</a:t>
            </a: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63888" y="3068960"/>
            <a:ext cx="435597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547664" y="1916832"/>
            <a:ext cx="86409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11960" y="1988840"/>
            <a:ext cx="64807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hlinkClick r:id="rId11" action="ppaction://hlinksldjump"/>
          </p:cNvPr>
          <p:cNvSpPr/>
          <p:nvPr/>
        </p:nvSpPr>
        <p:spPr>
          <a:xfrm>
            <a:off x="0" y="6137920"/>
            <a:ext cx="21957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The End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ПРЕЗЕНТАЦИИ\SDC12360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4849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0"/>
            <a:ext cx="499159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grandfather is the cheerful </a:t>
            </a:r>
          </a:p>
          <a:p>
            <a:pPr algn="ctr"/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person, likes to joke and to have fun.</a:t>
            </a:r>
          </a:p>
          <a:p>
            <a:pPr algn="ctr"/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 predilection is repairing of clocks, and also he is the magnificent carpenter.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063880" y="5589240"/>
            <a:ext cx="1080120" cy="11521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ЛЯ ПРЕЗЕНТАЦИИ\SDC11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aunt is many-sided </a:t>
            </a:r>
          </a:p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person </a:t>
            </a:r>
            <a:r>
              <a:rPr lang="en-US" sz="28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with sensible character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about hobbies…I know her as the ardent admirer of plants namely flowers, still she is the excellent cook!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0" y="5661248"/>
            <a:ext cx="1115616" cy="1196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ЛЯ ПРЕЗЕНТАЦИИ\110714-1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24128" cy="46531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25144"/>
            <a:ext cx="59401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 am the person from the active life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position, I am interested in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different  kinds of sports, and as for me,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I like to dig in electronics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847856" y="5489848"/>
            <a:ext cx="1296144" cy="13681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ЛЯ ПРЕЗЕНТАЦИИ\SDC11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6228184" cy="46391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4653136"/>
            <a:ext cx="57961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uncle-fair, widely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developed person, with 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Excellent sense of humor, for pleasure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Likes to play in a backgammon,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also is fond of hunting!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0" y="5733256"/>
            <a:ext cx="1187624" cy="11247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ЛЯ ПРЕЗЕНТАЦИИ\SDC11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84168" cy="4509120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7775848" y="5633864"/>
            <a:ext cx="1368152" cy="12241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5883" y="4725144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09120"/>
            <a:ext cx="72362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Julia.. My cousin wears fashionable clothes likes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to play "school"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and to communicate with friends =)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ЛЯ ПРЕЗЕНТАЦИИ\SDC11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492214" cy="4869161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0" y="4869160"/>
            <a:ext cx="1979712" cy="19888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1" y="0"/>
            <a:ext cx="2771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YOUNGEst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SISTERS,</a:t>
            </a: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funniest </a:t>
            </a: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 MYSTERIOUS GIRL.. about HOBBIES:</a:t>
            </a: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LIKES TO watch CARTOON FILMS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384</Words>
  <Application>Microsoft Office PowerPoint</Application>
  <PresentationFormat>Экран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My Family is big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Источники: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 is big</dc:title>
  <dc:creator>роман</dc:creator>
  <cp:lastModifiedBy>роман</cp:lastModifiedBy>
  <cp:revision>46</cp:revision>
  <dcterms:created xsi:type="dcterms:W3CDTF">2011-08-18T17:48:35Z</dcterms:created>
  <dcterms:modified xsi:type="dcterms:W3CDTF">2011-10-13T18:13:14Z</dcterms:modified>
</cp:coreProperties>
</file>