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7" r:id="rId8"/>
    <p:sldId id="268" r:id="rId9"/>
    <p:sldId id="272" r:id="rId10"/>
    <p:sldId id="274" r:id="rId11"/>
    <p:sldId id="280" r:id="rId12"/>
    <p:sldId id="281" r:id="rId13"/>
    <p:sldId id="273" r:id="rId14"/>
    <p:sldId id="275" r:id="rId15"/>
    <p:sldId id="271" r:id="rId16"/>
    <p:sldId id="269" r:id="rId17"/>
    <p:sldId id="282" r:id="rId18"/>
    <p:sldId id="276" r:id="rId19"/>
    <p:sldId id="277" r:id="rId20"/>
    <p:sldId id="278" r:id="rId21"/>
    <p:sldId id="279" r:id="rId22"/>
    <p:sldId id="270" r:id="rId23"/>
    <p:sldId id="264" r:id="rId24"/>
    <p:sldId id="265" r:id="rId25"/>
    <p:sldId id="283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CEC796-6AFD-4ACC-B89A-722E8B0E2AF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BF3CC6-14EB-4748-9246-2851FBB97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mg-fotki.yandex.ru/get/5002/tatyana2q8-medvedeva.124/0_534e8_593c6e9_X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nxclub.su/uploads/posts/1293958501_2bee1a5ca83a5a18c4264e5509519138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imgres?imgurl=http://varezhka.biz/forum/styles/hestia_blue/imageset/ladoshka.png&amp;imgrefurl=http://varezhka.biz/forum/viewforum.php?f=13&amp;usg=__JIlkVMOHw5ZGSnjEUpX8usQpp_U=&amp;h=186&amp;w=787&amp;sz=153&amp;hl=ru&amp;start=9&amp;zoom=1&amp;tbnid=sEanLWuqlgHrwM:&amp;tbnh=34&amp;tbnw=143&amp;ei=7McVT72tIYvs-gbLtKniAg&amp;prev=/search?q=%D0%BB%D0%B0%D0%B4%D0%BE%D1%88%D0%BA%D0%B0+%D0%BA%D0%B0%D1%80%D1%82%D0%B8%D0%BD%D0%BA%D0%B0&amp;hl=ru&amp;newwindow=1&amp;gbv=2&amp;tbm=isch&amp;itbs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hyperlink" Target="http://www.best-promoitems.com/rus/tshirt3/022.gif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gif"/><Relationship Id="rId7" Type="http://schemas.openxmlformats.org/officeDocument/2006/relationships/image" Target="../media/image37.gif"/><Relationship Id="rId2" Type="http://schemas.openxmlformats.org/officeDocument/2006/relationships/hyperlink" Target="http://s59.radikal.ru/i164/1106/d2/61566a909b2e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ratch.mit.edu/static/icons/buddy/224323_sm.png?t=2009-08-28+19:28:15" TargetMode="External"/><Relationship Id="rId5" Type="http://schemas.openxmlformats.org/officeDocument/2006/relationships/image" Target="../media/image36.gif"/><Relationship Id="rId4" Type="http://schemas.openxmlformats.org/officeDocument/2006/relationships/hyperlink" Target="http://galaxie.ru/data/media/70/1.gif" TargetMode="External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mail.ru/mail/ahundov.valera/778AB0B72B7D32B6.html" TargetMode="External"/><Relationship Id="rId3" Type="http://schemas.openxmlformats.org/officeDocument/2006/relationships/hyperlink" Target="http://forexaw.com/TERMs/Money/Currencies/img116950_2-20_Tverdaya_fiksatsiya_kursa_evro.jpg" TargetMode="External"/><Relationship Id="rId7" Type="http://schemas.openxmlformats.org/officeDocument/2006/relationships/hyperlink" Target="http://blogs.mail.ru/mail/serdoliks/12B3F7A1D9A1BB60.html" TargetMode="External"/><Relationship Id="rId2" Type="http://schemas.openxmlformats.org/officeDocument/2006/relationships/hyperlink" Target="http://tapisarevskaya.rusedu.net/blog/1415/page/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nhome.ru/image/113894" TargetMode="External"/><Relationship Id="rId5" Type="http://schemas.openxmlformats.org/officeDocument/2006/relationships/hyperlink" Target="http://danaks.ru/uploads/posts/1263157927_10-euro.jpg" TargetMode="External"/><Relationship Id="rId4" Type="http://schemas.openxmlformats.org/officeDocument/2006/relationships/hyperlink" Target="http://fmimg.finmarket.ru/Banknotes/978/978_k_5_a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pics.livejournal.com/pulman/pic/00260z3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9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5984" y="857232"/>
            <a:ext cx="5357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Wendy’s</a:t>
            </a:r>
          </a:p>
          <a:p>
            <a:pPr algn="ctr"/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Piggy bank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852936"/>
            <a:ext cx="2628900" cy="2962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642910" y="357166"/>
            <a:ext cx="3143272" cy="2571768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or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214686"/>
            <a:ext cx="7358114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Girl, thirty, forty, horse, T- shirt, shorts, thirty</a:t>
            </a:r>
            <a:endParaRPr lang="ru-RU" sz="5400" dirty="0"/>
          </a:p>
        </p:txBody>
      </p:sp>
      <p:sp>
        <p:nvSpPr>
          <p:cNvPr id="6" name="Пятно 1 5"/>
          <p:cNvSpPr/>
          <p:nvPr/>
        </p:nvSpPr>
        <p:spPr>
          <a:xfrm>
            <a:off x="5214942" y="357166"/>
            <a:ext cx="3143272" cy="2571768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ir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F</a:t>
            </a:r>
            <a:r>
              <a:rPr lang="en-US" sz="7200" b="1" dirty="0" smtClean="0">
                <a:solidFill>
                  <a:srgbClr val="0070C0"/>
                </a:solidFill>
              </a:rPr>
              <a:t>or</a:t>
            </a:r>
            <a:r>
              <a:rPr lang="en-US" sz="7200" dirty="0" smtClean="0">
                <a:solidFill>
                  <a:srgbClr val="0070C0"/>
                </a:solidFill>
              </a:rPr>
              <a:t>ty sh</a:t>
            </a:r>
            <a:r>
              <a:rPr lang="en-US" sz="7200" b="1" dirty="0" smtClean="0">
                <a:solidFill>
                  <a:srgbClr val="0070C0"/>
                </a:solidFill>
              </a:rPr>
              <a:t>or</a:t>
            </a:r>
            <a:r>
              <a:rPr lang="en-US" sz="7200" dirty="0" smtClean="0">
                <a:solidFill>
                  <a:srgbClr val="0070C0"/>
                </a:solidFill>
              </a:rPr>
              <a:t>t h</a:t>
            </a:r>
            <a:r>
              <a:rPr lang="en-US" sz="7200" b="1" dirty="0" smtClean="0">
                <a:solidFill>
                  <a:srgbClr val="0070C0"/>
                </a:solidFill>
              </a:rPr>
              <a:t>or</a:t>
            </a:r>
            <a:r>
              <a:rPr lang="en-US" sz="7200" dirty="0" smtClean="0">
                <a:solidFill>
                  <a:srgbClr val="0070C0"/>
                </a:solidFill>
              </a:rPr>
              <a:t>ses are very sp</a:t>
            </a:r>
            <a:r>
              <a:rPr lang="en-US" sz="7200" b="1" dirty="0" smtClean="0">
                <a:solidFill>
                  <a:srgbClr val="0070C0"/>
                </a:solidFill>
              </a:rPr>
              <a:t>or</a:t>
            </a:r>
            <a:r>
              <a:rPr lang="en-US" sz="7200" dirty="0" smtClean="0">
                <a:solidFill>
                  <a:srgbClr val="0070C0"/>
                </a:solidFill>
              </a:rPr>
              <a:t>ty.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142984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Th</a:t>
            </a:r>
            <a:r>
              <a:rPr lang="en-US" sz="6000" b="1" dirty="0" smtClean="0">
                <a:solidFill>
                  <a:srgbClr val="0070C0"/>
                </a:solidFill>
              </a:rPr>
              <a:t>ir</a:t>
            </a:r>
            <a:r>
              <a:rPr lang="en-US" sz="6000" dirty="0" smtClean="0">
                <a:solidFill>
                  <a:srgbClr val="0070C0"/>
                </a:solidFill>
              </a:rPr>
              <a:t>ty girls aged th</a:t>
            </a:r>
            <a:r>
              <a:rPr lang="en-US" sz="6000" b="1" dirty="0" smtClean="0">
                <a:solidFill>
                  <a:srgbClr val="0070C0"/>
                </a:solidFill>
              </a:rPr>
              <a:t>ir</a:t>
            </a:r>
            <a:r>
              <a:rPr lang="en-US" sz="6000" dirty="0" smtClean="0">
                <a:solidFill>
                  <a:srgbClr val="0070C0"/>
                </a:solidFill>
              </a:rPr>
              <a:t>teen in T-sh</a:t>
            </a:r>
            <a:r>
              <a:rPr lang="en-US" sz="6000" b="1" dirty="0" smtClean="0">
                <a:solidFill>
                  <a:srgbClr val="0070C0"/>
                </a:solidFill>
              </a:rPr>
              <a:t>ir</a:t>
            </a:r>
            <a:r>
              <a:rPr lang="en-US" sz="6000" dirty="0" smtClean="0">
                <a:solidFill>
                  <a:srgbClr val="0070C0"/>
                </a:solidFill>
              </a:rPr>
              <a:t>ts are having a b</a:t>
            </a:r>
            <a:r>
              <a:rPr lang="en-US" sz="6000" b="1" dirty="0" smtClean="0">
                <a:solidFill>
                  <a:srgbClr val="0070C0"/>
                </a:solidFill>
              </a:rPr>
              <a:t>ir</a:t>
            </a:r>
            <a:r>
              <a:rPr lang="en-US" sz="6000" dirty="0" smtClean="0">
                <a:solidFill>
                  <a:srgbClr val="0070C0"/>
                </a:solidFill>
              </a:rPr>
              <a:t>thday party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58" y="357166"/>
            <a:ext cx="2357454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20</a:t>
            </a:r>
            <a:endParaRPr lang="ru-RU" sz="9600" dirty="0"/>
          </a:p>
        </p:txBody>
      </p:sp>
      <p:sp>
        <p:nvSpPr>
          <p:cNvPr id="4" name="Овал 3"/>
          <p:cNvSpPr/>
          <p:nvPr/>
        </p:nvSpPr>
        <p:spPr>
          <a:xfrm>
            <a:off x="3214678" y="357166"/>
            <a:ext cx="2357454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30</a:t>
            </a:r>
            <a:endParaRPr lang="ru-RU" sz="9600" dirty="0"/>
          </a:p>
        </p:txBody>
      </p:sp>
      <p:sp>
        <p:nvSpPr>
          <p:cNvPr id="5" name="Овал 4"/>
          <p:cNvSpPr/>
          <p:nvPr/>
        </p:nvSpPr>
        <p:spPr>
          <a:xfrm>
            <a:off x="6072198" y="285728"/>
            <a:ext cx="2357454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40</a:t>
            </a:r>
            <a:endParaRPr lang="ru-RU" sz="9600" dirty="0"/>
          </a:p>
        </p:txBody>
      </p:sp>
      <p:sp>
        <p:nvSpPr>
          <p:cNvPr id="6" name="Овал 5"/>
          <p:cNvSpPr/>
          <p:nvPr/>
        </p:nvSpPr>
        <p:spPr>
          <a:xfrm>
            <a:off x="285720" y="2285992"/>
            <a:ext cx="2357454" cy="17859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50</a:t>
            </a:r>
            <a:endParaRPr lang="ru-RU" sz="9600" dirty="0"/>
          </a:p>
        </p:txBody>
      </p:sp>
      <p:sp>
        <p:nvSpPr>
          <p:cNvPr id="7" name="Овал 6"/>
          <p:cNvSpPr/>
          <p:nvPr/>
        </p:nvSpPr>
        <p:spPr>
          <a:xfrm>
            <a:off x="2928926" y="2357430"/>
            <a:ext cx="2357454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60</a:t>
            </a:r>
            <a:endParaRPr lang="ru-RU" sz="9600" dirty="0"/>
          </a:p>
        </p:txBody>
      </p:sp>
      <p:sp>
        <p:nvSpPr>
          <p:cNvPr id="8" name="Овал 7"/>
          <p:cNvSpPr/>
          <p:nvPr/>
        </p:nvSpPr>
        <p:spPr>
          <a:xfrm>
            <a:off x="6000760" y="2285992"/>
            <a:ext cx="2357454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70</a:t>
            </a:r>
            <a:endParaRPr lang="ru-RU" sz="9600" dirty="0"/>
          </a:p>
        </p:txBody>
      </p:sp>
      <p:sp>
        <p:nvSpPr>
          <p:cNvPr id="9" name="Овал 8"/>
          <p:cNvSpPr/>
          <p:nvPr/>
        </p:nvSpPr>
        <p:spPr>
          <a:xfrm>
            <a:off x="285720" y="4500570"/>
            <a:ext cx="2357454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80</a:t>
            </a:r>
            <a:endParaRPr lang="ru-RU" sz="9600" dirty="0"/>
          </a:p>
        </p:txBody>
      </p:sp>
      <p:sp>
        <p:nvSpPr>
          <p:cNvPr id="10" name="Овал 9"/>
          <p:cNvSpPr/>
          <p:nvPr/>
        </p:nvSpPr>
        <p:spPr>
          <a:xfrm>
            <a:off x="2786050" y="4572008"/>
            <a:ext cx="2357454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90</a:t>
            </a:r>
            <a:endParaRPr lang="ru-RU" sz="9600" dirty="0"/>
          </a:p>
        </p:txBody>
      </p:sp>
      <p:sp>
        <p:nvSpPr>
          <p:cNvPr id="11" name="Овал 10"/>
          <p:cNvSpPr/>
          <p:nvPr/>
        </p:nvSpPr>
        <p:spPr>
          <a:xfrm>
            <a:off x="5429256" y="4500570"/>
            <a:ext cx="3214710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100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28586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Let’s count ,              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4/81/724/81724648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429132"/>
            <a:ext cx="2143139" cy="2143139"/>
          </a:xfrm>
          <a:prstGeom prst="rect">
            <a:avLst/>
          </a:prstGeom>
          <a:noFill/>
        </p:spPr>
      </p:pic>
      <p:pic>
        <p:nvPicPr>
          <p:cNvPr id="4" name="Picture 2" descr="http://img0.liveinternet.ru/images/attach/c/4/81/724/81724648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39" cy="2143139"/>
          </a:xfrm>
          <a:prstGeom prst="rect">
            <a:avLst/>
          </a:prstGeom>
          <a:noFill/>
        </p:spPr>
      </p:pic>
      <p:pic>
        <p:nvPicPr>
          <p:cNvPr id="5" name="Picture 2" descr="http://img0.liveinternet.ru/images/attach/c/4/81/724/81724648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43248"/>
            <a:ext cx="2143139" cy="2143139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4/81/724/81724648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2143139" cy="2143139"/>
          </a:xfrm>
          <a:prstGeom prst="rect">
            <a:avLst/>
          </a:prstGeom>
          <a:noFill/>
        </p:spPr>
      </p:pic>
      <p:pic>
        <p:nvPicPr>
          <p:cNvPr id="7" name="Picture 2" descr="http://img0.liveinternet.ru/images/attach/c/4/81/724/81724648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00570"/>
            <a:ext cx="2143139" cy="2143139"/>
          </a:xfrm>
          <a:prstGeom prst="rect">
            <a:avLst/>
          </a:prstGeom>
          <a:noFill/>
        </p:spPr>
      </p:pic>
      <p:pic>
        <p:nvPicPr>
          <p:cNvPr id="8" name="Picture 2" descr="http://img0.liveinternet.ru/images/attach/c/4/81/724/81724648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429132"/>
            <a:ext cx="2143139" cy="2143139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4/81/724/81724648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290"/>
            <a:ext cx="2143139" cy="2143139"/>
          </a:xfrm>
          <a:prstGeom prst="rect">
            <a:avLst/>
          </a:prstGeom>
          <a:noFill/>
        </p:spPr>
      </p:pic>
      <p:pic>
        <p:nvPicPr>
          <p:cNvPr id="10" name="Picture 2" descr="http://img0.liveinternet.ru/images/attach/c/4/81/724/81724648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61" y="2786058"/>
            <a:ext cx="2143139" cy="2143139"/>
          </a:xfrm>
          <a:prstGeom prst="rect">
            <a:avLst/>
          </a:prstGeom>
          <a:noFill/>
        </p:spPr>
      </p:pic>
      <p:pic>
        <p:nvPicPr>
          <p:cNvPr id="11" name="Picture 2" descr="http://img0.liveinternet.ru/images/attach/c/4/81/724/81724648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85992"/>
            <a:ext cx="2143139" cy="2143139"/>
          </a:xfrm>
          <a:prstGeom prst="rect">
            <a:avLst/>
          </a:prstGeom>
          <a:noFill/>
        </p:spPr>
      </p:pic>
      <p:pic>
        <p:nvPicPr>
          <p:cNvPr id="12" name="Picture 2" descr="http://img0.liveinternet.ru/images/attach/c/4/81/724/81724648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143139" cy="2143139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0"/>
            <a:ext cx="2500298" cy="25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4229107" cy="510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http://danaks.ru/uploads/posts/1263157927_10-eu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71678"/>
            <a:ext cx="4722814" cy="2673985"/>
          </a:xfrm>
          <a:prstGeom prst="rect">
            <a:avLst/>
          </a:prstGeom>
          <a:noFill/>
        </p:spPr>
      </p:pic>
      <p:pic>
        <p:nvPicPr>
          <p:cNvPr id="6" name="Picture 6" descr="http://fmimg.finmarket.ru/Banknotes/978/978_k_5_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429132"/>
            <a:ext cx="4286280" cy="2202488"/>
          </a:xfrm>
          <a:prstGeom prst="rect">
            <a:avLst/>
          </a:prstGeom>
          <a:noFill/>
        </p:spPr>
      </p:pic>
      <p:pic>
        <p:nvPicPr>
          <p:cNvPr id="2052" name="Picture 4" descr="http://fmimg.finmarket.ru/Banknotes/978/978_k_50_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857628"/>
            <a:ext cx="4886904" cy="2676520"/>
          </a:xfrm>
          <a:prstGeom prst="rect">
            <a:avLst/>
          </a:prstGeom>
          <a:noFill/>
        </p:spPr>
      </p:pic>
      <p:pic>
        <p:nvPicPr>
          <p:cNvPr id="2054" name="Picture 6" descr="http://fmimg.finmarket.ru/Banknotes/978/978_k_5_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772" y="214290"/>
            <a:ext cx="4008228" cy="205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4453173" cy="366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642918"/>
            <a:ext cx="3388202" cy="272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5002/tatyana2q8-medvedeva.124/0_534e8_593c6e9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3810000" cy="3810000"/>
          </a:xfrm>
          <a:prstGeom prst="rect">
            <a:avLst/>
          </a:prstGeom>
          <a:noFill/>
        </p:spPr>
      </p:pic>
      <p:pic>
        <p:nvPicPr>
          <p:cNvPr id="3" name="Picture 6" descr="http://www.forex-gbp-usd.com/img/billet-livre-ster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857232"/>
            <a:ext cx="4357718" cy="2327587"/>
          </a:xfrm>
          <a:prstGeom prst="rect">
            <a:avLst/>
          </a:prstGeom>
          <a:noFill/>
        </p:spPr>
      </p:pic>
      <p:pic>
        <p:nvPicPr>
          <p:cNvPr id="4" name="Picture 6" descr="http://www.forex-gbp-usd.com/img/billet-livre-ster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643182"/>
            <a:ext cx="4357718" cy="232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forex-gbp-usd.com/img/billet-livre-ster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357718" cy="2327587"/>
          </a:xfrm>
          <a:prstGeom prst="rect">
            <a:avLst/>
          </a:prstGeom>
          <a:noFill/>
        </p:spPr>
      </p:pic>
      <p:pic>
        <p:nvPicPr>
          <p:cNvPr id="3" name="Picture 6" descr="http://www.forex-gbp-usd.com/img/billet-livre-ster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4357718" cy="2327587"/>
          </a:xfrm>
          <a:prstGeom prst="rect">
            <a:avLst/>
          </a:prstGeom>
          <a:noFill/>
        </p:spPr>
      </p:pic>
      <p:pic>
        <p:nvPicPr>
          <p:cNvPr id="4" name="Picture 6" descr="http://www.forex-gbp-usd.com/img/billet-livre-ster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071942"/>
            <a:ext cx="4357718" cy="2327587"/>
          </a:xfrm>
          <a:prstGeom prst="rect">
            <a:avLst/>
          </a:prstGeom>
          <a:noFill/>
        </p:spPr>
      </p:pic>
      <p:pic>
        <p:nvPicPr>
          <p:cNvPr id="5" name="Picture 4" descr="Картинка 31 из 10097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928802"/>
            <a:ext cx="228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1. </a:t>
            </a:r>
            <a:r>
              <a:rPr lang="ru-RU" dirty="0" err="1" smtClean="0">
                <a:solidFill>
                  <a:schemeClr val="accent2"/>
                </a:solidFill>
              </a:rPr>
              <a:t>Целеполагание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Picture 2" descr="http://t3.gstatic.com/images?q=tbn:ANd9GcTnSd9gmzZQOqH5eCAE8YYSKr5anF38CGtvBo4PpIkjxjkxwb_aM0tc_2c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4967288" cy="1181100"/>
          </a:xfrm>
          <a:prstGeom prst="rect">
            <a:avLst/>
          </a:prstGeom>
          <a:noFill/>
        </p:spPr>
      </p:pic>
      <p:pic>
        <p:nvPicPr>
          <p:cNvPr id="4" name="Picture 4" descr="http://www.artsides.ru/big/item_4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39037">
            <a:off x="4866543" y="1476839"/>
            <a:ext cx="2802500" cy="545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71942"/>
            <a:ext cx="2414590" cy="24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2428892" cy="24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428892" cy="24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2428892" cy="24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929066"/>
            <a:ext cx="2428892" cy="24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1475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714908" cy="205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2428892" cy="24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14818"/>
            <a:ext cx="2428892" cy="24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14686"/>
            <a:ext cx="2428892" cy="24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2428892" cy="24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4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netolog.ru/banknotes/Euro-2002-200EUR-o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6667500" cy="3609975"/>
          </a:xfrm>
          <a:prstGeom prst="rect">
            <a:avLst/>
          </a:prstGeom>
          <a:noFill/>
        </p:spPr>
      </p:pic>
      <p:pic>
        <p:nvPicPr>
          <p:cNvPr id="1028" name="Picture 4" descr="http://fmimg.finmarket.ru/Banknotes/978/978_k_100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419475"/>
            <a:ext cx="6191250" cy="34385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785794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much ____  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0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929322" y="71435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357430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much  </a:t>
            </a:r>
            <a:r>
              <a:rPr lang="en-US" dirty="0" smtClean="0"/>
              <a:t>_______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1227116" cy="20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357950" y="2214554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4000504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much ___</a:t>
            </a:r>
            <a:endParaRPr lang="ru-RU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86190"/>
            <a:ext cx="2357454" cy="17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15140" y="3929066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?</a:t>
            </a:r>
            <a:endParaRPr lang="ru-RU" sz="5400" dirty="0"/>
          </a:p>
        </p:txBody>
      </p:sp>
      <p:pic>
        <p:nvPicPr>
          <p:cNvPr id="13" name="Рисунок 12" descr="Картинка 139 из 2674">
            <a:hlinkClick r:id="rId5" tgtFrame="_blank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786322"/>
            <a:ext cx="2071702" cy="18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57158" y="542926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much </a:t>
            </a:r>
            <a:r>
              <a:rPr lang="en-US" dirty="0" smtClean="0"/>
              <a:t>____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550070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much </a:t>
            </a:r>
            <a:r>
              <a:rPr lang="en-US" dirty="0" smtClean="0"/>
              <a:t>_____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071678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dirty="0" smtClean="0"/>
              <a:t>How much _____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500438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much </a:t>
            </a:r>
            <a:r>
              <a:rPr lang="en-US" dirty="0" smtClean="0"/>
              <a:t>_____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857760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much </a:t>
            </a:r>
            <a:r>
              <a:rPr lang="en-US" dirty="0" smtClean="0"/>
              <a:t>_____</a:t>
            </a:r>
            <a:endParaRPr lang="ru-RU" dirty="0"/>
          </a:p>
        </p:txBody>
      </p:sp>
      <p:pic>
        <p:nvPicPr>
          <p:cNvPr id="6" name="Picture 8" descr="Картинка 245 из 267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57166"/>
            <a:ext cx="22669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а 30 из 267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298"/>
            <a:ext cx="1904998" cy="14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а 30 из 267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643050"/>
            <a:ext cx="1214446" cy="14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а 254 из 2674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47972"/>
            <a:ext cx="1643074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714884"/>
            <a:ext cx="14287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4643446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429388" y="857232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00826" y="292893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?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2264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?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442913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286148" cy="245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535782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Thank you very much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http://tapisarevskaya.rusedu.net/blog/1415/page/9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http://forexaw.com/TERMs/Money/Currencies/img116950_2-20_Tverdaya_fiksatsiya_kursa_evro.jpg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http://fmimg.finmarket.ru/Banknotes/978/978_k_5_a.jpg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http://danaks.ru/uploads/posts//1263157927_10-euro.jpg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http://www.sunhome.ru/image/113894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http://blogs.mail.ru/mail/serdoliks/12B3F7A1D9A1BB60.html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http://blogs.mail.ru/mail/ahundov.valera/778AB0B72B7D32B6.html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57864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Узнать что такое деньги</a:t>
            </a:r>
            <a:endParaRPr lang="en-US" sz="2800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910" y="1142984"/>
            <a:ext cx="45005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какие стороны монет.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Узнать какие денежные единицы в Великобритании, США, Европе, России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428625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429132"/>
            <a:ext cx="77153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5. Повторить конструкции </a:t>
            </a:r>
            <a:r>
              <a:rPr lang="en-US" sz="2800" dirty="0" smtClean="0"/>
              <a:t>how much is/ how much are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414338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786058"/>
            <a:ext cx="70009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3.  Повторить числительные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643314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 Повторить слова по теме «В магазине»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5572140"/>
            <a:ext cx="73783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6. Создать и разыграть диалог «В магазине»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57161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Что такое </a:t>
            </a:r>
            <a:r>
              <a:rPr lang="ru-RU" sz="4800" b="1" i="1" dirty="0" smtClean="0"/>
              <a:t>деньги?</a:t>
            </a:r>
            <a:r>
              <a:rPr lang="ru-RU" sz="4800" i="1" dirty="0" smtClean="0"/>
              <a:t> </a:t>
            </a:r>
            <a:r>
              <a:rPr lang="ru-RU" sz="4800" dirty="0" smtClean="0"/>
              <a:t>- 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714620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Деньги –</a:t>
            </a:r>
            <a:r>
              <a:rPr lang="ru-RU" sz="4800" dirty="0" smtClean="0"/>
              <a:t> это особый товар, который можно обменять на любые товары и услуги.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142984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Денежные единицы -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485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The USA 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571612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 dollar =  100 cents </a:t>
            </a:r>
            <a:endParaRPr lang="ru-RU" sz="5400" dirty="0"/>
          </a:p>
        </p:txBody>
      </p:sp>
      <p:pic>
        <p:nvPicPr>
          <p:cNvPr id="19457" name="Picture 1" descr="Анимация денег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642918"/>
            <a:ext cx="2286000" cy="304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98735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4000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The UK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2071678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 pounds =</a:t>
            </a:r>
          </a:p>
          <a:p>
            <a:r>
              <a:rPr lang="en-US" sz="4800" dirty="0" smtClean="0"/>
              <a:t>      100 pence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58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pics.livejournal.com/pulman/pic/00260z3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256"/>
            <a:ext cx="4359926" cy="22860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http://pics.livejournal.com/pulman/pic/00260z3s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3078" name="Picture 6" descr="http://www.forex-gbp-usd.com/img/billet-livre-sterl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4357718" cy="232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3000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Europe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5357818" y="3357562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 euro=</a:t>
            </a:r>
          </a:p>
          <a:p>
            <a:r>
              <a:rPr lang="en-US" sz="4800" dirty="0" smtClean="0"/>
              <a:t>100 cents</a:t>
            </a:r>
            <a:endParaRPr lang="ru-RU" sz="4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8378" t="23123" r="34866" b="57385"/>
          <a:stretch>
            <a:fillRect/>
          </a:stretch>
        </p:blipFill>
        <p:spPr bwMode="auto">
          <a:xfrm>
            <a:off x="5286380" y="357166"/>
            <a:ext cx="3000364" cy="21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forexaw.com/TERMs/Money/Currencies/img116950_2-20_Tverdaya_fiksatsiya_kursa_ev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81351"/>
            <a:ext cx="5214974" cy="347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00042"/>
            <a:ext cx="30075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Russia 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1448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1 </a:t>
            </a:r>
            <a:r>
              <a:rPr lang="en-US" sz="5400" dirty="0" err="1" smtClean="0"/>
              <a:t>rouble</a:t>
            </a:r>
            <a:r>
              <a:rPr lang="en-US" sz="5400" dirty="0" smtClean="0"/>
              <a:t> = </a:t>
            </a:r>
          </a:p>
          <a:p>
            <a:r>
              <a:rPr lang="en-US" sz="5400" dirty="0" smtClean="0"/>
              <a:t>                100 kopecks</a:t>
            </a:r>
            <a:endParaRPr lang="ru-RU" sz="5400" dirty="0"/>
          </a:p>
        </p:txBody>
      </p:sp>
      <p:pic>
        <p:nvPicPr>
          <p:cNvPr id="4" name="Picture 2" descr="http://www.ippnou.ru/images/news/2008/05/4304_den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3238500" cy="2428875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 l="55448" t="19613" b="61137"/>
          <a:stretch>
            <a:fillRect/>
          </a:stretch>
        </p:blipFill>
        <p:spPr bwMode="auto">
          <a:xfrm>
            <a:off x="4500562" y="4000504"/>
            <a:ext cx="4429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501</TotalTime>
  <Words>226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Презентация PowerPoint</vt:lpstr>
      <vt:lpstr>1. Целеполагание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45</cp:revision>
  <dcterms:created xsi:type="dcterms:W3CDTF">2012-03-18T20:17:30Z</dcterms:created>
  <dcterms:modified xsi:type="dcterms:W3CDTF">2012-03-21T06:36:22Z</dcterms:modified>
</cp:coreProperties>
</file>