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9" r:id="rId18"/>
    <p:sldId id="262" r:id="rId19"/>
    <p:sldId id="265" r:id="rId20"/>
    <p:sldId id="263" r:id="rId21"/>
    <p:sldId id="264" r:id="rId22"/>
    <p:sldId id="270" r:id="rId23"/>
    <p:sldId id="271" r:id="rId24"/>
    <p:sldId id="272" r:id="rId25"/>
    <p:sldId id="266" r:id="rId26"/>
    <p:sldId id="267" r:id="rId27"/>
    <p:sldId id="26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9BFD1"/>
    <a:srgbClr val="F4DCF2"/>
    <a:srgbClr val="F4F9DB"/>
    <a:srgbClr val="EAF3BD"/>
    <a:srgbClr val="36DE7A"/>
    <a:srgbClr val="24DA6E"/>
    <a:srgbClr val="31E368"/>
    <a:srgbClr val="3366FF"/>
    <a:srgbClr val="A6FC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660"/>
  </p:normalViewPr>
  <p:slideViewPr>
    <p:cSldViewPr>
      <p:cViewPr varScale="1">
        <p:scale>
          <a:sx n="104" d="100"/>
          <a:sy n="104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slide" Target="slides/slide13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image" Target="../media/image4.png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image" Target="../media/image3.png"/><Relationship Id="rId2" Type="http://schemas.openxmlformats.org/officeDocument/2006/relationships/tags" Target="../tags/tag1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customXml" Target="../../customXml/item7.x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5" Type="http://schemas.openxmlformats.org/officeDocument/2006/relationships/tags" Target="../tags/tag4.xml"/><Relationship Id="rId15" Type="http://schemas.openxmlformats.org/officeDocument/2006/relationships/image" Target="../media/image1.png"/><Relationship Id="rId10" Type="http://schemas.openxmlformats.org/officeDocument/2006/relationships/tags" Target="../tags/tag9.xml"/><Relationship Id="rId19" Type="http://schemas.openxmlformats.org/officeDocument/2006/relationships/image" Target="../media/image5.png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7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1.png"/><Relationship Id="rId2" Type="http://schemas.openxmlformats.org/officeDocument/2006/relationships/tags" Target="../tags/tag13.xml"/><Relationship Id="rId16" Type="http://schemas.openxmlformats.org/officeDocument/2006/relationships/image" Target="../media/image10.png"/><Relationship Id="rId1" Type="http://schemas.openxmlformats.org/officeDocument/2006/relationships/customXml" Target="../../customXml/item8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image" Target="../media/image9.png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24.xml"/><Relationship Id="rId7" Type="http://schemas.openxmlformats.org/officeDocument/2006/relationships/image" Target="../media/image12.png"/><Relationship Id="rId2" Type="http://schemas.openxmlformats.org/officeDocument/2006/relationships/tags" Target="../tags/tag23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customXml" Target="../../customXml/item6.xml"/><Relationship Id="rId4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29.xml"/><Relationship Id="rId7" Type="http://schemas.openxmlformats.org/officeDocument/2006/relationships/image" Target="../media/image12.png"/><Relationship Id="rId2" Type="http://schemas.openxmlformats.org/officeDocument/2006/relationships/tags" Target="../tags/tag28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33.xml"/><Relationship Id="rId7" Type="http://schemas.openxmlformats.org/officeDocument/2006/relationships/image" Target="../media/image12.png"/><Relationship Id="rId2" Type="http://schemas.openxmlformats.org/officeDocument/2006/relationships/tags" Target="../tags/tag32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37.xml"/><Relationship Id="rId7" Type="http://schemas.openxmlformats.org/officeDocument/2006/relationships/image" Target="../media/image12.png"/><Relationship Id="rId2" Type="http://schemas.openxmlformats.org/officeDocument/2006/relationships/tags" Target="../tags/tag36.xml"/><Relationship Id="rId1" Type="http://schemas.openxmlformats.org/officeDocument/2006/relationships/customXml" Target="../../customXml/item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1.xml"/><Relationship Id="rId7" Type="http://schemas.openxmlformats.org/officeDocument/2006/relationships/image" Target="../media/image12.png"/><Relationship Id="rId2" Type="http://schemas.openxmlformats.org/officeDocument/2006/relationships/tags" Target="../tags/tag40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image" Target="../media/image15.png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image" Target="../media/image13.png"/><Relationship Id="rId2" Type="http://schemas.openxmlformats.org/officeDocument/2006/relationships/tags" Target="../tags/tag44.xml"/><Relationship Id="rId1" Type="http://schemas.openxmlformats.org/officeDocument/2006/relationships/customXml" Target="../../customXml/item10.xml"/><Relationship Id="rId6" Type="http://schemas.openxmlformats.org/officeDocument/2006/relationships/tags" Target="../tags/tag48.xml"/><Relationship Id="rId11" Type="http://schemas.openxmlformats.org/officeDocument/2006/relationships/image" Target="../media/image12.png"/><Relationship Id="rId5" Type="http://schemas.openxmlformats.org/officeDocument/2006/relationships/tags" Target="../tags/tag47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image" Target="../media/image1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349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0805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0104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10094"/>
            <a:ext cx="596646" cy="59664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131123"/>
            <a:ext cx="596646" cy="59664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052153"/>
            <a:ext cx="596646" cy="59664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73182"/>
            <a:ext cx="596646" cy="596646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894212"/>
            <a:ext cx="596646" cy="596646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815241"/>
            <a:ext cx="596646" cy="59664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775873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8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7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56625"/>
            <a:ext cx="630936" cy="63093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337342"/>
            <a:ext cx="630936" cy="63093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896622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64024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845743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116350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698610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en-US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en-US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340993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en-US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en-US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64647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4977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en-US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en-US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997911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6714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375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264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0468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0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964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489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0DC91-8596-4803-AB20-9B68C7D170A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4693E-2DA2-439E-A34A-8830074BD6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315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image" Target="../media/image25.pn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25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25.png"/><Relationship Id="rId5" Type="http://schemas.openxmlformats.org/officeDocument/2006/relationships/image" Target="../media/image27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25.png"/><Relationship Id="rId5" Type="http://schemas.openxmlformats.org/officeDocument/2006/relationships/image" Target="../media/image23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25.png"/><Relationship Id="rId5" Type="http://schemas.openxmlformats.org/officeDocument/2006/relationships/image" Target="../media/image29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25.pn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text=%D0%9C%D0%B8%D0%BA%D0%BA%D0%B8%20%D0%9C%D0%B0%D1%83%D1%81%20%D0%B8%20%D0%9C%D0%B8%D0%BD%D0%B8%20&amp;img_url=galeri.uludagsozluk.com/35/mickey-mouse_123416.jpg&amp;pos=15&amp;rpt=simag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25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9.jpe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0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6.xml"/><Relationship Id="rId6" Type="http://schemas.openxmlformats.org/officeDocument/2006/relationships/image" Target="../media/image32.jpeg"/><Relationship Id="rId5" Type="http://schemas.openxmlformats.org/officeDocument/2006/relationships/image" Target="../media/image24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26232" y="1"/>
            <a:ext cx="9170232" cy="295465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Hi, </a:t>
            </a:r>
            <a:r>
              <a:rPr lang="en-US" sz="6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en-US" sz="6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his is </a:t>
            </a:r>
            <a:r>
              <a:rPr lang="en-US" sz="6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Mickey and  </a:t>
            </a:r>
            <a:r>
              <a:rPr lang="en-US" sz="6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Mini!</a:t>
            </a:r>
          </a:p>
          <a:p>
            <a:pPr algn="ctr"/>
            <a:r>
              <a:rPr lang="en-US" sz="4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They want to go to </a:t>
            </a:r>
            <a:r>
              <a:rPr lang="en-US" sz="6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Disneyland!</a:t>
            </a:r>
          </a:p>
          <a:p>
            <a:pPr algn="ctr"/>
            <a:endParaRPr lang="ru-RU" sz="66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2264" y="5214950"/>
            <a:ext cx="257173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by </a:t>
            </a:r>
            <a:endParaRPr lang="en-US" sz="2800" b="1" i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en-US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Margarita</a:t>
            </a:r>
          </a:p>
          <a:p>
            <a:pPr algn="ctr"/>
            <a:r>
              <a:rPr lang="en-US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28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Medvedeva</a:t>
            </a:r>
            <a:endParaRPr lang="ru-RU" sz="2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50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DCF2"/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0" y="2132856"/>
            <a:ext cx="6096000" cy="42005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881344" y="116632"/>
            <a:ext cx="70391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Mickey and Mini </a:t>
            </a:r>
            <a:r>
              <a:rPr lang="en-US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</a:t>
            </a:r>
          </a:p>
          <a:p>
            <a:pPr algn="ctr"/>
            <a:r>
              <a:rPr lang="en-US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by bicycle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54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58933" y="2132856"/>
            <a:ext cx="111184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08146" y="3873398"/>
            <a:ext cx="101341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23055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89257" y="2214554"/>
            <a:ext cx="3154743" cy="4393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 flipH="1">
            <a:off x="2571736" y="0"/>
            <a:ext cx="5801868" cy="292610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3848" y="836712"/>
            <a:ext cx="35283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Let’s go </a:t>
            </a:r>
          </a:p>
          <a:p>
            <a:pPr algn="ctr"/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 </a:t>
            </a:r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___!</a:t>
            </a:r>
            <a:endParaRPr lang="ru-RU" sz="4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7884" y="428604"/>
            <a:ext cx="209215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одержимое 14"/>
          <p:cNvSpPr>
            <a:spLocks noGrp="1"/>
          </p:cNvSpPr>
          <p:nvPr>
            <p:ph sz="quarter" idx="11"/>
          </p:nvPr>
        </p:nvSpPr>
        <p:spPr>
          <a:xfrm>
            <a:off x="1142976" y="107154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boat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2"/>
          </p:nvPr>
        </p:nvSpPr>
        <p:spPr>
          <a:xfrm>
            <a:off x="1142976" y="240405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ship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142976" y="3736565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4"/>
          </p:nvPr>
        </p:nvSpPr>
        <p:spPr>
          <a:xfrm>
            <a:off x="1142976" y="5072074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train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346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89257" y="2214554"/>
            <a:ext cx="3154743" cy="4393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 flipH="1">
            <a:off x="2571736" y="0"/>
            <a:ext cx="5801868" cy="292610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3848" y="836712"/>
            <a:ext cx="35283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Let’s go </a:t>
            </a:r>
          </a:p>
          <a:p>
            <a:pPr algn="ctr"/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 </a:t>
            </a:r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___!</a:t>
            </a:r>
            <a:endParaRPr lang="ru-RU" sz="4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1"/>
          </p:nvPr>
        </p:nvSpPr>
        <p:spPr>
          <a:xfrm>
            <a:off x="1142976" y="107154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plane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2"/>
          </p:nvPr>
        </p:nvSpPr>
        <p:spPr>
          <a:xfrm>
            <a:off x="1142976" y="240405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ship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142976" y="3736565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4"/>
          </p:nvPr>
        </p:nvSpPr>
        <p:spPr>
          <a:xfrm>
            <a:off x="1142976" y="5072074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train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Объект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72198" y="714356"/>
            <a:ext cx="2088232" cy="1544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346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89257" y="2214554"/>
            <a:ext cx="3154743" cy="4393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 flipH="1">
            <a:off x="2571736" y="0"/>
            <a:ext cx="5801868" cy="292610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3848" y="836712"/>
            <a:ext cx="35283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Let’s go </a:t>
            </a:r>
          </a:p>
          <a:p>
            <a:pPr algn="ctr"/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 </a:t>
            </a:r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___!</a:t>
            </a:r>
            <a:endParaRPr lang="ru-RU" sz="4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1"/>
          </p:nvPr>
        </p:nvSpPr>
        <p:spPr>
          <a:xfrm>
            <a:off x="1142976" y="107154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boat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2"/>
          </p:nvPr>
        </p:nvSpPr>
        <p:spPr>
          <a:xfrm>
            <a:off x="1142976" y="240405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ship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142976" y="3736565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4"/>
          </p:nvPr>
        </p:nvSpPr>
        <p:spPr>
          <a:xfrm>
            <a:off x="1142976" y="5072074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train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1416" y="642918"/>
            <a:ext cx="2098382" cy="1370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346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89257" y="2214554"/>
            <a:ext cx="3154743" cy="4393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 flipH="1">
            <a:off x="2571736" y="0"/>
            <a:ext cx="5801868" cy="292610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3848" y="836712"/>
            <a:ext cx="35283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Let’s go </a:t>
            </a:r>
          </a:p>
          <a:p>
            <a:pPr algn="ctr"/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 </a:t>
            </a:r>
            <a:r>
              <a:rPr lang="en-U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___!</a:t>
            </a:r>
            <a:endParaRPr lang="ru-RU" sz="4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1"/>
          </p:nvPr>
        </p:nvSpPr>
        <p:spPr>
          <a:xfrm>
            <a:off x="1142976" y="107154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boat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2"/>
          </p:nvPr>
        </p:nvSpPr>
        <p:spPr>
          <a:xfrm>
            <a:off x="1142976" y="2404056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ship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142976" y="3736565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4"/>
          </p:nvPr>
        </p:nvSpPr>
        <p:spPr>
          <a:xfrm>
            <a:off x="1142976" y="5072074"/>
            <a:ext cx="7388352" cy="1215923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train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" name="Объект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8" y="571480"/>
            <a:ext cx="2326381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346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31E368"/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273747"/>
            <a:ext cx="3879783" cy="52968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88646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36DE7A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Can </a:t>
            </a:r>
            <a:r>
              <a:rPr lang="en-US" sz="48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36DE7A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Mickey go to Disneyland</a:t>
            </a:r>
            <a:r>
              <a:rPr lang="ru-RU" sz="48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36DE7A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ru-RU" sz="4800" b="1" cap="none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36DE7A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68124" y="2204864"/>
            <a:ext cx="122725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24DA6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Yes</a:t>
            </a:r>
            <a:endParaRPr lang="ru-RU" sz="5400" b="1" cap="none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24DA6E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6571" y="3789040"/>
            <a:ext cx="1090363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24DA6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No</a:t>
            </a:r>
            <a:endParaRPr lang="ru-RU" sz="5400" b="1" cap="none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24DA6E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" name="Рисунок 10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4241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4795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23000">
              <a:schemeClr val="accent3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7416824" cy="446449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3366FF"/>
                </a:solidFill>
              </a:rPr>
              <a:t>Thanks to</a:t>
            </a:r>
            <a:r>
              <a:rPr lang="ru-RU" dirty="0" smtClean="0">
                <a:solidFill>
                  <a:srgbClr val="3366FF"/>
                </a:solidFill>
              </a:rPr>
              <a:t>:</a:t>
            </a:r>
          </a:p>
          <a:p>
            <a:pPr algn="l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http://images.yandex.ru/yandsearch?p=13&amp;text=%</a:t>
            </a:r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</a:rPr>
              <a:t>D0%9C%D0%B8%D0%BA%D0%BA%D0%B8%20%D0%9C%D0%B0%D1%83%D1%81%20%D0%B8%20%D0%9C%D0%B8%D0%BD%D0%B8%20%D0%B2%20%D0%B4%D0%B8%D1%81%D0%BD%D0%B5%D0%B9%D0%BB%D0%B5%D0%BD%D0%B4%D0%B5&amp;img_url=www.achus.info%2FAlbums%2FAsia%2FHong-Kong-Disneyland%2FMickey_Mouse_and_Minnie_Mouse.jpg&amp;pos=393&amp;rpt=simage</a:t>
            </a:r>
            <a:endParaRPr lang="ru-RU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http://vk.com/albums-560613</a:t>
            </a:r>
            <a:endParaRPr lang="ru-RU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http://images.yandex.ru/yandsearch?p=10&amp;text=%</a:t>
            </a:r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</a:rPr>
              <a:t>D0%9C%D0%B8%D0%BA%D0%BA%D0%B8%20%D0%9C%D0%B0%D1%83%D1%81%20%D0%B8%20%D0%9C%D0%B8%D0%BD%D0%B8%20%D0%B2%20%D0%B4%D0%B8%D1%81%D0%BD%D0%B5%D0%B9%D0%BB%D0%B5%D0%BD%D0%B4%D0%B5&amp;img_url=oboi-ma.ru%2Fmedia%2Fishop%2Fimages%2F2ec29251ac7a5a3a7b74e53800e4c4bb.jpg&amp;pos=314&amp;rpt=simage</a:t>
            </a:r>
            <a:endParaRPr lang="ru-RU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ru-RU" sz="1050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sz="1050" dirty="0">
                <a:solidFill>
                  <a:schemeClr val="bg1">
                    <a:lumMod val="50000"/>
                  </a:schemeClr>
                </a:solidFill>
                <a:hlinkClick r:id="rId2"/>
              </a:rPr>
              <a:t>http://images.yandex.ru/yandsearch?text=%</a:t>
            </a:r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hlinkClick r:id="rId2"/>
              </a:rPr>
              <a:t>D0%9C%D0%B8%D0%BA%D0%BA%D0%B8%20%D0%9C%D0%B0%D1%83%D1%81%20%D0%B8%20%D0%9C%D0%B8%D0%BD%D0%B8%20&amp;img_url=galeri.uludagsozluk.com%2F35%2Fmickey-mouse_123416.jpg&amp;pos=15&amp;rpt=simage</a:t>
            </a:r>
            <a:endParaRPr lang="ru-RU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ru-RU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http://images.yandex.ru/yandsearch?p=6&amp;text=%D0%9C%D0%B8%D0%BA%D0%BA%D0%B8%20%D0%9C%D0%B0%D1%83%D1%81%20%D0%B8%20%D0%9C%D0%B8%D0%BD%D0%B8&amp;img_url=s014.radikal.ru%2Fi327%2F1112%2Fc3%2F6a6e6b754cea.jpg&amp;pos=182&amp;rpt=simage</a:t>
            </a:r>
          </a:p>
        </p:txBody>
      </p:sp>
    </p:spTree>
    <p:extLst>
      <p:ext uri="{BB962C8B-B14F-4D97-AF65-F5344CB8AC3E}">
        <p14:creationId xmlns:p14="http://schemas.microsoft.com/office/powerpoint/2010/main" xmlns="" val="1563587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001156" cy="1200329"/>
          </a:xfrm>
          <a:prstGeom prst="rect">
            <a:avLst/>
          </a:prstGeom>
          <a:solidFill>
            <a:schemeClr val="accent6">
              <a:lumMod val="40000"/>
              <a:lumOff val="60000"/>
              <a:alpha val="22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7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They can go </a:t>
            </a:r>
            <a:r>
              <a:rPr lang="en-US" sz="7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by </a:t>
            </a:r>
            <a:r>
              <a:rPr lang="en-US" sz="7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41A4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CAR</a:t>
            </a:r>
            <a:r>
              <a:rPr lang="en-US" sz="7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41A4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177842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"/>
            <a:ext cx="796096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 can go</a:t>
            </a: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by </a:t>
            </a:r>
            <a:endParaRPr lang="ru-RU" sz="6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r"/>
            <a:r>
              <a:rPr lang="en-US" sz="72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41A4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SHIP</a:t>
            </a:r>
            <a:r>
              <a:rPr lang="en-US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41A4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263102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643042" y="-214338"/>
            <a:ext cx="71698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They can go by </a:t>
            </a:r>
            <a:r>
              <a:rPr lang="en-US" sz="7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366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PLANE!</a:t>
            </a:r>
            <a:endParaRPr lang="ru-RU" sz="72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3366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42908" y="-142900"/>
            <a:ext cx="91440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They can go by </a:t>
            </a:r>
            <a:r>
              <a:rPr lang="en-US" sz="7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BOAT</a:t>
            </a:r>
            <a:r>
              <a:rPr lang="en-US" sz="7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!</a:t>
            </a:r>
            <a:endParaRPr lang="ru-RU" sz="72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3366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609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-142900"/>
            <a:ext cx="67792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They </a:t>
            </a:r>
            <a:r>
              <a:rPr lang="en-US" sz="8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36DE7A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can</a:t>
            </a:r>
            <a:r>
              <a:rPr lang="en-US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go by…</a:t>
            </a:r>
            <a:endParaRPr lang="ru-RU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157544"/>
            <a:ext cx="2952328" cy="2207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00126" y="1323018"/>
            <a:ext cx="1911100" cy="830997"/>
          </a:xfrm>
          <a:prstGeom prst="rect">
            <a:avLst/>
          </a:prstGeom>
          <a:solidFill>
            <a:srgbClr val="CCFFFF">
              <a:alpha val="3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bicycle</a:t>
            </a:r>
            <a:endParaRPr lang="ru-RU" sz="48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9566" y="3977981"/>
            <a:ext cx="2039513" cy="830997"/>
          </a:xfrm>
          <a:prstGeom prst="rect">
            <a:avLst/>
          </a:prstGeom>
          <a:solidFill>
            <a:srgbClr val="CCFFFF">
              <a:alpha val="3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train</a:t>
            </a:r>
            <a:endParaRPr lang="ru-RU" sz="4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088" y="4808978"/>
            <a:ext cx="3084698" cy="2015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 rot="1035191">
            <a:off x="7677585" y="4114145"/>
            <a:ext cx="1374095" cy="830997"/>
          </a:xfrm>
          <a:prstGeom prst="rect">
            <a:avLst/>
          </a:prstGeom>
          <a:solidFill>
            <a:srgbClr val="CCFFFF">
              <a:alpha val="3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boat</a:t>
            </a:r>
            <a:endParaRPr lang="ru-RU" sz="48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2132" y="4857760"/>
            <a:ext cx="2546294" cy="181274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0527393">
            <a:off x="3650179" y="1864587"/>
            <a:ext cx="2039513" cy="830997"/>
          </a:xfrm>
          <a:prstGeom prst="rect">
            <a:avLst/>
          </a:prstGeom>
          <a:solidFill>
            <a:srgbClr val="CCFFFF">
              <a:alpha val="3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plane</a:t>
            </a:r>
            <a:endParaRPr lang="ru-RU" sz="4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8" y="1428736"/>
            <a:ext cx="3249784" cy="2288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2203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CC0099"/>
            </a:gs>
            <a:gs pos="0">
              <a:srgbClr val="F9BFD1"/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701" y="188640"/>
            <a:ext cx="87205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 they go by plane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204864"/>
            <a:ext cx="113107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84057" y="3907410"/>
            <a:ext cx="102624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No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4592" y="2132856"/>
            <a:ext cx="6003770" cy="4227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80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Объект 19"/>
          <p:cNvPicPr>
            <a:picLocks noGrp="1" noChangeAspect="1"/>
          </p:cNvPicPr>
          <p:nvPr>
            <p:ph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7950" y="1643050"/>
            <a:ext cx="2140496" cy="160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Объект 23"/>
          <p:cNvPicPr>
            <a:picLocks noGrp="1" noChangeAspect="1"/>
          </p:cNvPicPr>
          <p:nvPr>
            <p:ph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003816"/>
            <a:ext cx="2088232" cy="1544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Объект 27"/>
          <p:cNvPicPr>
            <a:picLocks noGrp="1" noChangeAspect="1"/>
          </p:cNvPicPr>
          <p:nvPr>
            <p:ph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4079788"/>
            <a:ext cx="2296459" cy="1656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611560" y="0"/>
            <a:ext cx="7632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4DA6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They </a:t>
            </a:r>
            <a:r>
              <a:rPr lang="en-US" sz="66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can’t</a:t>
            </a:r>
            <a:r>
              <a:rPr 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4DA6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go by …</a:t>
            </a:r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4DA6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?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24DA6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42976" y="1071546"/>
            <a:ext cx="17876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plane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45851" y="2040040"/>
            <a:ext cx="1540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train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214414" y="3071810"/>
            <a:ext cx="1374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ship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14414" y="4143380"/>
            <a:ext cx="1059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car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70439" y="5212944"/>
            <a:ext cx="1503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boat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" name="Объект 39"/>
          <p:cNvPicPr>
            <a:picLocks noGrp="1" noChangeAspect="1"/>
          </p:cNvPicPr>
          <p:nvPr>
            <p:ph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5038130"/>
            <a:ext cx="2326381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56625"/>
            <a:ext cx="630936" cy="6309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1322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9BFD1"/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22967"/>
            <a:ext cx="82089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What is this</a:t>
            </a:r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…?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01769" y="5762864"/>
            <a:ext cx="149111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plane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93360" y="1174364"/>
            <a:ext cx="896271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car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4810" y="2071678"/>
            <a:ext cx="125983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boat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4810" y="2928934"/>
            <a:ext cx="1287980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train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7686" y="4786322"/>
            <a:ext cx="1152880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ship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00496" y="3857628"/>
            <a:ext cx="1778885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bicycle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852" y="5143512"/>
            <a:ext cx="2133010" cy="14697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3214686"/>
            <a:ext cx="2052770" cy="153957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852" y="3143248"/>
            <a:ext cx="1944216" cy="138411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6578" y="5072074"/>
            <a:ext cx="1944216" cy="136892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4414" y="1357298"/>
            <a:ext cx="1989038" cy="129950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3702" y="1285860"/>
            <a:ext cx="1933917" cy="14338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5194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5"/>
  <p:tag name="CORRECTANSW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10.xml><?xml version="1.0" encoding="utf-8"?>
<Layout>
  <Type>MultipleChoice</Type>
  <ChoicesCount>4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4.xml><?xml version="1.0" encoding="utf-8"?>
<Layout>
  <Type>YesNo</Type>
  <ChoicesCount>2</ChoicesCount>
  <Orientation>Left</Orientation>
</Layout>
</file>

<file path=customXml/item5.xml><?xml version="1.0" encoding="utf-8"?>
<Layout>
  <Type>YesNo</Type>
  <ChoicesCount>2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MultipleChoice</Type>
  <ChoicesCount>6</ChoicesCount>
  <Orientation>Left</Orientation>
</Layout>
</file>

<file path=customXml/item8.xml><?xml version="1.0" encoding="utf-8"?>
<Layout>
  <Type>MultipleChoice</Type>
  <ChoicesCount>5</ChoicesCount>
  <Orientation>Left</Orientation>
</Layout>
</file>

<file path=customXml/item9.xml><?xml version="1.0" encoding="utf-8"?>
<Layout>
  <Type>YesNo</Type>
  <ChoicesCount>2</ChoicesCount>
  <Orientation>Left</Orientation>
</Layout>
</file>

<file path=customXml/itemProps1.xml><?xml version="1.0" encoding="utf-8"?>
<ds:datastoreItem xmlns:ds="http://schemas.openxmlformats.org/officeDocument/2006/customXml" ds:itemID="{E7A038CC-19B1-451D-8F5A-DD9FF0D44506}">
  <ds:schemaRefs/>
</ds:datastoreItem>
</file>

<file path=customXml/itemProps10.xml><?xml version="1.0" encoding="utf-8"?>
<ds:datastoreItem xmlns:ds="http://schemas.openxmlformats.org/officeDocument/2006/customXml" ds:itemID="{307843E4-1A8F-4C17-98AA-D88E09D96F68}">
  <ds:schemaRefs/>
</ds:datastoreItem>
</file>

<file path=customXml/itemProps2.xml><?xml version="1.0" encoding="utf-8"?>
<ds:datastoreItem xmlns:ds="http://schemas.openxmlformats.org/officeDocument/2006/customXml" ds:itemID="{1342735D-1E2F-4F42-8761-2F54FD9C2F88}">
  <ds:schemaRefs/>
</ds:datastoreItem>
</file>

<file path=customXml/itemProps3.xml><?xml version="1.0" encoding="utf-8"?>
<ds:datastoreItem xmlns:ds="http://schemas.openxmlformats.org/officeDocument/2006/customXml" ds:itemID="{F04F3D21-C891-41FA-B90D-DAE00F87A61F}">
  <ds:schemaRefs/>
</ds:datastoreItem>
</file>

<file path=customXml/itemProps4.xml><?xml version="1.0" encoding="utf-8"?>
<ds:datastoreItem xmlns:ds="http://schemas.openxmlformats.org/officeDocument/2006/customXml" ds:itemID="{5639C641-8FE8-4D55-B62E-E787ACDBC8CD}">
  <ds:schemaRefs/>
</ds:datastoreItem>
</file>

<file path=customXml/itemProps5.xml><?xml version="1.0" encoding="utf-8"?>
<ds:datastoreItem xmlns:ds="http://schemas.openxmlformats.org/officeDocument/2006/customXml" ds:itemID="{3778F991-1F39-4DED-A5B8-49D37D536130}">
  <ds:schemaRefs/>
</ds:datastoreItem>
</file>

<file path=customXml/itemProps6.xml><?xml version="1.0" encoding="utf-8"?>
<ds:datastoreItem xmlns:ds="http://schemas.openxmlformats.org/officeDocument/2006/customXml" ds:itemID="{FD99D9B5-ED76-4A2C-84EE-0F797603612D}">
  <ds:schemaRefs/>
</ds:datastoreItem>
</file>

<file path=customXml/itemProps7.xml><?xml version="1.0" encoding="utf-8"?>
<ds:datastoreItem xmlns:ds="http://schemas.openxmlformats.org/officeDocument/2006/customXml" ds:itemID="{CC3FE69C-AFD4-4CD4-9B8C-8193413ED01D}">
  <ds:schemaRefs/>
</ds:datastoreItem>
</file>

<file path=customXml/itemProps8.xml><?xml version="1.0" encoding="utf-8"?>
<ds:datastoreItem xmlns:ds="http://schemas.openxmlformats.org/officeDocument/2006/customXml" ds:itemID="{F30152B0-2132-4E93-8181-F74E22BC48C6}">
  <ds:schemaRefs/>
</ds:datastoreItem>
</file>

<file path=customXml/itemProps9.xml><?xml version="1.0" encoding="utf-8"?>
<ds:datastoreItem xmlns:ds="http://schemas.openxmlformats.org/officeDocument/2006/customXml" ds:itemID="{F9AA9C33-6E4C-423E-9954-58BD89D26E6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157</Words>
  <Application>Microsoft Office PowerPoint</Application>
  <PresentationFormat>Экран (4:3)</PresentationFormat>
  <Paragraphs>70</Paragraphs>
  <Slides>17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DDKlim</cp:lastModifiedBy>
  <cp:revision>31</cp:revision>
  <dcterms:created xsi:type="dcterms:W3CDTF">2012-12-04T23:29:29Z</dcterms:created>
  <dcterms:modified xsi:type="dcterms:W3CDTF">2012-12-20T08:14:41Z</dcterms:modified>
</cp:coreProperties>
</file>