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customXml/itemProps18.xml" ContentType="application/vnd.openxmlformats-officedocument.customXmlPropertie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customXml/itemProps21.xml" ContentType="application/vnd.openxmlformats-officedocument.customXmlPropertie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Default Extension="gif" ContentType="image/gif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customXml/itemProps16.xml" ContentType="application/vnd.openxmlformats-officedocument.customXmlProperties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customXml/itemProps12.xml" ContentType="application/vnd.openxmlformats-officedocument.customXmlPropertie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customXml/itemProps25.xml" ContentType="application/vnd.openxmlformats-officedocument.customXmlProperties+xml"/>
  <Override PartName="/ppt/tags/tag141.xml" ContentType="application/vnd.openxmlformats-officedocument.presentationml.tags+xml"/>
  <Override PartName="/customXml/itemProps14.xml" ContentType="application/vnd.openxmlformats-officedocument.customXmlPropertie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8"/>
  </p:sldMasterIdLst>
  <p:sldIdLst>
    <p:sldId id="256" r:id="rId29"/>
    <p:sldId id="279" r:id="rId30"/>
    <p:sldId id="280" r:id="rId31"/>
    <p:sldId id="284" r:id="rId32"/>
    <p:sldId id="281" r:id="rId33"/>
    <p:sldId id="283" r:id="rId34"/>
    <p:sldId id="282" r:id="rId35"/>
    <p:sldId id="285" r:id="rId36"/>
    <p:sldId id="286" r:id="rId37"/>
    <p:sldId id="287" r:id="rId38"/>
    <p:sldId id="257" r:id="rId39"/>
    <p:sldId id="263" r:id="rId40"/>
    <p:sldId id="258" r:id="rId41"/>
    <p:sldId id="268" r:id="rId42"/>
    <p:sldId id="288" r:id="rId43"/>
    <p:sldId id="260" r:id="rId44"/>
    <p:sldId id="261" r:id="rId45"/>
    <p:sldId id="290" r:id="rId46"/>
    <p:sldId id="289" r:id="rId47"/>
    <p:sldId id="262" r:id="rId48"/>
    <p:sldId id="259" r:id="rId49"/>
    <p:sldId id="264" r:id="rId50"/>
    <p:sldId id="269" r:id="rId51"/>
    <p:sldId id="270" r:id="rId52"/>
    <p:sldId id="271" r:id="rId53"/>
    <p:sldId id="273" r:id="rId54"/>
    <p:sldId id="278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1.xml"/><Relationship Id="rId21" Type="http://schemas.openxmlformats.org/officeDocument/2006/relationships/customXml" Target="../customXml/item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slide" Target="slides/slide22.xml"/><Relationship Id="rId55" Type="http://schemas.openxmlformats.org/officeDocument/2006/relationships/slide" Target="slides/slide2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1.xml"/><Relationship Id="rId41" Type="http://schemas.openxmlformats.org/officeDocument/2006/relationships/slide" Target="slides/slide13.xml"/><Relationship Id="rId54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3" Type="http://schemas.openxmlformats.org/officeDocument/2006/relationships/slide" Target="slides/slide25.xml"/><Relationship Id="rId58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Master" Target="slideMasters/slideMaster1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56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23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customXml" Target="../../customXml/item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.xml"/><Relationship Id="rId7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customXml" Target="../../customXml/item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image" Target="../media/image1.png"/><Relationship Id="rId2" Type="http://schemas.openxmlformats.org/officeDocument/2006/relationships/tags" Target="../tags/tag17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2.xml"/><Relationship Id="rId7" Type="http://schemas.openxmlformats.org/officeDocument/2006/relationships/image" Target="../media/image1.png"/><Relationship Id="rId2" Type="http://schemas.openxmlformats.org/officeDocument/2006/relationships/tags" Target="../tags/tag21.xml"/><Relationship Id="rId1" Type="http://schemas.openxmlformats.org/officeDocument/2006/relationships/customXml" Target="../../customXml/item2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6.xml"/><Relationship Id="rId7" Type="http://schemas.openxmlformats.org/officeDocument/2006/relationships/image" Target="../media/image1.png"/><Relationship Id="rId2" Type="http://schemas.openxmlformats.org/officeDocument/2006/relationships/tags" Target="../tags/tag25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0.xml"/><Relationship Id="rId7" Type="http://schemas.openxmlformats.org/officeDocument/2006/relationships/image" Target="../media/image1.png"/><Relationship Id="rId2" Type="http://schemas.openxmlformats.org/officeDocument/2006/relationships/tags" Target="../tags/tag29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4.xml"/><Relationship Id="rId7" Type="http://schemas.openxmlformats.org/officeDocument/2006/relationships/image" Target="../media/image1.png"/><Relationship Id="rId2" Type="http://schemas.openxmlformats.org/officeDocument/2006/relationships/tags" Target="../tags/tag33.xml"/><Relationship Id="rId1" Type="http://schemas.openxmlformats.org/officeDocument/2006/relationships/customXml" Target="../../customXml/item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0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8.xml"/><Relationship Id="rId7" Type="http://schemas.openxmlformats.org/officeDocument/2006/relationships/image" Target="../media/image1.png"/><Relationship Id="rId2" Type="http://schemas.openxmlformats.org/officeDocument/2006/relationships/tags" Target="../tags/tag37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customXml" Target="../../customXml/item5.xml"/><Relationship Id="rId6" Type="http://schemas.openxmlformats.org/officeDocument/2006/relationships/tags" Target="../tags/tag45.xml"/><Relationship Id="rId11" Type="http://schemas.openxmlformats.org/officeDocument/2006/relationships/image" Target="../media/image3.png"/><Relationship Id="rId5" Type="http://schemas.openxmlformats.org/officeDocument/2006/relationships/tags" Target="../tags/tag44.xml"/><Relationship Id="rId10" Type="http://schemas.openxmlformats.org/officeDocument/2006/relationships/image" Target="../media/image2.png"/><Relationship Id="rId4" Type="http://schemas.openxmlformats.org/officeDocument/2006/relationships/tags" Target="../tags/tag43.xml"/><Relationship Id="rId9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customXml" Target="../../customXml/item6.xml"/><Relationship Id="rId6" Type="http://schemas.openxmlformats.org/officeDocument/2006/relationships/tags" Target="../tags/tag51.xml"/><Relationship Id="rId11" Type="http://schemas.openxmlformats.org/officeDocument/2006/relationships/image" Target="../media/image3.png"/><Relationship Id="rId5" Type="http://schemas.openxmlformats.org/officeDocument/2006/relationships/tags" Target="../tags/tag50.xml"/><Relationship Id="rId10" Type="http://schemas.openxmlformats.org/officeDocument/2006/relationships/image" Target="../media/image2.png"/><Relationship Id="rId4" Type="http://schemas.openxmlformats.org/officeDocument/2006/relationships/tags" Target="../tags/tag49.xml"/><Relationship Id="rId9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customXml" Target="../../customXml/item22.xml"/><Relationship Id="rId6" Type="http://schemas.openxmlformats.org/officeDocument/2006/relationships/tags" Target="../tags/tag57.xml"/><Relationship Id="rId11" Type="http://schemas.openxmlformats.org/officeDocument/2006/relationships/image" Target="../media/image3.png"/><Relationship Id="rId5" Type="http://schemas.openxmlformats.org/officeDocument/2006/relationships/tags" Target="../tags/tag56.xml"/><Relationship Id="rId10" Type="http://schemas.openxmlformats.org/officeDocument/2006/relationships/image" Target="../media/image2.png"/><Relationship Id="rId4" Type="http://schemas.openxmlformats.org/officeDocument/2006/relationships/tags" Target="../tags/tag55.xml"/><Relationship Id="rId9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9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" Type="http://schemas.openxmlformats.org/officeDocument/2006/relationships/customXml" Target="../../customXml/item7.xml"/><Relationship Id="rId6" Type="http://schemas.openxmlformats.org/officeDocument/2006/relationships/tags" Target="../tags/tag64.xml"/><Relationship Id="rId11" Type="http://schemas.openxmlformats.org/officeDocument/2006/relationships/image" Target="../media/image3.png"/><Relationship Id="rId5" Type="http://schemas.openxmlformats.org/officeDocument/2006/relationships/tags" Target="../tags/tag63.xml"/><Relationship Id="rId10" Type="http://schemas.openxmlformats.org/officeDocument/2006/relationships/image" Target="../media/image2.png"/><Relationship Id="rId4" Type="http://schemas.openxmlformats.org/officeDocument/2006/relationships/tags" Target="../tags/tag62.xml"/><Relationship Id="rId9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customXml" Target="../../customXml/item1.xml"/><Relationship Id="rId6" Type="http://schemas.openxmlformats.org/officeDocument/2006/relationships/tags" Target="../tags/tag70.xml"/><Relationship Id="rId11" Type="http://schemas.openxmlformats.org/officeDocument/2006/relationships/image" Target="../media/image3.png"/><Relationship Id="rId5" Type="http://schemas.openxmlformats.org/officeDocument/2006/relationships/tags" Target="../tags/tag69.xml"/><Relationship Id="rId10" Type="http://schemas.openxmlformats.org/officeDocument/2006/relationships/image" Target="../media/image2.png"/><Relationship Id="rId4" Type="http://schemas.openxmlformats.org/officeDocument/2006/relationships/tags" Target="../tags/tag68.xml"/><Relationship Id="rId9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customXml" Target="../../customXml/item19.xml"/><Relationship Id="rId6" Type="http://schemas.openxmlformats.org/officeDocument/2006/relationships/tags" Target="../tags/tag76.xml"/><Relationship Id="rId11" Type="http://schemas.openxmlformats.org/officeDocument/2006/relationships/image" Target="../media/image3.png"/><Relationship Id="rId5" Type="http://schemas.openxmlformats.org/officeDocument/2006/relationships/tags" Target="../tags/tag75.xml"/><Relationship Id="rId10" Type="http://schemas.openxmlformats.org/officeDocument/2006/relationships/image" Target="../media/image2.png"/><Relationship Id="rId4" Type="http://schemas.openxmlformats.org/officeDocument/2006/relationships/tags" Target="../tags/tag74.xml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2" Type="http://schemas.openxmlformats.org/officeDocument/2006/relationships/tags" Target="../tags/tag78.xml"/><Relationship Id="rId1" Type="http://schemas.openxmlformats.org/officeDocument/2006/relationships/customXml" Target="../../customXml/item23.xml"/><Relationship Id="rId6" Type="http://schemas.openxmlformats.org/officeDocument/2006/relationships/tags" Target="../tags/tag82.xml"/><Relationship Id="rId11" Type="http://schemas.openxmlformats.org/officeDocument/2006/relationships/image" Target="../media/image3.png"/><Relationship Id="rId5" Type="http://schemas.openxmlformats.org/officeDocument/2006/relationships/tags" Target="../tags/tag81.xml"/><Relationship Id="rId10" Type="http://schemas.openxmlformats.org/officeDocument/2006/relationships/image" Target="../media/image2.png"/><Relationship Id="rId4" Type="http://schemas.openxmlformats.org/officeDocument/2006/relationships/tags" Target="../tags/tag80.xml"/><Relationship Id="rId9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customXml" Target="../../customXml/item16.xml"/><Relationship Id="rId6" Type="http://schemas.openxmlformats.org/officeDocument/2006/relationships/tags" Target="../tags/tag88.xml"/><Relationship Id="rId11" Type="http://schemas.openxmlformats.org/officeDocument/2006/relationships/image" Target="../media/image3.png"/><Relationship Id="rId5" Type="http://schemas.openxmlformats.org/officeDocument/2006/relationships/tags" Target="../tags/tag87.xml"/><Relationship Id="rId10" Type="http://schemas.openxmlformats.org/officeDocument/2006/relationships/image" Target="../media/image2.png"/><Relationship Id="rId4" Type="http://schemas.openxmlformats.org/officeDocument/2006/relationships/tags" Target="../tags/tag86.xml"/><Relationship Id="rId9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customXml" Target="../../customXml/item21.xml"/><Relationship Id="rId6" Type="http://schemas.openxmlformats.org/officeDocument/2006/relationships/tags" Target="../tags/tag94.xml"/><Relationship Id="rId11" Type="http://schemas.openxmlformats.org/officeDocument/2006/relationships/image" Target="../media/image3.png"/><Relationship Id="rId5" Type="http://schemas.openxmlformats.org/officeDocument/2006/relationships/tags" Target="../tags/tag93.xml"/><Relationship Id="rId10" Type="http://schemas.openxmlformats.org/officeDocument/2006/relationships/image" Target="../media/image2.png"/><Relationship Id="rId4" Type="http://schemas.openxmlformats.org/officeDocument/2006/relationships/tags" Target="../tags/tag92.xml"/><Relationship Id="rId9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customXml" Target="../../customXml/item15.xml"/><Relationship Id="rId6" Type="http://schemas.openxmlformats.org/officeDocument/2006/relationships/tags" Target="../tags/tag100.xml"/><Relationship Id="rId11" Type="http://schemas.openxmlformats.org/officeDocument/2006/relationships/image" Target="../media/image3.png"/><Relationship Id="rId5" Type="http://schemas.openxmlformats.org/officeDocument/2006/relationships/tags" Target="../tags/tag99.xml"/><Relationship Id="rId10" Type="http://schemas.openxmlformats.org/officeDocument/2006/relationships/image" Target="../media/image2.png"/><Relationship Id="rId4" Type="http://schemas.openxmlformats.org/officeDocument/2006/relationships/tags" Target="../tags/tag98.xml"/><Relationship Id="rId9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2.xml"/><Relationship Id="rId1" Type="http://schemas.openxmlformats.org/officeDocument/2006/relationships/customXml" Target="../../customXml/item2.xml"/><Relationship Id="rId4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4.xml"/><Relationship Id="rId7" Type="http://schemas.openxmlformats.org/officeDocument/2006/relationships/image" Target="../media/image1.png"/><Relationship Id="rId2" Type="http://schemas.openxmlformats.org/officeDocument/2006/relationships/tags" Target="../tags/tag103.xml"/><Relationship Id="rId1" Type="http://schemas.openxmlformats.org/officeDocument/2006/relationships/customXml" Target="../../customXml/item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8.xml"/><Relationship Id="rId7" Type="http://schemas.openxmlformats.org/officeDocument/2006/relationships/image" Target="../media/image1.png"/><Relationship Id="rId2" Type="http://schemas.openxmlformats.org/officeDocument/2006/relationships/tags" Target="../tags/tag107.xml"/><Relationship Id="rId1" Type="http://schemas.openxmlformats.org/officeDocument/2006/relationships/customXml" Target="../../customXml/item2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2" Type="http://schemas.openxmlformats.org/officeDocument/2006/relationships/tags" Target="../tags/tag111.xml"/><Relationship Id="rId1" Type="http://schemas.openxmlformats.org/officeDocument/2006/relationships/customXml" Target="../../customXml/item27.xml"/><Relationship Id="rId6" Type="http://schemas.openxmlformats.org/officeDocument/2006/relationships/tags" Target="../tags/tag115.xml"/><Relationship Id="rId11" Type="http://schemas.openxmlformats.org/officeDocument/2006/relationships/image" Target="../media/image3.png"/><Relationship Id="rId5" Type="http://schemas.openxmlformats.org/officeDocument/2006/relationships/tags" Target="../tags/tag114.xml"/><Relationship Id="rId10" Type="http://schemas.openxmlformats.org/officeDocument/2006/relationships/image" Target="../media/image2.png"/><Relationship Id="rId4" Type="http://schemas.openxmlformats.org/officeDocument/2006/relationships/tags" Target="../tags/tag113.xml"/><Relationship Id="rId9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8.xml"/><Relationship Id="rId7" Type="http://schemas.openxmlformats.org/officeDocument/2006/relationships/image" Target="../media/image1.png"/><Relationship Id="rId2" Type="http://schemas.openxmlformats.org/officeDocument/2006/relationships/tags" Target="../tags/tag117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3492477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0392454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4665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227620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9743176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0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006916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7917197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7698176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7992922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4386531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615200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536888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4AEFA-C4F5-4DC0-A4EF-CD96B5F0C44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C59B3-4687-4386-885E-D6D9E28DA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71" r:id="rId21"/>
    <p:sldLayoutId id="2147483673" r:id="rId22"/>
    <p:sldLayoutId id="2147483674" r:id="rId23"/>
    <p:sldLayoutId id="2147483675" r:id="rId24"/>
    <p:sldLayoutId id="2147483676" r:id="rId25"/>
    <p:sldLayoutId id="2147483678" r:id="rId26"/>
    <p:sldLayoutId id="2147483679" r:id="rId27"/>
    <p:sldLayoutId id="2147483680" r:id="rId28"/>
    <p:sldLayoutId id="2147483681" r:id="rId29"/>
    <p:sldLayoutId id="2147483682" r:id="rId30"/>
    <p:sldLayoutId id="2147483683" r:id="rId31"/>
    <p:sldLayoutId id="2147483684" r:id="rId32"/>
    <p:sldLayoutId id="2147483685" r:id="rId33"/>
    <p:sldLayoutId id="2147483686" r:id="rId34"/>
    <p:sldLayoutId id="2147483687" r:id="rId35"/>
    <p:sldLayoutId id="2147483688" r:id="rId36"/>
    <p:sldLayoutId id="2147483689" r:id="rId37"/>
    <p:sldLayoutId id="2147483690" r:id="rId3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5" Type="http://schemas.openxmlformats.org/officeDocument/2006/relationships/image" Target="../media/image8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image" Target="../media/image8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image" Target="../media/image8.pn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8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5" Type="http://schemas.openxmlformats.org/officeDocument/2006/relationships/image" Target="../media/image8.pn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8.pn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5" Type="http://schemas.openxmlformats.org/officeDocument/2006/relationships/image" Target="../media/image8.pn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50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4.fanpop.com/image/articles/70000/disney-princess_70426_1.jpg?cache=1281792448" TargetMode="External"/><Relationship Id="rId13" Type="http://schemas.openxmlformats.org/officeDocument/2006/relationships/hyperlink" Target="http://images2.fanpop.com/image/photos/13700000/Beauty-and-the-Beast-beauty-and-the-beast-13785658-1280-800.jpg" TargetMode="External"/><Relationship Id="rId18" Type="http://schemas.openxmlformats.org/officeDocument/2006/relationships/hyperlink" Target="http://images2.fanpop.com/image/photos/13100000/Beauty-and-the-Beast-beauty-and-the-beast-13192147-523-388.jpg" TargetMode="External"/><Relationship Id="rId3" Type="http://schemas.openxmlformats.org/officeDocument/2006/relationships/hyperlink" Target="http://images1.fanpop.com/images/photos/1900000/Belle-beauty-and-the-beast-1973370-454-339.gif" TargetMode="External"/><Relationship Id="rId21" Type="http://schemas.openxmlformats.org/officeDocument/2006/relationships/hyperlink" Target="http://www.esquire.com/cm/esquire/images/Tk/beauty-and-the-beast-mrs-potts-020210-lg.jpg" TargetMode="External"/><Relationship Id="rId7" Type="http://schemas.openxmlformats.org/officeDocument/2006/relationships/hyperlink" Target="http://images4.fanpop.com/image/forum/36000/36385_1302764558768_full.jpg" TargetMode="External"/><Relationship Id="rId12" Type="http://schemas.openxmlformats.org/officeDocument/2006/relationships/hyperlink" Target="http://images2.fanpop.com/image/photos/12700000/The-Beauty-and-the-Beast-beauty-and-the-beast-12725441-852-480.jpg" TargetMode="External"/><Relationship Id="rId17" Type="http://schemas.openxmlformats.org/officeDocument/2006/relationships/hyperlink" Target="http://images2.fanpop.com/image/photos/8800000/Belle-beauty-and-the-beast-8882075-800-600.jpg" TargetMode="External"/><Relationship Id="rId2" Type="http://schemas.openxmlformats.org/officeDocument/2006/relationships/hyperlink" Target="http://images4.fanpop.com/image/photos/16300000/Beauty-and-the-Beast-beauty-and-the-beast-16376265-700-560.jpg" TargetMode="External"/><Relationship Id="rId16" Type="http://schemas.openxmlformats.org/officeDocument/2006/relationships/hyperlink" Target="http://images2.fanpop.com/image/photos/8800000/Belle-beauty-and-the-beast-8882079-1024-768.jpg" TargetMode="External"/><Relationship Id="rId20" Type="http://schemas.openxmlformats.org/officeDocument/2006/relationships/hyperlink" Target="http://www.google.ru/imgres?hl=ru&amp;newwindow=1&amp;client=firefox-a&amp;tbo=d&amp;rls=org.mozilla:ru:official&amp;biw=1280&amp;bih=855&amp;tbm=isch&amp;tbnid=Bn9iNa0TKJHgyM:&amp;imgrefurl=http://www.mobfd.biz/2011/09/29/characters-i-hate-in-movies-i-love-beauty-and-the-beast/&amp;docid=CQm1JtElM1hfUM&amp;imgurl=http://www.mobfd.biz/wp-content/uploads/2011/09/beauty-and-the-beast-2.jpg&amp;w=400&amp;h=272&amp;ei=nFC2UJz-DKXd4QSQmYCADQ&amp;zoom=1&amp;iact=hc&amp;vpx=223&amp;vpy=164&amp;dur=341&amp;hovh=139&amp;hovw=229&amp;tx=154&amp;ty=72&amp;sig=113284003581666871099&amp;page=1&amp;tbnh=139&amp;tbnw=229&amp;start=0&amp;ndsp=35&amp;ved=1t:429,r:1,s:0,i:85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5.fanpop.com/image/photos/30300000/belle-beauty-and-the-beast-30317508-500-281.jpg" TargetMode="External"/><Relationship Id="rId11" Type="http://schemas.openxmlformats.org/officeDocument/2006/relationships/hyperlink" Target="http://images4.fanpop.com/image/photos/16500000/Belle-3-3-beauty-and-the-beast-16574005-538-417.jpg" TargetMode="External"/><Relationship Id="rId5" Type="http://schemas.openxmlformats.org/officeDocument/2006/relationships/hyperlink" Target="http://twirlsblog.free.fr/Image/La%20Belle%20Et%20La%20Bete.jpg" TargetMode="External"/><Relationship Id="rId15" Type="http://schemas.openxmlformats.org/officeDocument/2006/relationships/hyperlink" Target="http://images2.fanpop.com/image/photos/8800000/Belle-beauty-and-the-beast-8882081-1024-768.jpg" TargetMode="External"/><Relationship Id="rId23" Type="http://schemas.openxmlformats.org/officeDocument/2006/relationships/hyperlink" Target="http://dreamworlds.ru/uploads/posts/2010-08/1282748258_gnom.jpg" TargetMode="External"/><Relationship Id="rId10" Type="http://schemas.openxmlformats.org/officeDocument/2006/relationships/hyperlink" Target="http://images4.fanpop.com/image/photos/16200000/Beauty-and-the-Beast-beauty-and-the-beast-16246436-1280-800.jpg" TargetMode="External"/><Relationship Id="rId19" Type="http://schemas.openxmlformats.org/officeDocument/2006/relationships/hyperlink" Target="http://images5.fanpop.com/image/photos/28900000/Beauty-and-the-Beast-Wallpaper-beauty-and-the-beast-28939887-1024-768.jpg" TargetMode="External"/><Relationship Id="rId4" Type="http://schemas.openxmlformats.org/officeDocument/2006/relationships/hyperlink" Target="http://kokshetay.ru/_ph/2/970815308.jpg" TargetMode="External"/><Relationship Id="rId9" Type="http://schemas.openxmlformats.org/officeDocument/2006/relationships/hyperlink" Target="http://images5.fanpop.com/image/photos/24700000/Belle-beauty-and-the-beast-24726596-1440-900.png" TargetMode="External"/><Relationship Id="rId14" Type="http://schemas.openxmlformats.org/officeDocument/2006/relationships/hyperlink" Target="http://images2.fanpop.com/image/photos/8800000/Belle-beauty-and-the-beast-8882086-1024-768.jpg" TargetMode="External"/><Relationship Id="rId22" Type="http://schemas.openxmlformats.org/officeDocument/2006/relationships/hyperlink" Target="http://www.google.ru/imgres?hl=ru&amp;newwindow=1&amp;client=firefox-a&amp;hs=JkS&amp;sa=X&amp;tbo=d&amp;rls=org.mozilla:ru:official&amp;biw=1280&amp;bih=855&amp;tbm=isch&amp;tbnid=i8BFzwpAu0B-DM:&amp;imgrefurl=http://tochek.net/lofiversion/index.php/t34278.html&amp;docid=AMh7FhdBkS78sM&amp;imgurl=http://s61.radikal.ru/i174/1101/6d/d580714e719a.jpg&amp;w=500&amp;h=367&amp;ei=mFO2UI3ZMMmC4ASvvYDwCw&amp;zoom=1&amp;iact=rc&amp;dur=224&amp;sig=113284003581666871099&amp;page=1&amp;tbnh=130&amp;tbnw=170&amp;start=0&amp;ndsp=36&amp;ved=1t:429,r:17,s:0,i:136&amp;tx=118&amp;ty=5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image" Target="../media/image8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image" Target="../media/image8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Новая папка (3)\facts\Новая папка\Beauty-and-the-Beast-beauty-and-the-beast-16376265-700-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285728"/>
            <a:ext cx="6929486" cy="584775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Days of the week with Princess Belle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2291" y="6488668"/>
            <a:ext cx="456170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by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Maksim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Lezhnev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Kursk State University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29256" y="4643446"/>
            <a:ext cx="1240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Sunday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6143644"/>
            <a:ext cx="1372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Monday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5429264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Tuesday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2143116"/>
            <a:ext cx="1811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Wednesday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29256" y="3857628"/>
            <a:ext cx="15551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Thursday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1285860"/>
            <a:ext cx="1088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Friday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29256" y="2967466"/>
            <a:ext cx="1522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Saturday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22451" y="1285860"/>
            <a:ext cx="1945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Понедельник</a:t>
            </a:r>
            <a:endParaRPr lang="ru-RU" sz="2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3984" y="2143116"/>
            <a:ext cx="1263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Вторник</a:t>
            </a:r>
            <a:endParaRPr lang="ru-RU" sz="2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22725" y="2928934"/>
            <a:ext cx="978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Среда</a:t>
            </a:r>
            <a:endParaRPr lang="ru-RU" sz="2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71246" y="3786190"/>
            <a:ext cx="1196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Четверг</a:t>
            </a:r>
            <a:endParaRPr lang="ru-RU" sz="2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81863" y="4643446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Пятница</a:t>
            </a:r>
            <a:endParaRPr lang="ru-RU" sz="2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27388" y="5429264"/>
            <a:ext cx="1240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Суббота</a:t>
            </a:r>
            <a:endParaRPr lang="ru-RU" sz="2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5639" y="217356"/>
            <a:ext cx="848174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Соедините английские слова с их русским переводом.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19209" y="6143644"/>
            <a:ext cx="1848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Воскресенье</a:t>
            </a:r>
            <a:endParaRPr lang="ru-RU" sz="2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12221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Admin\Рабочий стол\Новая папка (3)\facts\Новая папка\970815308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-1"/>
            <a:ext cx="9144000" cy="68830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Admin\Рабочий стол\Новая папка (3)\facts\Новая папка\Belle-beauty-and-the-beast-1973370-454-33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4729" y="855108"/>
            <a:ext cx="8039271" cy="60028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214290"/>
            <a:ext cx="6643734" cy="707886"/>
          </a:xfrm>
          <a:prstGeom prst="rect">
            <a:avLst/>
          </a:prstGeom>
          <a:solidFill>
            <a:schemeClr val="accent2">
              <a:lumMod val="40000"/>
              <a:lumOff val="60000"/>
              <a:alpha val="85000"/>
            </a:schemeClr>
          </a:solidFill>
          <a:effectLst>
            <a:softEdge rad="63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Hello. My name is Belle. 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Рабочий стол\Новая папка (3)\facts\Новая папка\Beauty-and-the-Beast-beauty-and-the-beast-16246436-1280-800.jpg"/>
          <p:cNvPicPr>
            <a:picLocks noChangeAspect="1" noChangeArrowheads="1"/>
          </p:cNvPicPr>
          <p:nvPr/>
        </p:nvPicPr>
        <p:blipFill>
          <a:blip r:embed="rId2" cstate="print"/>
          <a:srcRect b="1207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57752" y="2071678"/>
            <a:ext cx="43253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On Sunday I am </a:t>
            </a:r>
          </a:p>
          <a:p>
            <a:pPr algn="ctr"/>
            <a:r>
              <a:rPr lang="en-US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Friendly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Новая папка (3)\facts\Новая папка\La Belle Et La B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21064" cy="5715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214290"/>
            <a:ext cx="7715304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 Monday I am happy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2" cy="6858000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285720" y="714356"/>
            <a:ext cx="5786478" cy="75918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Am I friendly on Sunday?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YES</a:t>
            </a:r>
            <a:endParaRPr lang="ru-RU" sz="40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</a:t>
            </a:r>
            <a:endParaRPr lang="ru-RU" sz="40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" name="Содержимое 26"/>
          <p:cNvSpPr>
            <a:spLocks noGrp="1"/>
          </p:cNvSpPr>
          <p:nvPr>
            <p:ph sz="quarter" idx="11"/>
          </p:nvPr>
        </p:nvSpPr>
        <p:spPr>
          <a:xfrm>
            <a:off x="1571604" y="1928802"/>
            <a:ext cx="1214446" cy="1522476"/>
          </a:xfrm>
          <a:solidFill>
            <a:schemeClr val="accent2">
              <a:lumMod val="60000"/>
              <a:lumOff val="40000"/>
              <a:alpha val="47000"/>
            </a:schemeClr>
          </a:solidFill>
        </p:spPr>
        <p:txBody>
          <a:bodyPr>
            <a:normAutofit/>
          </a:bodyPr>
          <a:lstStyle/>
          <a:p>
            <a:r>
              <a:rPr 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YES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12"/>
          </p:nvPr>
        </p:nvSpPr>
        <p:spPr>
          <a:xfrm>
            <a:off x="1571604" y="3643314"/>
            <a:ext cx="1285884" cy="1522476"/>
          </a:xfrm>
          <a:solidFill>
            <a:schemeClr val="accent2">
              <a:lumMod val="60000"/>
              <a:lumOff val="40000"/>
              <a:alpha val="47000"/>
            </a:schemeClr>
          </a:solidFill>
        </p:spPr>
        <p:txBody>
          <a:bodyPr>
            <a:normAutofit/>
          </a:bodyPr>
          <a:lstStyle/>
          <a:p>
            <a:r>
              <a:rPr 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NO</a:t>
            </a:r>
            <a:endParaRPr lang="ru-RU" sz="4000" dirty="0"/>
          </a:p>
        </p:txBody>
      </p:sp>
      <p:pic>
        <p:nvPicPr>
          <p:cNvPr id="26" name="Содержимое 2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14282" y="3929066"/>
            <a:ext cx="857250" cy="85725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214282" y="642918"/>
            <a:ext cx="5469191" cy="769441"/>
          </a:xfrm>
          <a:prstGeom prst="rect">
            <a:avLst/>
          </a:prstGeom>
          <a:solidFill>
            <a:schemeClr val="accent2">
              <a:lumMod val="60000"/>
              <a:lumOff val="40000"/>
              <a:alpha val="47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Am I kind on Monday?</a:t>
            </a:r>
            <a:endParaRPr lang="ru-RU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62704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Новая папка (3)\facts\Новая папка\36385_1302764558768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1643050"/>
            <a:ext cx="3592971" cy="258532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On Tuesday </a:t>
            </a:r>
          </a:p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am merry</a:t>
            </a:r>
          </a:p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all day long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Admin\Рабочий стол\Новая папка (3)\facts\Новая папка\disney-princess_7042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" y="1"/>
            <a:ext cx="9144015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8969" y="214290"/>
            <a:ext cx="8095166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On Wednesday I am smart</a:t>
            </a: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</a:t>
            </a:r>
            <a:endParaRPr lang="ru-RU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0" y="214290"/>
            <a:ext cx="6404212" cy="75918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am merry all day long.  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928662" y="1643050"/>
            <a:ext cx="2771772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on Tuesday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928662" y="3000372"/>
            <a:ext cx="2771772" cy="1215923"/>
          </a:xfrm>
        </p:spPr>
        <p:txBody>
          <a:bodyPr>
            <a:normAutofit/>
          </a:bodyPr>
          <a:lstStyle/>
          <a:p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Monday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>
          <a:xfrm>
            <a:off x="928662" y="4286256"/>
            <a:ext cx="2557458" cy="1215923"/>
          </a:xfrm>
        </p:spPr>
        <p:txBody>
          <a:bodyPr>
            <a:normAutofit/>
          </a:bodyPr>
          <a:lstStyle/>
          <a:p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Friday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72069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428596" y="357166"/>
            <a:ext cx="5857916" cy="759180"/>
          </a:xfrm>
          <a:solidFill>
            <a:schemeClr val="tx2">
              <a:alpha val="60000"/>
            </a:schemeClr>
          </a:solidFill>
        </p:spPr>
        <p:txBody>
          <a:bodyPr>
            <a:normAutofit/>
          </a:bodyPr>
          <a:lstStyle/>
          <a:p>
            <a:r>
              <a:rPr lang="en-US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Am I smart on Wednesday? 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YES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Содержимое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01732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Обратите внимание, в английском языке неделя начинается с воскресенья.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Documents and Settings\Admin\Рабочий стол\Новая папка (3)\Новая папка\daysofthewee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5112568" cy="5112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696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3" name="Picture 5" descr="C:\Documents and Settings\Admin\Рабочий стол\Новая папка (3)\facts\Belle-beauty-and-the-beast-24726596-1440-9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29058" y="285728"/>
            <a:ext cx="5371856" cy="175432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On Thursday I am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Kind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949" y="714356"/>
            <a:ext cx="4842479" cy="707886"/>
          </a:xfrm>
          <a:prstGeom prst="rect">
            <a:avLst/>
          </a:prstGeom>
          <a:solidFill>
            <a:srgbClr val="990000">
              <a:alpha val="39000"/>
            </a:srgbClr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On Friday I am brave</a:t>
            </a: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</a:t>
            </a: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66" y="785794"/>
            <a:ext cx="9129734" cy="60722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On Saturday I am unlucky.</a:t>
            </a:r>
            <a:endParaRPr lang="ru-RU" sz="4400" b="1" cap="none" spc="0" dirty="0">
              <a:ln w="90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323528" y="548680"/>
            <a:ext cx="5429288" cy="759180"/>
          </a:xfrm>
        </p:spPr>
        <p:txBody>
          <a:bodyPr>
            <a:noAutofit/>
          </a:bodyPr>
          <a:lstStyle/>
          <a:p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am brave on____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6">
                    <a:lumMod val="60000"/>
                    <a:lumOff val="4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57290" y="1714488"/>
            <a:ext cx="7388352" cy="1215923"/>
          </a:xfrm>
        </p:spPr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Monday</a:t>
            </a:r>
            <a:endParaRPr lang="ru-RU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57290" y="3143248"/>
            <a:ext cx="7388352" cy="1215923"/>
          </a:xfrm>
        </p:spPr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Friday</a:t>
            </a:r>
            <a:endParaRPr lang="ru-RU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>
          <a:xfrm>
            <a:off x="1357290" y="4500570"/>
            <a:ext cx="7388352" cy="1215923"/>
          </a:xfrm>
        </p:spPr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Tuesday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-1044624" y="764704"/>
            <a:ext cx="8833104" cy="759181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Am </a:t>
            </a:r>
            <a:r>
              <a:rPr lang="en-US" sz="4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 happy </a:t>
            </a:r>
            <a:endParaRPr lang="en-US" sz="4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4">
                    <a:lumMod val="60000"/>
                    <a:lumOff val="40000"/>
                    <a:alpha val="6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en-US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on Thursday? 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4">
                    <a:lumMod val="60000"/>
                    <a:lumOff val="40000"/>
                    <a:alpha val="6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Yes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4">
                    <a:lumMod val="60000"/>
                    <a:lumOff val="40000"/>
                    <a:alpha val="6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No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4">
                    <a:lumMod val="60000"/>
                    <a:lumOff val="40000"/>
                    <a:alpha val="6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1" name="Рисунок 10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55448" y="332656"/>
            <a:ext cx="5867036" cy="75918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 Saturday I am____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unlucky</a:t>
            </a:r>
            <a:endParaRPr lang="ru-RU" sz="40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merry</a:t>
            </a:r>
            <a:endParaRPr lang="ru-RU" sz="4000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200136" cy="1215923"/>
          </a:xfrm>
          <a:solidFill>
            <a:schemeClr val="accent3">
              <a:lumMod val="40000"/>
              <a:lumOff val="60000"/>
              <a:alpha val="80000"/>
            </a:schemeClr>
          </a:solidFill>
          <a:effectLst>
            <a:softEdge rad="127000"/>
          </a:effectLst>
        </p:spPr>
        <p:txBody>
          <a:bodyPr/>
          <a:lstStyle/>
          <a:p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kind</a:t>
            </a:r>
            <a:endParaRPr lang="ru-RU" sz="4000" dirty="0"/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90190"/>
            <a:ext cx="5143536" cy="6767810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1000100" y="214290"/>
            <a:ext cx="8833104" cy="75918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Help Belle!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7411" name="Picture 3" descr="C:\Documents and Settings\Admin\Рабочий стол\Новая папка (3)\facts\Новая папка\36385_1302764558768_f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5000636"/>
            <a:ext cx="1524011" cy="114300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72198" y="5429264"/>
            <a:ext cx="1156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Help me!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2" name="Picture 4" descr="C:\Documents and Settings\Admin\Рабочий стол\Новая папка (3)\facts\Новая папка\36385_1302764558768_fu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4929198"/>
            <a:ext cx="1494189" cy="101604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714612" y="5929330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Oh no! It is </a:t>
            </a:r>
          </a:p>
          <a:p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Beast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4" name="Picture 6" descr="C:\Documents and Settings\Admin\Рабочий стол\Новая папка (3)\facts\Новая папка\36385_1302764558768_fu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2428868"/>
            <a:ext cx="2355102" cy="1357322"/>
          </a:xfrm>
          <a:prstGeom prst="rect">
            <a:avLst/>
          </a:prstGeom>
          <a:noFill/>
        </p:spPr>
      </p:pic>
      <p:pic>
        <p:nvPicPr>
          <p:cNvPr id="17415" name="Picture 7" descr="C:\Documents and Settings\Admin\Рабочий стол\Новая папка (3)\facts\Новая папка\36385_1302764558768_ful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428604"/>
            <a:ext cx="1611075" cy="118063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786578" y="3929066"/>
            <a:ext cx="146879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Wrong way!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428868"/>
            <a:ext cx="7772400" cy="1470025"/>
          </a:xfrm>
        </p:spPr>
        <p:txBody>
          <a:bodyPr>
            <a:noAutofit/>
          </a:bodyPr>
          <a:lstStyle/>
          <a:p>
            <a:r>
              <a:rPr lang="en-US" sz="1200" u="sng" dirty="0" smtClean="0">
                <a:hlinkClick r:id="rId2"/>
              </a:rPr>
              <a:t/>
            </a:r>
            <a:br>
              <a:rPr lang="en-US" sz="1200" u="sng" dirty="0" smtClean="0">
                <a:hlinkClick r:id="rId2"/>
              </a:rPr>
            </a:br>
            <a:r>
              <a:rPr lang="en-US" sz="1200" u="sng" dirty="0">
                <a:hlinkClick r:id="rId2"/>
              </a:rPr>
              <a:t/>
            </a:r>
            <a:br>
              <a:rPr lang="en-US" sz="1200" u="sng" dirty="0">
                <a:hlinkClick r:id="rId2"/>
              </a:rPr>
            </a:br>
            <a:r>
              <a:rPr lang="en-US" sz="1200" u="sng" dirty="0" smtClean="0">
                <a:hlinkClick r:id="rId2"/>
              </a:rPr>
              <a:t/>
            </a:r>
            <a:br>
              <a:rPr lang="en-US" sz="1200" u="sng" dirty="0" smtClean="0">
                <a:hlinkClick r:id="rId2"/>
              </a:rPr>
            </a:br>
            <a:r>
              <a:rPr lang="en-US" sz="1200" u="sng" dirty="0" smtClean="0">
                <a:hlinkClick r:id="rId2"/>
              </a:rPr>
              <a:t/>
            </a:r>
            <a:br>
              <a:rPr lang="en-US" sz="1200" u="sng" dirty="0" smtClean="0">
                <a:hlinkClick r:id="rId2"/>
              </a:rPr>
            </a:br>
            <a:r>
              <a:rPr lang="en-US" sz="1200" u="sng" dirty="0" smtClean="0">
                <a:hlinkClick r:id="rId2"/>
              </a:rPr>
              <a:t/>
            </a:r>
            <a:br>
              <a:rPr lang="en-US" sz="1200" u="sng" dirty="0" smtClean="0">
                <a:hlinkClick r:id="rId2"/>
              </a:rPr>
            </a:br>
            <a:r>
              <a:rPr lang="en-US" sz="1200" u="sng" dirty="0">
                <a:hlinkClick r:id="rId2"/>
              </a:rPr>
              <a:t/>
            </a:r>
            <a:br>
              <a:rPr lang="en-US" sz="1200" u="sng" dirty="0">
                <a:hlinkClick r:id="rId2"/>
              </a:rPr>
            </a:br>
            <a:r>
              <a:rPr lang="en-US" sz="1200" u="sng" dirty="0" smtClean="0">
                <a:hlinkClick r:id="rId2"/>
              </a:rPr>
              <a:t/>
            </a:r>
            <a:br>
              <a:rPr lang="en-US" sz="1200" u="sng" dirty="0" smtClean="0">
                <a:hlinkClick r:id="rId2"/>
              </a:rPr>
            </a:br>
            <a:r>
              <a:rPr lang="ru-RU" sz="1100" u="sng" dirty="0" smtClean="0">
                <a:hlinkClick r:id="rId2"/>
              </a:rPr>
              <a:t>http</a:t>
            </a:r>
            <a:r>
              <a:rPr lang="ru-RU" sz="1100" u="sng" dirty="0">
                <a:hlinkClick r:id="rId2"/>
              </a:rPr>
              <a:t>://images4.fanpop.com/image/photos/16300000/Beauty-and-the-Beast-beauty-and-the-beast-16376265-700-560.jpg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3"/>
              </a:rPr>
              <a:t>http://images1.fanpop.com/images/photos/1900000/Belle-beauty-and-the-beast-1973370-454-339.gif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4"/>
              </a:rPr>
              <a:t>http://kokshetay.ru/_ph/2/970815308.jpg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5"/>
              </a:rPr>
              <a:t>http://twirlsblog.free.fr/Image/La%20Belle%20Et%20La%20Bete.jpg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6"/>
              </a:rPr>
              <a:t>http://images5.fanpop.com/image/photos/30300000/belle-beauty-and-the-beast-30317508-500-281.jpg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7"/>
              </a:rPr>
              <a:t>http://images4.fanpop.com/image/forum/36000/36385_1302764558768_full.jpg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8"/>
              </a:rPr>
              <a:t>http://images4.fanpop.com/image/articles/70000/disney-princess_70426_1.jpg?cache=1281792448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9"/>
              </a:rPr>
              <a:t>http://images5.fanpop.com/image/photos/24700000/Belle-beauty-and-the-beast-24726596-1440-900.png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0"/>
              </a:rPr>
              <a:t>http://images4.fanpop.com/image/photos/16200000/Beauty-and-the-Beast-beauty-and-the-beast-16246436-1280-800.jpg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1"/>
              </a:rPr>
              <a:t>http://images4.fanpop.com/image/photos/16500000/Belle-3-3-beauty-and-the-beast-16574005-538-417.jpg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2"/>
              </a:rPr>
              <a:t>http://images2.fanpop.com/image/photos/12700000/The-Beauty-and-the-Beast-beauty-and-the-beast-12725441-852-480.jpg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3"/>
              </a:rPr>
              <a:t>http://images2.fanpop.com/image/photos/13700000/Beauty-and-the-Beast-beauty-and-the-beast-13785658-1280-800.jpg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4"/>
              </a:rPr>
              <a:t>http://images2.fanpop.com/image/photos/8800000/Belle-beauty-and-the-beast-8882086-1024-768.jpg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5"/>
              </a:rPr>
              <a:t>http://images2.fanpop.com/image/photos/8800000/Belle-beauty-and-the-beast-8882081-1024-768.jpg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6"/>
              </a:rPr>
              <a:t>http://images2.fanpop.com/image/photos/8800000/Belle-beauty-and-the-beast-8882079-1024-768.jpg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7"/>
              </a:rPr>
              <a:t>http://images2.fanpop.com/image/photos/8800000/Belle-beauty-and-the-beast-8882075-800-600.jpg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8"/>
              </a:rPr>
              <a:t>http://images2.fanpop.com/image/photos/13100000/Beauty-and-the-Beast-beauty-and-the-beast-13192147-523-388.jpg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19"/>
              </a:rPr>
              <a:t>http://images5.fanpop.com/image/photos/28900000/Beauty-and-the-Beast-Wallpaper-beauty-and-the-beast-28939887-1024-768.jpg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20"/>
              </a:rPr>
              <a:t>http://www.google.ru/imgres?hl=ru&amp;newwindow=1&amp;client=firefox-a&amp;tbo=d&amp;rls=org.mozilla:ru:official&amp;biw=1280&amp;bih=855&amp;tbm=isch&amp;tbnid=Bn9iNa0TKJHgyM:&amp;imgrefurl=http://www.mobfd.biz/2011/09/29/characters-i-hate-in-movies-i-love-beauty-and-the-beast/&amp;docid=CQm1JtElM1hfUM&amp;imgurl=http://www.mobfd.biz/wp-content/uploads/2011/09/beauty-and-the-beast-2.jpg&amp;w=400&amp;h=272&amp;ei=nFC2UJz-DKXd4QSQmYCADQ&amp;zoom=1&amp;iact=hc&amp;vpx=223&amp;vpy=164&amp;dur=341&amp;hovh=139&amp;hovw=229&amp;tx=154&amp;ty=72&amp;sig=113284003581666871099&amp;page=1&amp;tbnh=139&amp;tbnw=229&amp;start=0&amp;ndsp=35&amp;ved=1t:429,r:1,s:0,i:85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21"/>
              </a:rPr>
              <a:t>http://www.esquire.com/cm/esquire/images/Tk/beauty-and-the-beast-mrs-potts-020210-lg.jpg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en-US" sz="1100" u="sng" dirty="0">
                <a:hlinkClick r:id="rId22"/>
              </a:rPr>
              <a:t>http://www.google.ru/imgres?hl=ru&amp;newwindow=1&amp;client=firefox-a&amp;hs=JkS&amp;sa=X&amp;tbo=d&amp;rls=org.mozilla:ru:official&amp;biw=1280&amp;bih=855&amp;tbm=isch&amp;tbnid=i8BFzwpAu0B-DM:&amp;imgrefurl=http://tochek.net/lofiversion/index.php/t34278.html&amp;docid=AMh7FhdBkS78sM&amp;imgurl=http://s61.radikal.ru/i174/1101/6d/d580714e719a.jpg&amp;w=500&amp;h=367&amp;ei=mFO2UI3ZMMmC4ASvvYDwCw&amp;zoom=1&amp;iact=rc&amp;dur=224&amp;sig=113284003581666871099&amp;page=1&amp;tbnh=130&amp;tbnw=170&amp;start=0&amp;ndsp=36&amp;ved=1t:429,r:17,s:0,i:136&amp;tx=118&amp;ty=55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en-US" sz="1200" dirty="0">
                <a:hlinkClick r:id="rId23"/>
              </a:rPr>
              <a:t>http://</a:t>
            </a:r>
            <a:r>
              <a:rPr lang="en-US" sz="1200" dirty="0" smtClean="0">
                <a:hlinkClick r:id="rId23"/>
              </a:rPr>
              <a:t>dreamworlds.ru/uploads/posts/2010-08/1282748258_gnom.jpg</a:t>
            </a:r>
            <a:r>
              <a:rPr lang="en-US" sz="1200" dirty="0" smtClean="0"/>
              <a:t/>
            </a:r>
            <a:br>
              <a:rPr lang="en-US" sz="1200" dirty="0" smtClean="0"/>
            </a:b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142852"/>
            <a:ext cx="12893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b="1" dirty="0" smtClean="0"/>
          </a:p>
          <a:p>
            <a:r>
              <a:rPr lang="en-US" sz="2000" b="1" dirty="0" smtClean="0"/>
              <a:t>Thanks to</a:t>
            </a:r>
            <a:r>
              <a:rPr lang="en-US" sz="2000" b="1" dirty="0"/>
              <a:t>:</a:t>
            </a:r>
            <a:endParaRPr lang="ru-RU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 (3)\Новая папка\1282748258_gn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24944"/>
            <a:ext cx="4762501" cy="32385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69349" y="476672"/>
            <a:ext cx="8833104" cy="759181"/>
          </a:xfrm>
        </p:spPr>
        <p:txBody>
          <a:bodyPr>
            <a:normAutofit lnSpcReduction="10000"/>
          </a:bodyPr>
          <a:lstStyle/>
          <a:p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Sunday</a:t>
            </a:r>
            <a:endParaRPr lang="ru-RU" sz="48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Понедельник</a:t>
            </a:r>
            <a:endParaRPr lang="ru-RU" sz="36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реда</a:t>
            </a:r>
            <a:endParaRPr lang="ru-RU" sz="36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оскресенье</a:t>
            </a:r>
            <a:endParaRPr lang="ru-RU" sz="36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16230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Новая папка (3)\Новая папка\elf2016qw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819" y="1340768"/>
            <a:ext cx="3656105" cy="453650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-324544" y="260648"/>
            <a:ext cx="8833104" cy="759181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Thursday </a:t>
            </a:r>
            <a:endParaRPr lang="ru-RU" sz="4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Воскресенье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Четверг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Вторник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30617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 (3)\Новая папка\img291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76466"/>
            <a:ext cx="5580112" cy="45529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-108520" y="332656"/>
            <a:ext cx="8833104" cy="759181"/>
          </a:xfrm>
        </p:spPr>
        <p:txBody>
          <a:bodyPr>
            <a:noAutofit/>
          </a:bodyPr>
          <a:lstStyle/>
          <a:p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Monday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>
          <a:xfrm>
            <a:off x="1187624" y="1668504"/>
            <a:ext cx="7388352" cy="1215923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Вторник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>
          <a:xfrm>
            <a:off x="1115616" y="2996952"/>
            <a:ext cx="7388352" cy="1215923"/>
          </a:xfrm>
        </p:spPr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онедельник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>
          <a:xfrm>
            <a:off x="1187624" y="4293096"/>
            <a:ext cx="7388352" cy="1215923"/>
          </a:xfrm>
        </p:spPr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уббота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16323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Новая папка (3)\Новая папка\IHA_20091029_727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3105151" cy="417195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155448" y="404664"/>
            <a:ext cx="8833104" cy="759181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Wednesday </a:t>
            </a:r>
            <a:endParaRPr lang="ru-RU" sz="4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торник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онедельник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реда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45087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-108520" y="260648"/>
            <a:ext cx="5280648" cy="759181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Вторник</a:t>
            </a:r>
            <a:endParaRPr lang="ru-RU" sz="4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Tuesday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Monday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Sunday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Admin\Рабочий стол\Новая папка (3)\Новая папка\Asterix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48150" cy="68705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4478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 (2)\android\Новая папка\0_8aa09_16c2e44b_XL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328" y="2486040"/>
            <a:ext cx="5184576" cy="38884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141392" y="332656"/>
            <a:ext cx="8833104" cy="759181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Пятница </a:t>
            </a:r>
            <a:endParaRPr lang="ru-RU" sz="4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Tuesday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Friday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>
          <a:xfrm>
            <a:off x="1403648" y="4293096"/>
            <a:ext cx="7388352" cy="1215923"/>
          </a:xfrm>
        </p:spPr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Monday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55537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 (2)\android\Новая папка\x_b97469c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84784"/>
            <a:ext cx="4824535" cy="482453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155399" y="332656"/>
            <a:ext cx="8833104" cy="759181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Saturday</a:t>
            </a:r>
            <a:endParaRPr lang="ru-RU" sz="4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Воскресенье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Суббота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Пятница</a:t>
            </a:r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1899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YesNo</Type>
  <ChoicesCount>2</ChoicesCount>
  <Orientation>Left</Orientation>
</Layout>
</file>

<file path=customXml/item10.xml><?xml version="1.0" encoding="utf-8"?>
<Layout>
  <Type>YesNo</Type>
  <ChoicesCount>2</ChoicesCount>
  <Orientation>Left</Orientation>
</Layout>
</file>

<file path=customXml/item11.xml><?xml version="1.0" encoding="utf-8"?>
<Layout>
  <Type>MultipleChoice</Type>
  <ChoicesCount>3</ChoicesCount>
  <Orientation>Left</Orientation>
</Layout>
</file>

<file path=customXml/item12.xml><?xml version="1.0" encoding="utf-8"?>
<Layout>
  <Type>YesNo</Type>
  <ChoicesCount>2</ChoicesCount>
  <Orientation>Left</Orientation>
</Layout>
</file>

<file path=customXml/item13.xml><?xml version="1.0" encoding="utf-8"?>
<Layout>
  <Type>MultipleChoice</Type>
  <ChoicesCount>3</ChoicesCount>
  <Orientation>Left</Orientation>
</Layout>
</file>

<file path=customXml/item14.xml><?xml version="1.0" encoding="utf-8"?>
<Layout>
  <Type>MultipleChoice</Type>
  <ChoicesCount>3</ChoicesCount>
  <Orientation>Left</Orientation>
</Layout>
</file>

<file path=customXml/item15.xml><?xml version="1.0" encoding="utf-8"?>
<Layout>
  <Type>MultipleChoice</Type>
  <ChoicesCount>3</ChoicesCount>
  <Orientation>Left</Orientation>
</Layout>
</file>

<file path=customXml/item16.xml><?xml version="1.0" encoding="utf-8"?>
<Layout>
  <Type>MultipleChoice</Type>
  <ChoicesCount>3</ChoicesCount>
  <Orientation>Left</Orientation>
</Layout>
</file>

<file path=customXml/item17.xml><?xml version="1.0" encoding="utf-8"?>
<Layout>
  <Type>YesNo</Type>
  <ChoicesCount>2</ChoicesCount>
  <Orientation>Left</Orientation>
</Layout>
</file>

<file path=customXml/item18.xml><?xml version="1.0" encoding="utf-8"?>
<Layout>
  <Type>YesNo</Type>
  <ChoicesCount>2</ChoicesCount>
  <Orientation>Left</Orientation>
</Layout>
</file>

<file path=customXml/item19.xml><?xml version="1.0" encoding="utf-8"?>
<Layout>
  <Type>MultipleChoice</Type>
  <ChoicesCount>3</ChoicesCount>
  <Orientation>Left</Orientation>
</Layout>
</file>

<file path=customXml/item2.xml><?xml version="1.0" encoding="utf-8"?>
<Layout>
  <Type>Drawing</Type>
  <ChoicesCount>0</ChoicesCount>
  <Orientation>Left</Orientation>
</Layout>
</file>

<file path=customXml/item20.xml><?xml version="1.0" encoding="utf-8"?>
<Layout>
  <Type>MultipleChoice</Type>
  <ChoicesCount>2</ChoicesCount>
  <Orientation>Left</Orientation>
</Layout>
</file>

<file path=customXml/item21.xml><?xml version="1.0" encoding="utf-8"?>
<Layout>
  <Type>MultipleChoice</Type>
  <ChoicesCount>3</ChoicesCount>
  <Orientation>Left</Orientation>
</Layout>
</file>

<file path=customXml/item22.xml><?xml version="1.0" encoding="utf-8"?>
<Layout>
  <Type>MultipleChoice</Type>
  <ChoicesCount>3</ChoicesCount>
  <Orientation>Left</Orientation>
</Layout>
</file>

<file path=customXml/item23.xml><?xml version="1.0" encoding="utf-8"?>
<Layout>
  <Type>MultipleChoice</Type>
  <ChoicesCount>3</ChoicesCount>
  <Orientation>Left</Orientation>
</Layout>
</file>

<file path=customXml/item24.xml><?xml version="1.0" encoding="utf-8"?>
<Layout>
  <Type>YesNo</Type>
  <ChoicesCount>2</ChoicesCount>
  <Orientation>Left</Orientation>
</Layout>
</file>

<file path=customXml/item25.xml><?xml version="1.0" encoding="utf-8"?>
<Layout>
  <Type>YesNo</Type>
  <ChoicesCount>2</ChoicesCount>
  <Orientation>Left</Orientation>
</Layout>
</file>

<file path=customXml/item26.xml><?xml version="1.0" encoding="utf-8"?>
<Layout>
  <Type>MultipleChoice</Type>
  <ChoicesCount>2</ChoicesCount>
  <Orientation>Left</Orientation>
</Layout>
</file>

<file path=customXml/item27.xml><?xml version="1.0" encoding="utf-8"?>
<Layout>
  <Type>MultipleChoice</Type>
  <ChoicesCount>2</ChoicesCount>
  <Orientation>Left</Orientation>
</Layout>
</file>

<file path=customXml/item3.xml><?xml version="1.0" encoding="utf-8"?>
<Layout>
  <Type>YesNo</Type>
  <ChoicesCount>2</ChoicesCount>
  <Orientation>Left</Orientation>
</Layout>
</file>

<file path=customXml/item4.xml><?xml version="1.0" encoding="utf-8"?>
<Layout>
  <Type>MultipleChoice</Type>
  <ChoicesCount>3</ChoicesCount>
  <Orientation>Left</Orientation>
</Layout>
</file>

<file path=customXml/item5.xml><?xml version="1.0" encoding="utf-8"?>
<Layout>
  <Type>YesNo</Type>
  <ChoicesCount>2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Drawing</Type>
  <ChoicesCount>0</ChoicesCount>
  <Orientation>Left</Orientation>
</Layout>
</file>

<file path=customXml/item8.xml><?xml version="1.0" encoding="utf-8"?>
<Layout>
  <Type>MultipleChoice</Type>
  <ChoicesCount>2</ChoicesCount>
  <Orientation>Left</Orientation>
</Layout>
</file>

<file path=customXml/item9.xml><?xml version="1.0" encoding="utf-8"?>
<Layout>
  <Type>MultipleChoice</Type>
  <ChoicesCount>2</ChoicesCount>
  <Orientation>Left</Orientation>
</Layout>
</file>

<file path=customXml/itemProps1.xml><?xml version="1.0" encoding="utf-8"?>
<ds:datastoreItem xmlns:ds="http://schemas.openxmlformats.org/officeDocument/2006/customXml" ds:itemID="{2754B4C0-2437-4601-9168-212D38406D4C}">
  <ds:schemaRefs/>
</ds:datastoreItem>
</file>

<file path=customXml/itemProps10.xml><?xml version="1.0" encoding="utf-8"?>
<ds:datastoreItem xmlns:ds="http://schemas.openxmlformats.org/officeDocument/2006/customXml" ds:itemID="{E8CD330B-F39E-4DBC-AB30-CC1BAAAF9FED}">
  <ds:schemaRefs/>
</ds:datastoreItem>
</file>

<file path=customXml/itemProps11.xml><?xml version="1.0" encoding="utf-8"?>
<ds:datastoreItem xmlns:ds="http://schemas.openxmlformats.org/officeDocument/2006/customXml" ds:itemID="{979899DC-90B2-434A-AF63-972FC652B354}">
  <ds:schemaRefs/>
</ds:datastoreItem>
</file>

<file path=customXml/itemProps12.xml><?xml version="1.0" encoding="utf-8"?>
<ds:datastoreItem xmlns:ds="http://schemas.openxmlformats.org/officeDocument/2006/customXml" ds:itemID="{753033C6-B6EC-4879-95CA-AD5C37A17C6F}">
  <ds:schemaRefs/>
</ds:datastoreItem>
</file>

<file path=customXml/itemProps13.xml><?xml version="1.0" encoding="utf-8"?>
<ds:datastoreItem xmlns:ds="http://schemas.openxmlformats.org/officeDocument/2006/customXml" ds:itemID="{DC06B789-A2D2-47CF-8B8B-38B223252C8D}">
  <ds:schemaRefs/>
</ds:datastoreItem>
</file>

<file path=customXml/itemProps14.xml><?xml version="1.0" encoding="utf-8"?>
<ds:datastoreItem xmlns:ds="http://schemas.openxmlformats.org/officeDocument/2006/customXml" ds:itemID="{C16AEED7-75BA-4135-B567-8AB434E19F9D}">
  <ds:schemaRefs/>
</ds:datastoreItem>
</file>

<file path=customXml/itemProps15.xml><?xml version="1.0" encoding="utf-8"?>
<ds:datastoreItem xmlns:ds="http://schemas.openxmlformats.org/officeDocument/2006/customXml" ds:itemID="{98DA366A-17B7-4843-8BCF-01605E833731}">
  <ds:schemaRefs/>
</ds:datastoreItem>
</file>

<file path=customXml/itemProps16.xml><?xml version="1.0" encoding="utf-8"?>
<ds:datastoreItem xmlns:ds="http://schemas.openxmlformats.org/officeDocument/2006/customXml" ds:itemID="{06F8F2CD-608F-4938-9D58-46DC86A01166}">
  <ds:schemaRefs/>
</ds:datastoreItem>
</file>

<file path=customXml/itemProps17.xml><?xml version="1.0" encoding="utf-8"?>
<ds:datastoreItem xmlns:ds="http://schemas.openxmlformats.org/officeDocument/2006/customXml" ds:itemID="{608B4D14-0C1D-4337-9166-B696722DC539}">
  <ds:schemaRefs/>
</ds:datastoreItem>
</file>

<file path=customXml/itemProps18.xml><?xml version="1.0" encoding="utf-8"?>
<ds:datastoreItem xmlns:ds="http://schemas.openxmlformats.org/officeDocument/2006/customXml" ds:itemID="{F64EEBB9-531F-4049-9DE3-FD4900C61DDD}">
  <ds:schemaRefs/>
</ds:datastoreItem>
</file>

<file path=customXml/itemProps19.xml><?xml version="1.0" encoding="utf-8"?>
<ds:datastoreItem xmlns:ds="http://schemas.openxmlformats.org/officeDocument/2006/customXml" ds:itemID="{766EE015-A5C1-48CB-BB25-4E351A1CD4C4}">
  <ds:schemaRefs/>
</ds:datastoreItem>
</file>

<file path=customXml/itemProps2.xml><?xml version="1.0" encoding="utf-8"?>
<ds:datastoreItem xmlns:ds="http://schemas.openxmlformats.org/officeDocument/2006/customXml" ds:itemID="{7F901496-C179-41CA-B6AA-7B2B0F80C30E}">
  <ds:schemaRefs/>
</ds:datastoreItem>
</file>

<file path=customXml/itemProps20.xml><?xml version="1.0" encoding="utf-8"?>
<ds:datastoreItem xmlns:ds="http://schemas.openxmlformats.org/officeDocument/2006/customXml" ds:itemID="{AE0459E1-5947-416D-96FC-8C59C8ACEE57}">
  <ds:schemaRefs/>
</ds:datastoreItem>
</file>

<file path=customXml/itemProps21.xml><?xml version="1.0" encoding="utf-8"?>
<ds:datastoreItem xmlns:ds="http://schemas.openxmlformats.org/officeDocument/2006/customXml" ds:itemID="{9323E934-DF6E-410C-B301-1677CFD704B6}">
  <ds:schemaRefs/>
</ds:datastoreItem>
</file>

<file path=customXml/itemProps22.xml><?xml version="1.0" encoding="utf-8"?>
<ds:datastoreItem xmlns:ds="http://schemas.openxmlformats.org/officeDocument/2006/customXml" ds:itemID="{73B7E5B0-3160-4F80-A34C-7B44AE5652FE}">
  <ds:schemaRefs/>
</ds:datastoreItem>
</file>

<file path=customXml/itemProps23.xml><?xml version="1.0" encoding="utf-8"?>
<ds:datastoreItem xmlns:ds="http://schemas.openxmlformats.org/officeDocument/2006/customXml" ds:itemID="{2032E41F-52C0-4DC6-A4A2-89C79F4735E8}">
  <ds:schemaRefs/>
</ds:datastoreItem>
</file>

<file path=customXml/itemProps24.xml><?xml version="1.0" encoding="utf-8"?>
<ds:datastoreItem xmlns:ds="http://schemas.openxmlformats.org/officeDocument/2006/customXml" ds:itemID="{B8E7F611-E974-491F-8B09-151823FEC99A}">
  <ds:schemaRefs/>
</ds:datastoreItem>
</file>

<file path=customXml/itemProps25.xml><?xml version="1.0" encoding="utf-8"?>
<ds:datastoreItem xmlns:ds="http://schemas.openxmlformats.org/officeDocument/2006/customXml" ds:itemID="{92F68680-F8FC-459F-ADFE-4E5849A5C2E4}">
  <ds:schemaRefs/>
</ds:datastoreItem>
</file>

<file path=customXml/itemProps26.xml><?xml version="1.0" encoding="utf-8"?>
<ds:datastoreItem xmlns:ds="http://schemas.openxmlformats.org/officeDocument/2006/customXml" ds:itemID="{69CC2FD0-385E-42C0-B70C-2860A43010A8}">
  <ds:schemaRefs/>
</ds:datastoreItem>
</file>

<file path=customXml/itemProps27.xml><?xml version="1.0" encoding="utf-8"?>
<ds:datastoreItem xmlns:ds="http://schemas.openxmlformats.org/officeDocument/2006/customXml" ds:itemID="{59A1E547-DE74-462D-B091-481B5A9ABDEF}">
  <ds:schemaRefs/>
</ds:datastoreItem>
</file>

<file path=customXml/itemProps3.xml><?xml version="1.0" encoding="utf-8"?>
<ds:datastoreItem xmlns:ds="http://schemas.openxmlformats.org/officeDocument/2006/customXml" ds:itemID="{73316F1F-37C5-4DF3-9D94-A32369DF50A8}">
  <ds:schemaRefs/>
</ds:datastoreItem>
</file>

<file path=customXml/itemProps4.xml><?xml version="1.0" encoding="utf-8"?>
<ds:datastoreItem xmlns:ds="http://schemas.openxmlformats.org/officeDocument/2006/customXml" ds:itemID="{2173F81B-82FE-4C7D-A401-C3A9F559D6DD}">
  <ds:schemaRefs/>
</ds:datastoreItem>
</file>

<file path=customXml/itemProps5.xml><?xml version="1.0" encoding="utf-8"?>
<ds:datastoreItem xmlns:ds="http://schemas.openxmlformats.org/officeDocument/2006/customXml" ds:itemID="{4C5FECBA-EE45-471C-BC52-4853365BAF27}">
  <ds:schemaRefs/>
</ds:datastoreItem>
</file>

<file path=customXml/itemProps6.xml><?xml version="1.0" encoding="utf-8"?>
<ds:datastoreItem xmlns:ds="http://schemas.openxmlformats.org/officeDocument/2006/customXml" ds:itemID="{CE430989-E3A0-49DA-BA94-20039FBF3B95}">
  <ds:schemaRefs/>
</ds:datastoreItem>
</file>

<file path=customXml/itemProps7.xml><?xml version="1.0" encoding="utf-8"?>
<ds:datastoreItem xmlns:ds="http://schemas.openxmlformats.org/officeDocument/2006/customXml" ds:itemID="{997F528A-6887-479D-9E3E-0DC66D174529}">
  <ds:schemaRefs/>
</ds:datastoreItem>
</file>

<file path=customXml/itemProps8.xml><?xml version="1.0" encoding="utf-8"?>
<ds:datastoreItem xmlns:ds="http://schemas.openxmlformats.org/officeDocument/2006/customXml" ds:itemID="{C3C25BC1-DF9C-4AD4-940D-D1660BFED41B}">
  <ds:schemaRefs/>
</ds:datastoreItem>
</file>

<file path=customXml/itemProps9.xml><?xml version="1.0" encoding="utf-8"?>
<ds:datastoreItem xmlns:ds="http://schemas.openxmlformats.org/officeDocument/2006/customXml" ds:itemID="{C261E8B5-8A2B-4411-903A-E009F06403B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211</Words>
  <Application>Microsoft Office PowerPoint</Application>
  <PresentationFormat>Экран (4:3)</PresentationFormat>
  <Paragraphs>91</Paragraphs>
  <Slides>27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Обратите внимание, в английском языке неделя начинается с воскресенья.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       http://images4.fanpop.com/image/photos/16300000/Beauty-and-the-Beast-beauty-and-the-beast-16376265-700-560.jpg http://images1.fanpop.com/images/photos/1900000/Belle-beauty-and-the-beast-1973370-454-339.gif http://kokshetay.ru/_ph/2/970815308.jpg http://twirlsblog.free.fr/Image/La%20Belle%20Et%20La%20Bete.jpg http://images5.fanpop.com/image/photos/30300000/belle-beauty-and-the-beast-30317508-500-281.jpg http://images4.fanpop.com/image/forum/36000/36385_1302764558768_full.jpg http://images4.fanpop.com/image/articles/70000/disney-princess_70426_1.jpg?cache=1281792448 http://images5.fanpop.com/image/photos/24700000/Belle-beauty-and-the-beast-24726596-1440-900.png http://images4.fanpop.com/image/photos/16200000/Beauty-and-the-Beast-beauty-and-the-beast-16246436-1280-800.jpg http://images4.fanpop.com/image/photos/16500000/Belle-3-3-beauty-and-the-beast-16574005-538-417.jpg http://images2.fanpop.com/image/photos/12700000/The-Beauty-and-the-Beast-beauty-and-the-beast-12725441-852-480.jpg http://images2.fanpop.com/image/photos/13700000/Beauty-and-the-Beast-beauty-and-the-beast-13785658-1280-800.jpg http://images2.fanpop.com/image/photos/8800000/Belle-beauty-and-the-beast-8882086-1024-768.jpg http://images2.fanpop.com/image/photos/8800000/Belle-beauty-and-the-beast-8882081-1024-768.jpg http://images2.fanpop.com/image/photos/8800000/Belle-beauty-and-the-beast-8882079-1024-768.jpg http://images2.fanpop.com/image/photos/8800000/Belle-beauty-and-the-beast-8882075-800-600.jpg http://images2.fanpop.com/image/photos/13100000/Beauty-and-the-Beast-beauty-and-the-beast-13192147-523-388.jpg http://images5.fanpop.com/image/photos/28900000/Beauty-and-the-Beast-Wallpaper-beauty-and-the-beast-28939887-1024-768.jpg http://www.google.ru/imgres?hl=ru&amp;newwindow=1&amp;client=firefox-a&amp;tbo=d&amp;rls=org.mozilla:ru:official&amp;biw=1280&amp;bih=855&amp;tbm=isch&amp;tbnid=Bn9iNa0TKJHgyM:&amp;imgrefurl=http://www.mobfd.biz/2011/09/29/characters-i-hate-in-movies-i-love-beauty-and-the-beast/&amp;docid=CQm1JtElM1hfUM&amp;imgurl=http://www.mobfd.biz/wp-content/uploads/2011/09/beauty-and-the-beast-2.jpg&amp;w=400&amp;h=272&amp;ei=nFC2UJz-DKXd4QSQmYCADQ&amp;zoom=1&amp;iact=hc&amp;vpx=223&amp;vpy=164&amp;dur=341&amp;hovh=139&amp;hovw=229&amp;tx=154&amp;ty=72&amp;sig=113284003581666871099&amp;page=1&amp;tbnh=139&amp;tbnw=229&amp;start=0&amp;ndsp=35&amp;ved=1t:429,r:1,s:0,i:85 http://www.esquire.com/cm/esquire/images/Tk/beauty-and-the-beast-mrs-potts-020210-lg.jpg http://www.google.ru/imgres?hl=ru&amp;newwindow=1&amp;client=firefox-a&amp;hs=JkS&amp;sa=X&amp;tbo=d&amp;rls=org.mozilla:ru:official&amp;biw=1280&amp;bih=855&amp;tbm=isch&amp;tbnid=i8BFzwpAu0B-DM:&amp;imgrefurl=http://tochek.net/lofiversion/index.php/t34278.html&amp;docid=AMh7FhdBkS78sM&amp;imgurl=http://s61.radikal.ru/i174/1101/6d/d580714e719a.jpg&amp;w=500&amp;h=367&amp;ei=mFO2UI3ZMMmC4ASvvYDwCw&amp;zoom=1&amp;iact=rc&amp;dur=224&amp;sig=113284003581666871099&amp;page=1&amp;tbnh=130&amp;tbnw=170&amp;start=0&amp;ndsp=36&amp;ved=1t:429,r:17,s:0,i:136&amp;tx=118&amp;ty=55 http://dreamworlds.ru/uploads/posts/2010-08/1282748258_gnom.jpg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DDKlim</cp:lastModifiedBy>
  <cp:revision>47</cp:revision>
  <dcterms:created xsi:type="dcterms:W3CDTF">2012-11-28T11:07:56Z</dcterms:created>
  <dcterms:modified xsi:type="dcterms:W3CDTF">2013-04-13T06:26:28Z</dcterms:modified>
</cp:coreProperties>
</file>