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customXml/itemProps8.xml" ContentType="application/vnd.openxmlformats-officedocument.customXml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43.xml" ContentType="application/vnd.openxmlformats-officedocument.presentationml.tags+xml"/>
  <Override PartName="/ppt/tags/tag52.xml" ContentType="application/vnd.openxmlformats-officedocument.presentationml.tags+xml"/>
  <Override PartName="/customXml/itemProps6.xml" ContentType="application/vnd.openxmlformats-officedocument.customXmlPropertie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tags/tag41.xml" ContentType="application/vnd.openxmlformats-officedocument.presentationml.tags+xml"/>
  <Override PartName="/ppt/tags/tag50.xml" ContentType="application/vnd.openxmlformats-officedocument.presentationml.tags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tags/tag59.xml" ContentType="application/vnd.openxmlformats-officedocument.presentationml.tags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customXml/itemProps9.xml" ContentType="application/vnd.openxmlformats-officedocument.customXmlPropertie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customXml/itemProps7.xml" ContentType="application/vnd.openxmlformats-officedocument.customXmlPropertie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customXml/itemProps5.xml" ContentType="application/vnd.openxmlformats-officedocument.customXmlPropertie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customXml/itemProps11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2"/>
  </p:sldMasterIdLst>
  <p:notesMasterIdLst>
    <p:notesMasterId r:id="rId30"/>
  </p:notesMasterIdLst>
  <p:sldIdLst>
    <p:sldId id="256" r:id="rId13"/>
    <p:sldId id="257" r:id="rId14"/>
    <p:sldId id="269" r:id="rId15"/>
    <p:sldId id="270" r:id="rId16"/>
    <p:sldId id="271" r:id="rId17"/>
    <p:sldId id="258" r:id="rId18"/>
    <p:sldId id="259" r:id="rId19"/>
    <p:sldId id="260" r:id="rId20"/>
    <p:sldId id="272" r:id="rId21"/>
    <p:sldId id="261" r:id="rId22"/>
    <p:sldId id="262" r:id="rId23"/>
    <p:sldId id="263" r:id="rId24"/>
    <p:sldId id="264" r:id="rId25"/>
    <p:sldId id="265" r:id="rId26"/>
    <p:sldId id="268" r:id="rId27"/>
    <p:sldId id="266" r:id="rId28"/>
    <p:sldId id="267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5B08"/>
    <a:srgbClr val="CC00FF"/>
    <a:srgbClr val="99CCFF"/>
    <a:srgbClr val="CCECFF"/>
    <a:srgbClr val="F2DCDB"/>
    <a:srgbClr val="008000"/>
    <a:srgbClr val="009900"/>
    <a:srgbClr val="FF00FF"/>
    <a:srgbClr val="00CC99"/>
    <a:srgbClr val="C4BD9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56" autoAdjust="0"/>
    <p:restoredTop sz="94660"/>
  </p:normalViewPr>
  <p:slideViewPr>
    <p:cSldViewPr>
      <p:cViewPr varScale="1">
        <p:scale>
          <a:sx n="104" d="100"/>
          <a:sy n="104" d="100"/>
        </p:scale>
        <p:origin x="-38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slide" Target="slides/slide9.xml"/><Relationship Id="rId34" Type="http://schemas.openxmlformats.org/officeDocument/2006/relationships/tableStyles" Target="tableStyles.xml"/><Relationship Id="rId7" Type="http://schemas.openxmlformats.org/officeDocument/2006/relationships/customXml" Target="../customXml/item7.xml"/><Relationship Id="rId12" Type="http://schemas.openxmlformats.org/officeDocument/2006/relationships/slideMaster" Target="slideMasters/slideMaster1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12.xml"/><Relationship Id="rId32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10" Type="http://schemas.openxmlformats.org/officeDocument/2006/relationships/customXml" Target="../customXml/item10.xml"/><Relationship Id="rId19" Type="http://schemas.openxmlformats.org/officeDocument/2006/relationships/slide" Target="slides/slide7.xml"/><Relationship Id="rId31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0D4A58-AA41-452F-898D-92AB349A20D6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27C5B7-6941-4AB3-BA5F-16B2ECBA32E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7C5B7-6941-4AB3-BA5F-16B2ECBA32E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customXml" Target="../../customXml/item2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2.xml"/><Relationship Id="rId7" Type="http://schemas.openxmlformats.org/officeDocument/2006/relationships/image" Target="../media/image2.png"/><Relationship Id="rId2" Type="http://schemas.openxmlformats.org/officeDocument/2006/relationships/tags" Target="../tags/tag1.xml"/><Relationship Id="rId1" Type="http://schemas.openxmlformats.org/officeDocument/2006/relationships/customXml" Target="../../customXml/item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.xml"/><Relationship Id="rId4" Type="http://schemas.openxmlformats.org/officeDocument/2006/relationships/tags" Target="../tags/tag3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image" Target="../media/image4.png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image" Target="../media/image3.png"/><Relationship Id="rId2" Type="http://schemas.openxmlformats.org/officeDocument/2006/relationships/tags" Target="../tags/tag5.xml"/><Relationship Id="rId1" Type="http://schemas.openxmlformats.org/officeDocument/2006/relationships/customXml" Target="../../customXml/item1.xml"/><Relationship Id="rId6" Type="http://schemas.openxmlformats.org/officeDocument/2006/relationships/tags" Target="../tags/tag9.xml"/><Relationship Id="rId11" Type="http://schemas.openxmlformats.org/officeDocument/2006/relationships/image" Target="../media/image2.png"/><Relationship Id="rId5" Type="http://schemas.openxmlformats.org/officeDocument/2006/relationships/tags" Target="../tags/tag8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image" Target="../media/image5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2" Type="http://schemas.openxmlformats.org/officeDocument/2006/relationships/tags" Target="../tags/tag13.xml"/><Relationship Id="rId1" Type="http://schemas.openxmlformats.org/officeDocument/2006/relationships/customXml" Target="../../customXml/item8.xml"/><Relationship Id="rId6" Type="http://schemas.openxmlformats.org/officeDocument/2006/relationships/tags" Target="../tags/tag17.xml"/><Relationship Id="rId11" Type="http://schemas.openxmlformats.org/officeDocument/2006/relationships/image" Target="../media/image4.png"/><Relationship Id="rId5" Type="http://schemas.openxmlformats.org/officeDocument/2006/relationships/tags" Target="../tags/tag16.xml"/><Relationship Id="rId10" Type="http://schemas.openxmlformats.org/officeDocument/2006/relationships/image" Target="../media/image3.png"/><Relationship Id="rId4" Type="http://schemas.openxmlformats.org/officeDocument/2006/relationships/tags" Target="../tags/tag15.xml"/><Relationship Id="rId9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customXml" Target="../../customXml/item4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0.xml"/><Relationship Id="rId7" Type="http://schemas.openxmlformats.org/officeDocument/2006/relationships/tags" Target="../tags/tag24.xml"/><Relationship Id="rId2" Type="http://schemas.openxmlformats.org/officeDocument/2006/relationships/tags" Target="../tags/tag19.xml"/><Relationship Id="rId1" Type="http://schemas.openxmlformats.org/officeDocument/2006/relationships/customXml" Target="../../customXml/item6.xml"/><Relationship Id="rId6" Type="http://schemas.openxmlformats.org/officeDocument/2006/relationships/tags" Target="../tags/tag23.xml"/><Relationship Id="rId11" Type="http://schemas.openxmlformats.org/officeDocument/2006/relationships/image" Target="../media/image4.png"/><Relationship Id="rId5" Type="http://schemas.openxmlformats.org/officeDocument/2006/relationships/tags" Target="../tags/tag22.xml"/><Relationship Id="rId10" Type="http://schemas.openxmlformats.org/officeDocument/2006/relationships/image" Target="../media/image3.png"/><Relationship Id="rId4" Type="http://schemas.openxmlformats.org/officeDocument/2006/relationships/tags" Target="../tags/tag21.xml"/><Relationship Id="rId9" Type="http://schemas.openxmlformats.org/officeDocument/2006/relationships/image" Target="../media/image2.pn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26.xml"/><Relationship Id="rId7" Type="http://schemas.openxmlformats.org/officeDocument/2006/relationships/image" Target="../media/image2.png"/><Relationship Id="rId2" Type="http://schemas.openxmlformats.org/officeDocument/2006/relationships/tags" Target="../tags/tag25.xml"/><Relationship Id="rId1" Type="http://schemas.openxmlformats.org/officeDocument/2006/relationships/customXml" Target="../../customXml/item1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8.xml"/><Relationship Id="rId4" Type="http://schemas.openxmlformats.org/officeDocument/2006/relationships/tags" Target="../tags/tag27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9.xml"/><Relationship Id="rId1" Type="http://schemas.openxmlformats.org/officeDocument/2006/relationships/customXml" Target="../../customXml/item3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31.xml"/><Relationship Id="rId7" Type="http://schemas.openxmlformats.org/officeDocument/2006/relationships/image" Target="../media/image2.png"/><Relationship Id="rId2" Type="http://schemas.openxmlformats.org/officeDocument/2006/relationships/tags" Target="../tags/tag30.xml"/><Relationship Id="rId1" Type="http://schemas.openxmlformats.org/officeDocument/2006/relationships/customXml" Target="../../customXml/item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33.xml"/><Relationship Id="rId4" Type="http://schemas.openxmlformats.org/officeDocument/2006/relationships/tags" Target="../tags/tag3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35.xml"/><Relationship Id="rId7" Type="http://schemas.openxmlformats.org/officeDocument/2006/relationships/image" Target="../media/image2.png"/><Relationship Id="rId2" Type="http://schemas.openxmlformats.org/officeDocument/2006/relationships/tags" Target="../tags/tag34.xml"/><Relationship Id="rId1" Type="http://schemas.openxmlformats.org/officeDocument/2006/relationships/customXml" Target="../../customXml/item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37.xml"/><Relationship Id="rId4" Type="http://schemas.openxmlformats.org/officeDocument/2006/relationships/tags" Target="../tags/tag36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39.xml"/><Relationship Id="rId7" Type="http://schemas.openxmlformats.org/officeDocument/2006/relationships/image" Target="../media/image2.png"/><Relationship Id="rId2" Type="http://schemas.openxmlformats.org/officeDocument/2006/relationships/tags" Target="../tags/tag38.xml"/><Relationship Id="rId1" Type="http://schemas.openxmlformats.org/officeDocument/2006/relationships/customXml" Target="../../customXml/item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1.xml"/><Relationship Id="rId4" Type="http://schemas.openxmlformats.org/officeDocument/2006/relationships/tags" Target="../tags/tag40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B642E-D146-4AAC-8A2B-AD493784E4D6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BDCA0-2C84-422F-B4CF-2A31ACB14C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B642E-D146-4AAC-8A2B-AD493784E4D6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BDCA0-2C84-422F-B4CF-2A31ACB14C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B642E-D146-4AAC-8A2B-AD493784E4D6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BDCA0-2C84-422F-B4CF-2A31ACB14C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custDataLst>
      <p:custData r:id="rId1"/>
    </p:custData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4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06984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240235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3734866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371600" y="5067375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 descr="Answer1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1249184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2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155448" y="2581693"/>
            <a:ext cx="857250" cy="857250"/>
          </a:xfrm>
          <a:prstGeom prst="rect">
            <a:avLst/>
          </a:prstGeom>
        </p:spPr>
      </p:pic>
      <p:pic>
        <p:nvPicPr>
          <p:cNvPr id="13" name="Рисунок 12" descr="Answer3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155448" y="3914203"/>
            <a:ext cx="857250" cy="857250"/>
          </a:xfrm>
          <a:prstGeom prst="rect">
            <a:avLst/>
          </a:prstGeom>
        </p:spPr>
      </p:pic>
      <p:pic>
        <p:nvPicPr>
          <p:cNvPr id="14" name="Рисунок 13" descr="Answer4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155448" y="5246712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custDataLst>
      <p:custData r:id="rId1"/>
    </p:custData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4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B642E-D146-4AAC-8A2B-AD493784E4D6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BDCA0-2C84-422F-B4CF-2A31ACB14C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2 варианта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2464307" y="966977"/>
            <a:ext cx="2029968" cy="3840479"/>
          </a:xfrm>
          <a:prstGeom prst="rect">
            <a:avLst/>
          </a:prstGeom>
        </p:spPr>
        <p:txBody>
          <a:bodyPr vert="vert270" wrap="square" lIns="24968" tIns="109453" rIns="24968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4649723" y="966977"/>
            <a:ext cx="2029968" cy="3840479"/>
          </a:xfrm>
          <a:prstGeom prst="rect">
            <a:avLst/>
          </a:prstGeom>
        </p:spPr>
        <p:txBody>
          <a:bodyPr vert="vert270" wrap="square" lIns="24968" tIns="109453" rIns="24968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3050666" y="4924044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5236083" y="4924044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B642E-D146-4AAC-8A2B-AD493784E4D6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BDCA0-2C84-422F-B4CF-2A31ACB14C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B642E-D146-4AAC-8A2B-AD493784E4D6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BDCA0-2C84-422F-B4CF-2A31ACB14C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B642E-D146-4AAC-8A2B-AD493784E4D6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BDCA0-2C84-422F-B4CF-2A31ACB14C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B642E-D146-4AAC-8A2B-AD493784E4D6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BDCA0-2C84-422F-B4CF-2A31ACB14C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B642E-D146-4AAC-8A2B-AD493784E4D6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BDCA0-2C84-422F-B4CF-2A31ACB14C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B642E-D146-4AAC-8A2B-AD493784E4D6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BDCA0-2C84-422F-B4CF-2A31ACB14C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B642E-D146-4AAC-8A2B-AD493784E4D6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BDCA0-2C84-422F-B4CF-2A31ACB14C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4" cstate="print">
            <a:alphaModFix amt="1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BB642E-D146-4AAC-8A2B-AD493784E4D6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BBDCA0-2C84-422F-B4CF-2A31ACB14C9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5" Type="http://schemas.openxmlformats.org/officeDocument/2006/relationships/image" Target="../media/image13.pn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5" Type="http://schemas.openxmlformats.org/officeDocument/2006/relationships/image" Target="../media/image13.png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image" Target="../media/image13.pn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image" Target="../media/image13.png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57.xml"/><Relationship Id="rId5" Type="http://schemas.openxmlformats.org/officeDocument/2006/relationships/image" Target="../media/image8.jpeg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5" Type="http://schemas.openxmlformats.org/officeDocument/2006/relationships/image" Target="../media/image13.png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60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wikia.com/disney/images/b/b2/Iago_KHREC.png" TargetMode="External"/><Relationship Id="rId3" Type="http://schemas.openxmlformats.org/officeDocument/2006/relationships/hyperlink" Target="http://pics.kz/s1/1f/20/51/36/1f2051369fe7ce9e9d13bc85b9af8e84.jpg" TargetMode="External"/><Relationship Id="rId7" Type="http://schemas.openxmlformats.org/officeDocument/2006/relationships/hyperlink" Target="http://900igr.net/datai/russkij-jazyk/Padezhnye-okonchanija-imjon-suschestvitelnykh/0014-033-Padezhnye-okonchanija-imjon-suschestvitelnykh.png" TargetMode="External"/><Relationship Id="rId2" Type="http://schemas.openxmlformats.org/officeDocument/2006/relationships/hyperlink" Target="http://cs10723.vkontakte.ru/u141282172/-14/x_f269d056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open.az/uploads/posts/2012-01/1325747480_rewalls.com-24785.jpg" TargetMode="External"/><Relationship Id="rId5" Type="http://schemas.openxmlformats.org/officeDocument/2006/relationships/hyperlink" Target="http://images.fanpop.com/images/image_uploads/Tom-and-Jerry-tom-and-jerry-81353_800_600.jpg" TargetMode="External"/><Relationship Id="rId4" Type="http://schemas.openxmlformats.org/officeDocument/2006/relationships/hyperlink" Target="http://img-fotki.yandex.ru/get/4523/103425212.67/0_5db6c_a86699cd_XL" TargetMode="External"/><Relationship Id="rId9" Type="http://schemas.openxmlformats.org/officeDocument/2006/relationships/hyperlink" Target="http://stat20.privet.ru/lr/0b2acab12e0ae5ba75b4cc7a4ee774db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5" Type="http://schemas.openxmlformats.org/officeDocument/2006/relationships/image" Target="../media/image13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5" Type="http://schemas.openxmlformats.org/officeDocument/2006/relationships/image" Target="../media/image13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6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57290" y="285728"/>
            <a:ext cx="70009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What 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can</a:t>
            </a:r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fairy-tale characters do?</a:t>
            </a:r>
            <a:endParaRPr lang="ru-RU" sz="3200" b="1" dirty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0_5db6c_a86699cd_XL.jpeg"/>
          <p:cNvPicPr>
            <a:picLocks noChangeAspect="1"/>
          </p:cNvPicPr>
          <p:nvPr/>
        </p:nvPicPr>
        <p:blipFill>
          <a:blip r:embed="rId3" cstate="print"/>
          <a:srcRect r="-214" b="8492"/>
          <a:stretch>
            <a:fillRect/>
          </a:stretch>
        </p:blipFill>
        <p:spPr>
          <a:xfrm>
            <a:off x="0" y="1000108"/>
            <a:ext cx="3458748" cy="2357454"/>
          </a:xfrm>
          <a:prstGeom prst="rect">
            <a:avLst/>
          </a:prstGeom>
        </p:spPr>
      </p:pic>
      <p:pic>
        <p:nvPicPr>
          <p:cNvPr id="7" name="Рисунок 6" descr="1f2051369fe7ce9e9d13bc85b9af8e84.jpg"/>
          <p:cNvPicPr>
            <a:picLocks noChangeAspect="1"/>
          </p:cNvPicPr>
          <p:nvPr/>
        </p:nvPicPr>
        <p:blipFill>
          <a:blip r:embed="rId4" cstate="print"/>
          <a:srcRect t="1389" r="22656" b="5555"/>
          <a:stretch>
            <a:fillRect/>
          </a:stretch>
        </p:blipFill>
        <p:spPr>
          <a:xfrm>
            <a:off x="5357818" y="3286124"/>
            <a:ext cx="3588944" cy="2428892"/>
          </a:xfrm>
          <a:prstGeom prst="rect">
            <a:avLst/>
          </a:prstGeom>
        </p:spPr>
      </p:pic>
      <p:pic>
        <p:nvPicPr>
          <p:cNvPr id="9" name="Рисунок 8" descr="Tom-and-Jerry-tom-and-jerry-81353_800_60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3571876"/>
            <a:ext cx="3524243" cy="2643182"/>
          </a:xfrm>
          <a:prstGeom prst="rect">
            <a:avLst/>
          </a:prstGeom>
        </p:spPr>
      </p:pic>
      <p:pic>
        <p:nvPicPr>
          <p:cNvPr id="6" name="Рисунок 5" descr="0b2acab12e0ae5ba75b4cc7a4ee774db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72132" y="928670"/>
            <a:ext cx="3286148" cy="2052579"/>
          </a:xfrm>
          <a:prstGeom prst="rect">
            <a:avLst/>
          </a:prstGeom>
        </p:spPr>
      </p:pic>
      <p:pic>
        <p:nvPicPr>
          <p:cNvPr id="11" name="Рисунок 10" descr="f256a4edf50ba6e397f1e6f673248bcc.jpg"/>
          <p:cNvPicPr>
            <a:picLocks noChangeAspect="1"/>
          </p:cNvPicPr>
          <p:nvPr/>
        </p:nvPicPr>
        <p:blipFill>
          <a:blip r:embed="rId7" cstate="print"/>
          <a:srcRect l="29400" t="1172" b="19482"/>
          <a:stretch>
            <a:fillRect/>
          </a:stretch>
        </p:blipFill>
        <p:spPr>
          <a:xfrm>
            <a:off x="3357554" y="3643314"/>
            <a:ext cx="3429024" cy="2890391"/>
          </a:xfrm>
          <a:prstGeom prst="rect">
            <a:avLst/>
          </a:prstGeom>
        </p:spPr>
      </p:pic>
      <p:pic>
        <p:nvPicPr>
          <p:cNvPr id="12" name="Рисунок 11" descr="Iago_KHREC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786050" y="714356"/>
            <a:ext cx="3429024" cy="331841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071670" y="6550223"/>
            <a:ext cx="592932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by </a:t>
            </a:r>
            <a:r>
              <a:rPr lang="en-US" sz="14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Kate </a:t>
            </a:r>
            <a:r>
              <a:rPr lang="en-US" sz="1400" b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Rukavitsina</a:t>
            </a:r>
            <a:r>
              <a:rPr lang="en-US" sz="14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and </a:t>
            </a:r>
            <a:r>
              <a:rPr lang="en-US" sz="14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Dmitry </a:t>
            </a:r>
            <a:r>
              <a:rPr lang="en-US" sz="1400" b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Klimentyev</a:t>
            </a:r>
            <a:r>
              <a:rPr lang="en-US" sz="14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Kursk State University</a:t>
            </a:r>
            <a:endParaRPr lang="ru-RU" sz="1400" b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0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Can</a:t>
            </a:r>
            <a:r>
              <a:rPr lang="en-US" sz="3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Tom hunt?</a:t>
            </a:r>
            <a:endParaRPr lang="ru-RU" sz="36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2975" y="2428868"/>
            <a:ext cx="1969957" cy="46166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" pitchFamily="34" charset="0"/>
                <a:cs typeface="Arial" pitchFamily="34" charset="0"/>
              </a:rPr>
              <a:t>Yes, he can.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1538" y="4000504"/>
            <a:ext cx="2500330" cy="58477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" pitchFamily="34" charset="0"/>
                <a:cs typeface="Arial" pitchFamily="34" charset="0"/>
              </a:rPr>
              <a:t>No, he can’t.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Tom-and-Jerry-tom-and-jerry-81353_800_6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154414">
            <a:off x="3505420" y="1189910"/>
            <a:ext cx="5411087" cy="4058315"/>
          </a:xfrm>
          <a:prstGeom prst="rect">
            <a:avLst/>
          </a:prstGeom>
        </p:spPr>
      </p:pic>
      <p:pic>
        <p:nvPicPr>
          <p:cNvPr id="9" name="Рисунок 8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idx="10"/>
          </p:nvPr>
        </p:nvSpPr>
        <p:spPr>
          <a:xfrm>
            <a:off x="500034" y="142852"/>
            <a:ext cx="8286808" cy="759180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What can Ariel do?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 descr="0_5db6c_a86699cd_XL.jpeg"/>
          <p:cNvPicPr>
            <a:picLocks noChangeAspect="1"/>
          </p:cNvPicPr>
          <p:nvPr/>
        </p:nvPicPr>
        <p:blipFill>
          <a:blip r:embed="rId4" cstate="print"/>
          <a:srcRect b="9923"/>
          <a:stretch>
            <a:fillRect/>
          </a:stretch>
        </p:blipFill>
        <p:spPr>
          <a:xfrm>
            <a:off x="2786050" y="1785926"/>
            <a:ext cx="6056167" cy="4071966"/>
          </a:xfrm>
          <a:prstGeom prst="rect">
            <a:avLst/>
          </a:prstGeom>
          <a:ln w="190500" cap="sq">
            <a:solidFill>
              <a:schemeClr val="accent2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3" name="TextBox 12"/>
          <p:cNvSpPr txBox="1"/>
          <p:nvPr/>
        </p:nvSpPr>
        <p:spPr>
          <a:xfrm>
            <a:off x="1357290" y="1500174"/>
            <a:ext cx="1143008" cy="52322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hunt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57290" y="2714620"/>
            <a:ext cx="1214446" cy="52322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fly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57290" y="4143380"/>
            <a:ext cx="1214446" cy="52322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swim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357290" y="5429264"/>
            <a:ext cx="1214446" cy="52322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jump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8" name="Рисунок 17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914203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>
          <a:solidFill>
            <a:srgbClr val="C4BD97">
              <a:alpha val="34118"/>
            </a:srgbClr>
          </a:solidFill>
        </p:spPr>
        <p:txBody>
          <a:bodyPr>
            <a:noAutofit/>
          </a:bodyPr>
          <a:lstStyle/>
          <a:p>
            <a:r>
              <a:rPr lang="en-US" sz="5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What </a:t>
            </a:r>
            <a:r>
              <a:rPr lang="en-US" sz="5400" b="1" dirty="0" smtClean="0">
                <a:solidFill>
                  <a:srgbClr val="C05B08"/>
                </a:solidFill>
                <a:latin typeface="Arial" pitchFamily="34" charset="0"/>
                <a:cs typeface="Arial" pitchFamily="34" charset="0"/>
              </a:rPr>
              <a:t>can</a:t>
            </a:r>
            <a:r>
              <a:rPr lang="en-US" sz="5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the tiger do?</a:t>
            </a:r>
            <a:endParaRPr lang="ru-RU" sz="5400" b="1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f256a4edf50ba6e397f1e6f673248bcc.jpg"/>
          <p:cNvPicPr>
            <a:picLocks noChangeAspect="1"/>
          </p:cNvPicPr>
          <p:nvPr/>
        </p:nvPicPr>
        <p:blipFill>
          <a:blip r:embed="rId4" cstate="print"/>
          <a:srcRect l="29400" t="1172" b="19482"/>
          <a:stretch>
            <a:fillRect/>
          </a:stretch>
        </p:blipFill>
        <p:spPr>
          <a:xfrm>
            <a:off x="3786182" y="1428736"/>
            <a:ext cx="5085041" cy="4286280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rnd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1357290" y="2000240"/>
            <a:ext cx="1857388" cy="64633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Arial" pitchFamily="34" charset="0"/>
                <a:cs typeface="Arial" pitchFamily="34" charset="0"/>
              </a:rPr>
              <a:t>swim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57290" y="3357562"/>
            <a:ext cx="1857388" cy="64633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Arial" pitchFamily="34" charset="0"/>
                <a:cs typeface="Arial" pitchFamily="34" charset="0"/>
              </a:rPr>
              <a:t>climb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357290" y="4714884"/>
            <a:ext cx="1857388" cy="64633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Arial" pitchFamily="34" charset="0"/>
                <a:cs typeface="Arial" pitchFamily="34" charset="0"/>
              </a:rPr>
              <a:t>jump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4" name="Рисунок 23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0"/>
          </p:nvPr>
        </p:nvSpPr>
        <p:spPr>
          <a:xfrm>
            <a:off x="1857356" y="357166"/>
            <a:ext cx="5572164" cy="759180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dirty="0" smtClean="0"/>
              <a:t>Can Winnie the Pooh fly?</a:t>
            </a:r>
            <a:endParaRPr lang="ru-RU" b="1" dirty="0"/>
          </a:p>
        </p:txBody>
      </p:sp>
      <p:pic>
        <p:nvPicPr>
          <p:cNvPr id="4" name="Рисунок 3" descr="0b2acab12e0ae5ba75b4cc7a4ee774db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28860" y="1500174"/>
            <a:ext cx="6519157" cy="407196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42976" y="2428868"/>
            <a:ext cx="1000132" cy="46166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" pitchFamily="34" charset="0"/>
                <a:cs typeface="Arial" pitchFamily="34" charset="0"/>
              </a:rPr>
              <a:t>Yes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2976" y="4071942"/>
            <a:ext cx="1000132" cy="46166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" pitchFamily="34" charset="0"/>
                <a:cs typeface="Arial" pitchFamily="34" charset="0"/>
              </a:rPr>
              <a:t>No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0"/>
          </p:nvPr>
        </p:nvSpPr>
        <p:spPr>
          <a:xfrm>
            <a:off x="1428728" y="214290"/>
            <a:ext cx="6572296" cy="759180"/>
          </a:xfrm>
          <a:solidFill>
            <a:schemeClr val="accent3">
              <a:lumMod val="20000"/>
              <a:lumOff val="80000"/>
              <a:alpha val="43137"/>
            </a:schemeClr>
          </a:solidFill>
        </p:spPr>
        <p:txBody>
          <a:bodyPr>
            <a:normAutofit fontScale="92500"/>
          </a:bodyPr>
          <a:lstStyle/>
          <a:p>
            <a:r>
              <a:rPr lang="en-US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Match the verbs with the animals.</a:t>
            </a:r>
            <a:endParaRPr lang="ru-RU" b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Iago_KHRE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15014" y="857232"/>
            <a:ext cx="3328986" cy="3221599"/>
          </a:xfrm>
          <a:prstGeom prst="rect">
            <a:avLst/>
          </a:prstGeom>
        </p:spPr>
      </p:pic>
      <p:pic>
        <p:nvPicPr>
          <p:cNvPr id="6" name="Рисунок 5" descr="p_F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00166" y="1071546"/>
            <a:ext cx="4138477" cy="1500198"/>
          </a:xfrm>
          <a:prstGeom prst="rect">
            <a:avLst/>
          </a:prstGeom>
        </p:spPr>
      </p:pic>
      <p:pic>
        <p:nvPicPr>
          <p:cNvPr id="8" name="Рисунок 7" descr="1f2051369fe7ce9e9d13bc85b9af8e84.jpg"/>
          <p:cNvPicPr>
            <a:picLocks noChangeAspect="1"/>
          </p:cNvPicPr>
          <p:nvPr/>
        </p:nvPicPr>
        <p:blipFill>
          <a:blip r:embed="rId5" cstate="print"/>
          <a:srcRect l="4687" t="9722" r="23437" b="6944"/>
          <a:stretch>
            <a:fillRect/>
          </a:stretch>
        </p:blipFill>
        <p:spPr>
          <a:xfrm>
            <a:off x="5000532" y="4155738"/>
            <a:ext cx="4143468" cy="270226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rot="351417">
            <a:off x="1142976" y="3071810"/>
            <a:ext cx="1714512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climb</a:t>
            </a:r>
            <a:endParaRPr lang="ru-RU" sz="3200" b="1" dirty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rot="21324257">
            <a:off x="1500165" y="4214818"/>
            <a:ext cx="1257309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8000"/>
                </a:solidFill>
              </a:rPr>
              <a:t>fly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 rot="239515">
            <a:off x="1714480" y="5143512"/>
            <a:ext cx="1371610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hunt</a:t>
            </a:r>
            <a:endParaRPr lang="ru-RU" sz="3200" b="1" dirty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rot="21409130">
            <a:off x="2928926" y="6000768"/>
            <a:ext cx="1257309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run</a:t>
            </a:r>
            <a:endParaRPr lang="ru-RU" sz="3200" b="1" dirty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Tom-and-Jerry-tom-and-jerry-81353_800_6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5984" y="1714488"/>
            <a:ext cx="5643602" cy="423270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Tom is not a bird, so Tom ____sing.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2976" y="2428868"/>
            <a:ext cx="1000132" cy="46166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" pitchFamily="34" charset="0"/>
                <a:cs typeface="Arial" pitchFamily="34" charset="0"/>
              </a:rPr>
              <a:t>can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2976" y="4071942"/>
            <a:ext cx="1000132" cy="46166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" pitchFamily="34" charset="0"/>
                <a:cs typeface="Arial" pitchFamily="34" charset="0"/>
              </a:rPr>
              <a:t>can’t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8" name="Содержимое 15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>
          <a:xfrm>
            <a:off x="428596" y="214290"/>
            <a:ext cx="7643866" cy="642942"/>
          </a:xfrm>
          <a:solidFill>
            <a:srgbClr val="F2DCDB">
              <a:alpha val="61961"/>
            </a:srgbClr>
          </a:solidFill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Help Tom to find Jerry.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740190169.jpg"/>
          <p:cNvPicPr>
            <a:picLocks noChangeAspect="1"/>
          </p:cNvPicPr>
          <p:nvPr/>
        </p:nvPicPr>
        <p:blipFill>
          <a:blip r:embed="rId3" cstate="print"/>
          <a:srcRect l="14104" t="21780" r="12043" b="18439"/>
          <a:stretch>
            <a:fillRect/>
          </a:stretch>
        </p:blipFill>
        <p:spPr>
          <a:xfrm rot="5400000">
            <a:off x="2393153" y="1393005"/>
            <a:ext cx="5429264" cy="5500726"/>
          </a:xfrm>
          <a:prstGeom prst="rect">
            <a:avLst/>
          </a:prstGeom>
        </p:spPr>
      </p:pic>
      <p:pic>
        <p:nvPicPr>
          <p:cNvPr id="5" name="Рисунок 4" descr="0014-033-Padezhnye-okonchanija-imjon-suschestvitelnykh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28662" y="4286256"/>
            <a:ext cx="1585195" cy="2214554"/>
          </a:xfrm>
          <a:prstGeom prst="rect">
            <a:avLst/>
          </a:prstGeom>
        </p:spPr>
      </p:pic>
      <p:pic>
        <p:nvPicPr>
          <p:cNvPr id="6" name="Рисунок 5" descr="x_f269d056.jpg"/>
          <p:cNvPicPr>
            <a:picLocks noChangeAspect="1"/>
          </p:cNvPicPr>
          <p:nvPr/>
        </p:nvPicPr>
        <p:blipFill>
          <a:blip r:embed="rId5" cstate="print"/>
          <a:srcRect l="10449" t="11914" r="45605" b="6054"/>
          <a:stretch>
            <a:fillRect/>
          </a:stretch>
        </p:blipFill>
        <p:spPr>
          <a:xfrm>
            <a:off x="7868322" y="2143116"/>
            <a:ext cx="1275678" cy="178595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286116" y="4500570"/>
            <a:ext cx="428628" cy="428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357686" y="3357562"/>
            <a:ext cx="285752" cy="285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072330" y="3500438"/>
            <a:ext cx="357190" cy="357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357554" y="2357430"/>
            <a:ext cx="285752" cy="357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572132" y="5072074"/>
            <a:ext cx="642942" cy="357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715008" y="3500438"/>
            <a:ext cx="357190" cy="285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857752" y="6000768"/>
            <a:ext cx="357190" cy="357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857488" y="5143512"/>
            <a:ext cx="357190" cy="285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sz="4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                       Thanks to:</a:t>
            </a:r>
          </a:p>
          <a:p>
            <a:pPr>
              <a:buNone/>
            </a:pPr>
            <a:endParaRPr lang="en-US" dirty="0" smtClean="0"/>
          </a:p>
          <a:p>
            <a:r>
              <a:rPr lang="en-US" u="sng" dirty="0">
                <a:hlinkClick r:id="rId2"/>
              </a:rPr>
              <a:t>http://cs10723.vkontakte.ru/u141282172/-14/x_f269d056.jpg</a:t>
            </a:r>
            <a:endParaRPr lang="ru-RU" dirty="0"/>
          </a:p>
          <a:p>
            <a:r>
              <a:rPr lang="en-US" u="sng" dirty="0">
                <a:hlinkClick r:id="rId3"/>
              </a:rPr>
              <a:t>http://pics.kz/s1/1f/20/51/36/1f2051369fe7ce9e9d13bc85b9af8e84.jpg</a:t>
            </a:r>
            <a:endParaRPr lang="ru-RU" dirty="0"/>
          </a:p>
          <a:p>
            <a:r>
              <a:rPr lang="en-US" u="sng" dirty="0">
                <a:hlinkClick r:id="rId4"/>
              </a:rPr>
              <a:t>http://img-fotki.yandex.ru/get/4523/103425212.67/0_5db6c_a86699cd_XL</a:t>
            </a:r>
            <a:endParaRPr lang="ru-RU" dirty="0"/>
          </a:p>
          <a:p>
            <a:r>
              <a:rPr lang="en-US" u="sng" dirty="0">
                <a:hlinkClick r:id="rId5"/>
              </a:rPr>
              <a:t>http://images.fanpop.com/images/image_uploads/Tom-and-Jerry-tom-and-jerry-81353_800_600.jpg</a:t>
            </a:r>
            <a:endParaRPr lang="ru-RU" dirty="0"/>
          </a:p>
          <a:p>
            <a:r>
              <a:rPr lang="en-US" u="sng" dirty="0">
                <a:hlinkClick r:id="rId6"/>
              </a:rPr>
              <a:t>http://open.az/uploads/posts/2012-01/1325747480_rewalls.com-24785.jpg</a:t>
            </a:r>
            <a:endParaRPr lang="ru-RU" dirty="0"/>
          </a:p>
          <a:p>
            <a:r>
              <a:rPr lang="en-US" u="sng" dirty="0">
                <a:hlinkClick r:id="rId7"/>
              </a:rPr>
              <a:t>http://900igr.net/datai/russkij-jazyk/Padezhnye-okonchanija-imjon-suschestvitelnykh/0014-033-Padezhnye-okonchanija-imjon-suschestvitelnykh.png</a:t>
            </a:r>
            <a:endParaRPr lang="ru-RU" dirty="0"/>
          </a:p>
          <a:p>
            <a:r>
              <a:rPr lang="en-US" u="sng" dirty="0">
                <a:hlinkClick r:id="rId8"/>
              </a:rPr>
              <a:t>http://images.wikia.com/disney/images/b/b2/Iago_KHREC.png</a:t>
            </a:r>
            <a:endParaRPr lang="ru-RU" dirty="0"/>
          </a:p>
          <a:p>
            <a:r>
              <a:rPr lang="en-US" u="sng" dirty="0">
                <a:hlinkClick r:id="rId9"/>
              </a:rPr>
              <a:t>http://stat20.privet.ru/lr/0b2acab12e0ae5ba75b4cc7a4ee774db</a:t>
            </a:r>
            <a:endParaRPr lang="ru-RU" dirty="0"/>
          </a:p>
          <a:p>
            <a:pPr>
              <a:buNone/>
            </a:pPr>
            <a:r>
              <a:rPr lang="en-US" dirty="0"/>
              <a:t> </a:t>
            </a:r>
            <a:endParaRPr lang="ru-RU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57290" y="357166"/>
            <a:ext cx="6357982" cy="584775"/>
          </a:xfrm>
          <a:prstGeom prst="rect">
            <a:avLst/>
          </a:prstGeom>
          <a:solidFill>
            <a:srgbClr val="99CCFF">
              <a:alpha val="29020"/>
            </a:srgbClr>
          </a:solidFill>
          <a:ln>
            <a:solidFill>
              <a:srgbClr val="CCECFF">
                <a:alpha val="56863"/>
              </a:srgbClr>
            </a:solidFill>
          </a:ln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Ariel 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 can </a:t>
            </a:r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swim very well.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0_5db6c_a86699cd_XL.jpeg"/>
          <p:cNvPicPr>
            <a:picLocks noChangeAspect="1"/>
          </p:cNvPicPr>
          <p:nvPr/>
        </p:nvPicPr>
        <p:blipFill>
          <a:blip r:embed="rId2" cstate="print"/>
          <a:srcRect b="8396"/>
          <a:stretch>
            <a:fillRect/>
          </a:stretch>
        </p:blipFill>
        <p:spPr>
          <a:xfrm>
            <a:off x="1214414" y="1428736"/>
            <a:ext cx="6686550" cy="45720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57290" y="357166"/>
            <a:ext cx="6357982" cy="584775"/>
          </a:xfrm>
          <a:prstGeom prst="rect">
            <a:avLst/>
          </a:prstGeom>
          <a:solidFill>
            <a:srgbClr val="99CCFF">
              <a:alpha val="29020"/>
            </a:srgbClr>
          </a:solidFill>
          <a:ln>
            <a:solidFill>
              <a:srgbClr val="CCECFF">
                <a:alpha val="56863"/>
              </a:srgbClr>
            </a:solidFill>
          </a:ln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Ariel 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 can’t </a:t>
            </a:r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fly.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0_5db6c_a86699cd_XL.jpeg"/>
          <p:cNvPicPr>
            <a:picLocks noChangeAspect="1"/>
          </p:cNvPicPr>
          <p:nvPr/>
        </p:nvPicPr>
        <p:blipFill>
          <a:blip r:embed="rId2" cstate="print"/>
          <a:srcRect b="8396"/>
          <a:stretch>
            <a:fillRect/>
          </a:stretch>
        </p:blipFill>
        <p:spPr>
          <a:xfrm>
            <a:off x="1214414" y="1428736"/>
            <a:ext cx="6686550" cy="45720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8728" y="142852"/>
            <a:ext cx="6357982" cy="769441"/>
          </a:xfrm>
          <a:prstGeom prst="rect">
            <a:avLst/>
          </a:prstGeom>
          <a:solidFill>
            <a:srgbClr val="99CCFF">
              <a:alpha val="29020"/>
            </a:srgbClr>
          </a:solidFill>
          <a:ln>
            <a:solidFill>
              <a:srgbClr val="CCECFF">
                <a:alpha val="56863"/>
              </a:srgbClr>
            </a:solidFill>
          </a:ln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Can </a:t>
            </a:r>
            <a:r>
              <a:rPr lang="en-US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Ariel swim?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0_5db6c_a86699cd_XL.jpeg"/>
          <p:cNvPicPr>
            <a:picLocks noChangeAspect="1"/>
          </p:cNvPicPr>
          <p:nvPr/>
        </p:nvPicPr>
        <p:blipFill>
          <a:blip r:embed="rId4" cstate="print"/>
          <a:srcRect b="8396"/>
          <a:stretch>
            <a:fillRect/>
          </a:stretch>
        </p:blipFill>
        <p:spPr>
          <a:xfrm>
            <a:off x="1785918" y="1000108"/>
            <a:ext cx="5572164" cy="3810054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 rot="925860">
            <a:off x="1508515" y="5911104"/>
            <a:ext cx="2782367" cy="58477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Arial" pitchFamily="34" charset="0"/>
                <a:cs typeface="Arial" pitchFamily="34" charset="0"/>
              </a:rPr>
              <a:t>Yes, she can.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 rot="20735973">
            <a:off x="4455828" y="5918199"/>
            <a:ext cx="2928958" cy="58477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Arial" pitchFamily="34" charset="0"/>
                <a:cs typeface="Arial" pitchFamily="34" charset="0"/>
              </a:rPr>
              <a:t>No, she can’t.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1" name="Рисунок 20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3050666" y="4924044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8728" y="142852"/>
            <a:ext cx="6357982" cy="769441"/>
          </a:xfrm>
          <a:prstGeom prst="rect">
            <a:avLst/>
          </a:prstGeom>
          <a:solidFill>
            <a:srgbClr val="99CCFF">
              <a:alpha val="29020"/>
            </a:srgbClr>
          </a:solidFill>
          <a:ln>
            <a:solidFill>
              <a:srgbClr val="CCECFF">
                <a:alpha val="56863"/>
              </a:srgbClr>
            </a:solidFill>
          </a:ln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Can </a:t>
            </a:r>
            <a:r>
              <a:rPr lang="en-US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Ariel fly?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0_5db6c_a86699cd_XL.jpeg"/>
          <p:cNvPicPr>
            <a:picLocks noChangeAspect="1"/>
          </p:cNvPicPr>
          <p:nvPr/>
        </p:nvPicPr>
        <p:blipFill>
          <a:blip r:embed="rId4" cstate="print"/>
          <a:srcRect b="8396"/>
          <a:stretch>
            <a:fillRect/>
          </a:stretch>
        </p:blipFill>
        <p:spPr>
          <a:xfrm>
            <a:off x="1785918" y="1000108"/>
            <a:ext cx="5572164" cy="3810054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 rot="925860">
            <a:off x="1508515" y="5911104"/>
            <a:ext cx="2782367" cy="58477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Arial" pitchFamily="34" charset="0"/>
                <a:cs typeface="Arial" pitchFamily="34" charset="0"/>
              </a:rPr>
              <a:t>Yes, she can.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 rot="20735973">
            <a:off x="4455828" y="5918199"/>
            <a:ext cx="2928958" cy="58477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Arial" pitchFamily="34" charset="0"/>
                <a:cs typeface="Arial" pitchFamily="34" charset="0"/>
              </a:rPr>
              <a:t>No, she can’t.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236083" y="4924044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Tom-and-Jerry-tom-and-jerry-81353_800_6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18" y="1214422"/>
            <a:ext cx="5643602" cy="423270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 rot="20436834">
            <a:off x="5433" y="519816"/>
            <a:ext cx="32319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Tom </a:t>
            </a:r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can</a:t>
            </a:r>
            <a:r>
              <a:rPr lang="en-US" sz="3200" b="1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 hunt.</a:t>
            </a:r>
            <a:endParaRPr lang="ru-RU" sz="3200" b="1" dirty="0">
              <a:solidFill>
                <a:srgbClr val="CC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20398083">
            <a:off x="5229427" y="5617232"/>
            <a:ext cx="393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Jerry  </a:t>
            </a:r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can</a:t>
            </a:r>
            <a:r>
              <a:rPr lang="en-US" sz="3200" b="1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 run well.</a:t>
            </a:r>
            <a:endParaRPr lang="ru-RU" sz="3200" b="1" dirty="0">
              <a:solidFill>
                <a:srgbClr val="CC00FF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b2acab12e0ae5ba75b4cc7a4ee774db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4917961" cy="3071834"/>
          </a:xfrm>
          <a:prstGeom prst="rect">
            <a:avLst/>
          </a:prstGeom>
        </p:spPr>
      </p:pic>
      <p:pic>
        <p:nvPicPr>
          <p:cNvPr id="5" name="Рисунок 4" descr="1f2051369fe7ce9e9d13bc85b9af8e84.jpg"/>
          <p:cNvPicPr>
            <a:picLocks noChangeAspect="1"/>
          </p:cNvPicPr>
          <p:nvPr/>
        </p:nvPicPr>
        <p:blipFill>
          <a:blip r:embed="rId3" cstate="print"/>
          <a:srcRect l="4687" r="25780" b="9721"/>
          <a:stretch>
            <a:fillRect/>
          </a:stretch>
        </p:blipFill>
        <p:spPr>
          <a:xfrm>
            <a:off x="4429124" y="3357562"/>
            <a:ext cx="4499520" cy="328615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143504" y="1071546"/>
            <a:ext cx="4000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W</a:t>
            </a:r>
            <a:r>
              <a:rPr lang="en-US" sz="24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innie the Pooh </a:t>
            </a:r>
            <a:r>
              <a:rPr lang="en-US" sz="2400" b="1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can</a:t>
            </a:r>
            <a:r>
              <a:rPr lang="en-US" sz="24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fish. </a:t>
            </a:r>
            <a:endParaRPr lang="ru-RU" sz="24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071942"/>
            <a:ext cx="47148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Puss in Boots (</a:t>
            </a:r>
            <a:r>
              <a:rPr lang="ru-RU" sz="24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Кот в</a:t>
            </a:r>
            <a:r>
              <a:rPr lang="en-US" sz="24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сапогах)</a:t>
            </a:r>
            <a:endParaRPr lang="en-US" sz="24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4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ru-RU" sz="24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en-US" sz="2400" b="1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can</a:t>
            </a:r>
            <a:r>
              <a:rPr lang="en-US" sz="24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climb up a tree.</a:t>
            </a:r>
            <a:endParaRPr lang="ru-RU" sz="24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ago_KHRE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2066" y="357166"/>
            <a:ext cx="4071934" cy="3940581"/>
          </a:xfrm>
          <a:prstGeom prst="rect">
            <a:avLst/>
          </a:prstGeom>
        </p:spPr>
      </p:pic>
      <p:pic>
        <p:nvPicPr>
          <p:cNvPr id="8" name="Рисунок 7" descr="x_324af4a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1428736"/>
            <a:ext cx="4286250" cy="525303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14348" y="428604"/>
            <a:ext cx="39290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The tiger 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can</a:t>
            </a:r>
            <a:r>
              <a:rPr lang="en-US" sz="3200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jump.</a:t>
            </a:r>
            <a:endParaRPr lang="ru-RU" sz="3200" b="1" dirty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72066" y="4786322"/>
            <a:ext cx="37862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The parrot </a:t>
            </a: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can</a:t>
            </a:r>
            <a:r>
              <a:rPr lang="en-US" sz="3200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fly.</a:t>
            </a:r>
            <a:endParaRPr lang="ru-RU" sz="3200" b="1" dirty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8728" y="142852"/>
            <a:ext cx="6357982" cy="769441"/>
          </a:xfrm>
          <a:prstGeom prst="rect">
            <a:avLst/>
          </a:prstGeom>
          <a:solidFill>
            <a:srgbClr val="99CCFF">
              <a:alpha val="29020"/>
            </a:srgbClr>
          </a:solidFill>
          <a:ln>
            <a:solidFill>
              <a:srgbClr val="CCECFF">
                <a:alpha val="56863"/>
              </a:srgbClr>
            </a:solidFill>
          </a:ln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Can </a:t>
            </a:r>
            <a:r>
              <a:rPr lang="en-US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 parrot swim?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 rot="925860">
            <a:off x="1508515" y="5911104"/>
            <a:ext cx="2782367" cy="58477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Arial" pitchFamily="34" charset="0"/>
                <a:cs typeface="Arial" pitchFamily="34" charset="0"/>
              </a:rPr>
              <a:t>Yes, he can.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 rot="20735973">
            <a:off x="4455828" y="5918199"/>
            <a:ext cx="2928958" cy="58477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Arial" pitchFamily="34" charset="0"/>
                <a:cs typeface="Arial" pitchFamily="34" charset="0"/>
              </a:rPr>
              <a:t>No, he can’t.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5236083" y="4924044"/>
            <a:ext cx="857250" cy="857250"/>
          </a:xfrm>
          <a:prstGeom prst="rect">
            <a:avLst/>
          </a:prstGeom>
        </p:spPr>
      </p:pic>
      <p:pic>
        <p:nvPicPr>
          <p:cNvPr id="10" name="Рисунок 9" descr="Iago_KHREC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86050" y="1142984"/>
            <a:ext cx="4071934" cy="3940581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4"/>
  <p:tag name="CORRECTANSWER" val="3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Layout>
  <Type>MultipleChoice</Type>
  <ChoicesCount>4</ChoicesCount>
  <Orientation>Left</Orientation>
</Layout>
</file>

<file path=customXml/item10.xml><?xml version="1.0" encoding="utf-8"?>
<Layout>
  <Type>YesNo</Type>
  <ChoicesCount>2</ChoicesCount>
  <Orientation>Left</Orientation>
</Layout>
</file>

<file path=customXml/item11.xml><?xml version="1.0" encoding="utf-8"?>
<Layout>
  <Type>MultipleChoice</Type>
  <ChoicesCount>2</ChoicesCount>
  <Orientation>Left</Orientation>
</Layout>
</file>

<file path=customXml/item2.xml><?xml version="1.0" encoding="utf-8"?>
<Layout>
  <Type>YesNo</Type>
  <ChoicesCount>2</ChoicesCount>
  <Orientation>Left</Orientation>
</Layout>
</file>

<file path=customXml/item3.xml><?xml version="1.0" encoding="utf-8"?>
<Layout>
  <Type>Drawing</Type>
  <ChoicesCount>0</ChoicesCount>
  <Orientation>Left</Orientation>
</Layout>
</file>

<file path=customXml/item4.xml><?xml version="1.0" encoding="utf-8"?>
<Layout>
  <Type>YesNo</Type>
  <ChoicesCount>2</ChoicesCount>
  <Orientation>Left</Orientation>
</Layout>
</file>

<file path=customXml/item5.xml><?xml version="1.0" encoding="utf-8"?>
<Layout>
  <Type>YesNo</Type>
  <ChoicesCount>2</ChoicesCount>
  <Orientation>Left</Orientation>
</Layout>
</file>

<file path=customXml/item6.xml><?xml version="1.0" encoding="utf-8"?>
<Layout>
  <Type>MultipleChoice</Type>
  <ChoicesCount>3</ChoicesCount>
  <Orientation>Left</Orientation>
</Layout>
</file>

<file path=customXml/item7.xml><?xml version="1.0" encoding="utf-8"?>
<Layout>
  <Type>MultipleChoice</Type>
  <ChoicesCount>2</ChoicesCount>
  <Orientation>Bottom</Orientation>
</Layout>
</file>

<file path=customXml/item8.xml><?xml version="1.0" encoding="utf-8"?>
<Layout>
  <Type>MultipleChoice</Type>
  <ChoicesCount>3</ChoicesCount>
  <Orientation>Left</Orientation>
</Layout>
</file>

<file path=customXml/item9.xml><?xml version="1.0" encoding="utf-8"?>
<Layout>
  <Type>MultipleChoice</Type>
  <ChoicesCount>2</ChoicesCount>
  <Orientation>Left</Orientation>
</Layout>
</file>

<file path=customXml/itemProps1.xml><?xml version="1.0" encoding="utf-8"?>
<ds:datastoreItem xmlns:ds="http://schemas.openxmlformats.org/officeDocument/2006/customXml" ds:itemID="{5E5F3750-4938-467F-8156-F9CC638241B2}">
  <ds:schemaRefs/>
</ds:datastoreItem>
</file>

<file path=customXml/itemProps10.xml><?xml version="1.0" encoding="utf-8"?>
<ds:datastoreItem xmlns:ds="http://schemas.openxmlformats.org/officeDocument/2006/customXml" ds:itemID="{DCA39E10-2A42-49FE-8FF5-0D2B802D6FAA}">
  <ds:schemaRefs/>
</ds:datastoreItem>
</file>

<file path=customXml/itemProps11.xml><?xml version="1.0" encoding="utf-8"?>
<ds:datastoreItem xmlns:ds="http://schemas.openxmlformats.org/officeDocument/2006/customXml" ds:itemID="{0C5061AD-B31A-4172-AAE5-8D136DB0A3B1}">
  <ds:schemaRefs/>
</ds:datastoreItem>
</file>

<file path=customXml/itemProps2.xml><?xml version="1.0" encoding="utf-8"?>
<ds:datastoreItem xmlns:ds="http://schemas.openxmlformats.org/officeDocument/2006/customXml" ds:itemID="{92AC16DE-176A-4CA0-896E-4F53EBC02BF9}">
  <ds:schemaRefs/>
</ds:datastoreItem>
</file>

<file path=customXml/itemProps3.xml><?xml version="1.0" encoding="utf-8"?>
<ds:datastoreItem xmlns:ds="http://schemas.openxmlformats.org/officeDocument/2006/customXml" ds:itemID="{A755DBD6-3F92-4E6F-B381-7D1D7188B078}">
  <ds:schemaRefs/>
</ds:datastoreItem>
</file>

<file path=customXml/itemProps4.xml><?xml version="1.0" encoding="utf-8"?>
<ds:datastoreItem xmlns:ds="http://schemas.openxmlformats.org/officeDocument/2006/customXml" ds:itemID="{190F0456-A2CD-4DD9-BA0C-9EDBC1A356B5}">
  <ds:schemaRefs/>
</ds:datastoreItem>
</file>

<file path=customXml/itemProps5.xml><?xml version="1.0" encoding="utf-8"?>
<ds:datastoreItem xmlns:ds="http://schemas.openxmlformats.org/officeDocument/2006/customXml" ds:itemID="{54ADA3CA-F88A-4332-A1CE-E5E317DC365B}">
  <ds:schemaRefs/>
</ds:datastoreItem>
</file>

<file path=customXml/itemProps6.xml><?xml version="1.0" encoding="utf-8"?>
<ds:datastoreItem xmlns:ds="http://schemas.openxmlformats.org/officeDocument/2006/customXml" ds:itemID="{9904C29A-8D59-49E4-B0F5-ADA9F8A94E0E}">
  <ds:schemaRefs/>
</ds:datastoreItem>
</file>

<file path=customXml/itemProps7.xml><?xml version="1.0" encoding="utf-8"?>
<ds:datastoreItem xmlns:ds="http://schemas.openxmlformats.org/officeDocument/2006/customXml" ds:itemID="{62DE16C5-AFBC-4CC0-9481-CFC36ACCF8BC}">
  <ds:schemaRefs/>
</ds:datastoreItem>
</file>

<file path=customXml/itemProps8.xml><?xml version="1.0" encoding="utf-8"?>
<ds:datastoreItem xmlns:ds="http://schemas.openxmlformats.org/officeDocument/2006/customXml" ds:itemID="{43841928-95A9-49D6-AC18-D0829EFB72C3}">
  <ds:schemaRefs/>
</ds:datastoreItem>
</file>

<file path=customXml/itemProps9.xml><?xml version="1.0" encoding="utf-8"?>
<ds:datastoreItem xmlns:ds="http://schemas.openxmlformats.org/officeDocument/2006/customXml" ds:itemID="{9EFF12A5-BBB7-4AFF-ACF5-C087B1CABB2D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284</TotalTime>
  <Words>212</Words>
  <Application>Microsoft Office PowerPoint</Application>
  <PresentationFormat>Экран (4:3)</PresentationFormat>
  <Paragraphs>56</Paragraphs>
  <Slides>17</Slides>
  <Notes>1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7778</dc:creator>
  <cp:lastModifiedBy>DDKlim</cp:lastModifiedBy>
  <cp:revision>27</cp:revision>
  <dcterms:created xsi:type="dcterms:W3CDTF">2012-12-05T18:57:23Z</dcterms:created>
  <dcterms:modified xsi:type="dcterms:W3CDTF">2013-04-13T06:59:31Z</dcterms:modified>
</cp:coreProperties>
</file>