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Default Extension="gif" ContentType="image/gif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0"/>
  </p:sldMasterIdLst>
  <p:sldIdLst>
    <p:sldId id="256" r:id="rId11"/>
    <p:sldId id="258" r:id="rId12"/>
    <p:sldId id="267" r:id="rId13"/>
    <p:sldId id="266" r:id="rId14"/>
    <p:sldId id="265" r:id="rId15"/>
    <p:sldId id="263" r:id="rId16"/>
    <p:sldId id="261" r:id="rId17"/>
    <p:sldId id="260" r:id="rId18"/>
    <p:sldId id="264" r:id="rId19"/>
    <p:sldId id="268" r:id="rId20"/>
    <p:sldId id="262" r:id="rId21"/>
    <p:sldId id="270" r:id="rId22"/>
    <p:sldId id="269" r:id="rId23"/>
    <p:sldId id="271" r:id="rId24"/>
    <p:sldId id="25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000000"/>
    <a:srgbClr val="A6A6A6"/>
    <a:srgbClr val="BFBFBF"/>
    <a:srgbClr val="4A45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.xml"/><Relationship Id="rId19" Type="http://schemas.openxmlformats.org/officeDocument/2006/relationships/slide" Target="slides/slide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3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.xml"/><Relationship Id="rId7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customXml" Target="../../customXml/item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customXml" Target="../../customXml/item2.xml"/><Relationship Id="rId6" Type="http://schemas.openxmlformats.org/officeDocument/2006/relationships/tags" Target="../tags/tag13.xml"/><Relationship Id="rId11" Type="http://schemas.openxmlformats.org/officeDocument/2006/relationships/image" Target="../media/image3.png"/><Relationship Id="rId5" Type="http://schemas.openxmlformats.org/officeDocument/2006/relationships/tags" Target="../tags/tag12.xml"/><Relationship Id="rId10" Type="http://schemas.openxmlformats.org/officeDocument/2006/relationships/image" Target="../media/image2.png"/><Relationship Id="rId4" Type="http://schemas.openxmlformats.org/officeDocument/2006/relationships/tags" Target="../tags/tag11.xml"/><Relationship Id="rId9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customXml" Target="../../customXml/item6.xml"/><Relationship Id="rId6" Type="http://schemas.openxmlformats.org/officeDocument/2006/relationships/tags" Target="../tags/tag19.xml"/><Relationship Id="rId11" Type="http://schemas.openxmlformats.org/officeDocument/2006/relationships/image" Target="../media/image3.png"/><Relationship Id="rId5" Type="http://schemas.openxmlformats.org/officeDocument/2006/relationships/tags" Target="../tags/tag18.xml"/><Relationship Id="rId10" Type="http://schemas.openxmlformats.org/officeDocument/2006/relationships/image" Target="../media/image2.png"/><Relationship Id="rId4" Type="http://schemas.openxmlformats.org/officeDocument/2006/relationships/tags" Target="../tags/tag17.xml"/><Relationship Id="rId9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customXml" Target="../../customXml/item5.xml"/><Relationship Id="rId6" Type="http://schemas.openxmlformats.org/officeDocument/2006/relationships/tags" Target="../tags/tag25.xml"/><Relationship Id="rId11" Type="http://schemas.openxmlformats.org/officeDocument/2006/relationships/image" Target="../media/image3.png"/><Relationship Id="rId5" Type="http://schemas.openxmlformats.org/officeDocument/2006/relationships/tags" Target="../tags/tag24.xml"/><Relationship Id="rId10" Type="http://schemas.openxmlformats.org/officeDocument/2006/relationships/image" Target="../media/image2.png"/><Relationship Id="rId4" Type="http://schemas.openxmlformats.org/officeDocument/2006/relationships/tags" Target="../tags/tag23.xml"/><Relationship Id="rId9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8.xml"/><Relationship Id="rId7" Type="http://schemas.openxmlformats.org/officeDocument/2006/relationships/image" Target="../media/image1.png"/><Relationship Id="rId2" Type="http://schemas.openxmlformats.org/officeDocument/2006/relationships/tags" Target="../tags/tag27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customXml" Target="../../customXml/item9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48B2E-CC9D-487A-91A7-AC0F786E5F3F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D8FA5-F55B-483E-B276-CD592DA7A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9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9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44.xml"/><Relationship Id="rId6" Type="http://schemas.openxmlformats.org/officeDocument/2006/relationships/image" Target="../media/image22.jpeg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russfisher.ru/?eba=funny-birthday-cartoons-for-old-men-Cp5dRTx9oubQq7X3iDNAbEAb2Lhiw0qFT4TRNcHeDhy195je5xViPPNZHxloDr8kgrVEYN_e1VmwjDz3UTeW4RBoWC7GfcQ=fbu.jpg" TargetMode="External"/><Relationship Id="rId13" Type="http://schemas.openxmlformats.org/officeDocument/2006/relationships/hyperlink" Target="http://www.sportsinformation.info/wp-content/uploads/2010/07/adidas-jabulani-fifa-world-cup-2010-official-match-ball.jpg" TargetMode="External"/><Relationship Id="rId3" Type="http://schemas.openxmlformats.org/officeDocument/2006/relationships/hyperlink" Target="http://usuarios.multimania.es/therealsimpsonmania/wallpapers8/BartSimpsonSkate-Wallpaper.jpg" TargetMode="External"/><Relationship Id="rId7" Type="http://schemas.openxmlformats.org/officeDocument/2006/relationships/hyperlink" Target="http://s45.radikal.ru/i108/0904/b2/25eded7ab764.jpg" TargetMode="External"/><Relationship Id="rId12" Type="http://schemas.openxmlformats.org/officeDocument/2006/relationships/hyperlink" Target="http://dreamworlds.ru/uploads/posts/2009-02/1235655577_5shlemsrogami.jpg" TargetMode="External"/><Relationship Id="rId2" Type="http://schemas.openxmlformats.org/officeDocument/2006/relationships/hyperlink" Target="http://www.bebelu.ro/wp-content/uploads/2011/12/www.images.free-extras.com2_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41.servimg.com/u/f20/16/20/57/73/tomoko16.jpg" TargetMode="External"/><Relationship Id="rId11" Type="http://schemas.openxmlformats.org/officeDocument/2006/relationships/hyperlink" Target="http://s4.images.drive2.ru/user.blog.photos/x6/0400/000/000/224/72e/88ce6a8aedd505e2-large.gif" TargetMode="External"/><Relationship Id="rId5" Type="http://schemas.openxmlformats.org/officeDocument/2006/relationships/hyperlink" Target="http://images.wikia.com/characters/images/1/15/Bugs.jpg" TargetMode="External"/><Relationship Id="rId10" Type="http://schemas.openxmlformats.org/officeDocument/2006/relationships/hyperlink" Target="http://hungry.net.ru/images/bart/00000040.gif" TargetMode="External"/><Relationship Id="rId4" Type="http://schemas.openxmlformats.org/officeDocument/2006/relationships/hyperlink" Target="http://oboi.port4me.net/anime/1336.jpg" TargetMode="External"/><Relationship Id="rId9" Type="http://schemas.openxmlformats.org/officeDocument/2006/relationships/hyperlink" Target="http://images.yandex.ru/yandsearch?text=%D1%82%D0%BE%D0%BC%20%D0%B8%20%D0%B4%D0%B6%D0%B5%D1%80%D1%80%D0%B8&amp;img_url=www.anime-cel.com/ourstuff/pictures/tom_and_jerry.jpg&amp;pos=8&amp;rpt=simag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9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image" Target="../media/image9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357166"/>
            <a:ext cx="5725991" cy="1015663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 can have fun!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488668"/>
            <a:ext cx="414158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Maksim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Lezhnev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Kursk State University</a:t>
            </a:r>
            <a:endPara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Новая папка (3)\Новая папка\25eded7ab7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28083"/>
            <a:ext cx="7358114" cy="533463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357166"/>
            <a:ext cx="72631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am Tom and I can’t play tennis.  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Hello! I am Bugs Bunny and </a:t>
            </a:r>
            <a:b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don’t like to watch TV at all.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C:\Documents and Settings\Admin\Рабочий стол\Новая папка (3)\Новая папка\Bu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7786710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285728"/>
            <a:ext cx="6371617" cy="923330"/>
          </a:xfrm>
          <a:prstGeom prst="rect">
            <a:avLst/>
          </a:prstGeom>
          <a:solidFill>
            <a:srgbClr val="4F81BD">
              <a:alpha val="72941"/>
            </a:srgbClr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Can Tom play tennis?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2214553"/>
            <a:ext cx="914384" cy="1000133"/>
          </a:xfrm>
          <a:solidFill>
            <a:srgbClr val="4F81BD">
              <a:alpha val="76863"/>
            </a:srgbClr>
          </a:solidFill>
          <a:effectLst>
            <a:softEdge rad="63500"/>
          </a:effectLst>
        </p:spPr>
        <p:txBody>
          <a:bodyPr>
            <a:normAutofit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Yes </a:t>
            </a:r>
            <a:endParaRPr lang="ru-RU" sz="40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786190"/>
            <a:ext cx="842946" cy="928694"/>
          </a:xfrm>
          <a:solidFill>
            <a:srgbClr val="4F81BD">
              <a:alpha val="76078"/>
            </a:srgbClr>
          </a:solidFill>
          <a:effectLst>
            <a:softEdge rad="63500"/>
          </a:effectLst>
        </p:spPr>
        <p:txBody>
          <a:bodyPr/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 </a:t>
            </a:r>
            <a:endParaRPr lang="ru-RU" sz="40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Admin\Рабочий стол\Новая папка (3)\Новая папка\russfisher.ru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1214422"/>
            <a:ext cx="5214942" cy="56435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6106" y="214290"/>
            <a:ext cx="8695050" cy="707886"/>
          </a:xfrm>
          <a:prstGeom prst="rect">
            <a:avLst/>
          </a:prstGeom>
          <a:solidFill>
            <a:srgbClr val="A6A6A6">
              <a:alpha val="72941"/>
            </a:srgbClr>
          </a:solidFill>
          <a:effectLst>
            <a:softEdge rad="63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Bugs Bunny doesn’t like to_____ at all.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1"/>
          </p:nvPr>
        </p:nvSpPr>
        <p:spPr>
          <a:xfrm>
            <a:off x="1285852" y="2000240"/>
            <a:ext cx="1785950" cy="714380"/>
          </a:xfrm>
          <a:solidFill>
            <a:srgbClr val="A6A6A6">
              <a:alpha val="72941"/>
            </a:srgbClr>
          </a:solidFill>
          <a:effectLst>
            <a:softEdge rad="63500"/>
          </a:effectLst>
        </p:spPr>
        <p:txBody>
          <a:bodyPr/>
          <a:lstStyle/>
          <a:p>
            <a:r>
              <a:rPr lang="en-US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</a:t>
            </a:r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atch TV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2"/>
          </p:nvPr>
        </p:nvSpPr>
        <p:spPr>
          <a:xfrm>
            <a:off x="1371600" y="3286124"/>
            <a:ext cx="2128830" cy="785818"/>
          </a:xfrm>
          <a:solidFill>
            <a:srgbClr val="A6A6A6">
              <a:alpha val="72941"/>
            </a:srgbClr>
          </a:solidFill>
          <a:effectLst>
            <a:softEdge rad="63500"/>
          </a:effectLst>
        </p:spPr>
        <p:txBody>
          <a:bodyPr/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roller-skate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3"/>
          </p:nvPr>
        </p:nvSpPr>
        <p:spPr>
          <a:xfrm>
            <a:off x="1371600" y="4714885"/>
            <a:ext cx="2664125" cy="714380"/>
          </a:xfrm>
          <a:solidFill>
            <a:srgbClr val="A6A6A6">
              <a:alpha val="72941"/>
            </a:srgbClr>
          </a:solidFill>
          <a:effectLst>
            <a:softEdge rad="63500"/>
          </a:effectLst>
        </p:spPr>
        <p:txBody>
          <a:bodyPr/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play the piano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" name="Рисунок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 (3)\facts\Новая папк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571612"/>
            <a:ext cx="5518586" cy="4714908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Help Bart get his skateboard!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0" name="Picture 2" descr="C:\Documents and Settings\Admin\Рабочий стол\Новая папка (3)\Новая папка\0000004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928670"/>
            <a:ext cx="1337674" cy="1598594"/>
          </a:xfrm>
          <a:prstGeom prst="rect">
            <a:avLst/>
          </a:prstGeom>
          <a:noFill/>
        </p:spPr>
      </p:pic>
      <p:pic>
        <p:nvPicPr>
          <p:cNvPr id="12291" name="Picture 3" descr="C:\Documents and Settings\Admin\Рабочий стол\Новая папка (3)\Новая папка\88ce6a8aedd505e2-larg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5214950"/>
            <a:ext cx="1143008" cy="107157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43438" y="6215082"/>
            <a:ext cx="793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Great!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2" name="Picture 4" descr="C:\Documents and Settings\Admin\Рабочий стол\Новая папка (3)\Новая папка\1235655577_5shlemsrogam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5000636"/>
            <a:ext cx="1184102" cy="86834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285984" y="6000768"/>
            <a:ext cx="1371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Wrong Way!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3" name="Picture 5" descr="C:\Documents and Settings\Admin\Рабочий стол\Новая папка (3)\Новая папка\adidas-jabulani-fifa-world-cup-2010-official-match-bal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3286124"/>
            <a:ext cx="927094" cy="92709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429388" y="4357694"/>
            <a:ext cx="1118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Try again!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2257412" cy="41753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Thanks to: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100" dirty="0" smtClean="0">
                <a:hlinkClick r:id="rId2"/>
              </a:rPr>
              <a:t>http://www.bebelu.ro/wp-content/uploads/2011/12/www.images.free-extras.com2_.jpg</a:t>
            </a:r>
            <a:endParaRPr lang="en-US" sz="1100" dirty="0" smtClean="0"/>
          </a:p>
          <a:p>
            <a:r>
              <a:rPr lang="en-US" sz="1100" dirty="0" smtClean="0">
                <a:hlinkClick r:id="rId3"/>
              </a:rPr>
              <a:t>http://usuarios.multimania.es/therealsimpsonmania/wallpapers8/BartSimpsonSkate-Wallpaper.jpg</a:t>
            </a:r>
            <a:endParaRPr lang="en-US" sz="1100" dirty="0" smtClean="0"/>
          </a:p>
          <a:p>
            <a:r>
              <a:rPr lang="en-US" sz="1100" dirty="0" smtClean="0">
                <a:hlinkClick r:id="rId4"/>
              </a:rPr>
              <a:t>http://oboi.port4me.net/anime/1336.jpg</a:t>
            </a:r>
            <a:endParaRPr lang="en-US" sz="1100" dirty="0" smtClean="0"/>
          </a:p>
          <a:p>
            <a:r>
              <a:rPr lang="en-US" sz="1100" dirty="0" smtClean="0">
                <a:hlinkClick r:id="rId5"/>
              </a:rPr>
              <a:t>http://images.wikia.com/characters/images/1/15/Bugs.jpg</a:t>
            </a:r>
            <a:endParaRPr lang="en-US" sz="1100" dirty="0" smtClean="0"/>
          </a:p>
          <a:p>
            <a:r>
              <a:rPr lang="en-US" sz="1100" dirty="0" smtClean="0">
                <a:hlinkClick r:id="rId6"/>
              </a:rPr>
              <a:t>http://i41.servimg.com/u/f20/16/20/57/73/tomoko16.jpg</a:t>
            </a:r>
            <a:endParaRPr lang="en-US" sz="1100" dirty="0" smtClean="0"/>
          </a:p>
          <a:p>
            <a:r>
              <a:rPr lang="en-US" sz="1100" dirty="0" smtClean="0">
                <a:hlinkClick r:id="rId7"/>
              </a:rPr>
              <a:t>http://s45.radikal.ru/i108/0904/b2/25eded7ab764.jpg</a:t>
            </a:r>
            <a:endParaRPr lang="en-US" sz="1100" dirty="0" smtClean="0"/>
          </a:p>
          <a:p>
            <a:r>
              <a:rPr lang="en-US" sz="1100" dirty="0" smtClean="0">
                <a:hlinkClick r:id="rId8"/>
              </a:rPr>
              <a:t>http://russfisher.ru/?eba=funny-birthday-cartoons-for-old-men-Cp5dRTx9oubQq7X3iDNAbEAb2Lhiw0qFT4TRNcHeDhy195je5xViPPNZHxloDr8kgrVEYN_e1VmwjDz3UTeW4RBoWC7GfcQ=fbu.jpg</a:t>
            </a:r>
            <a:endParaRPr lang="en-US" sz="1100" dirty="0" smtClean="0"/>
          </a:p>
          <a:p>
            <a:r>
              <a:rPr lang="en-US" sz="1100" dirty="0" smtClean="0">
                <a:hlinkClick r:id="rId9"/>
              </a:rPr>
              <a:t>http://dobrochan.ru/src/jpg/1012/gadget-1024.jpg</a:t>
            </a:r>
          </a:p>
          <a:p>
            <a:r>
              <a:rPr lang="en-US" sz="1100" dirty="0" smtClean="0">
                <a:hlinkClick r:id="rId9"/>
              </a:rPr>
              <a:t>http://images.yandex.ru/yandsearch?text=%D1%82%D0%BE%D0%BC%20%D0%B8%20%D0%B4%D0%B6%D0%B5%D1%80%D1%80%D0%B8&amp;img_url=www.anime-cel.com%2Fourstuff%2Fpictures%2Ftom_and_jerry.jpg&amp;pos=8&amp;rpt=simage</a:t>
            </a:r>
            <a:endParaRPr lang="en-US" sz="1100" dirty="0" smtClean="0"/>
          </a:p>
          <a:p>
            <a:r>
              <a:rPr lang="en-US" sz="1100" dirty="0" smtClean="0">
                <a:hlinkClick r:id="rId10"/>
              </a:rPr>
              <a:t>http://hungry.net.ru/images/bart/00000040.gif</a:t>
            </a:r>
            <a:endParaRPr lang="en-US" sz="1100" dirty="0" smtClean="0"/>
          </a:p>
          <a:p>
            <a:r>
              <a:rPr lang="en-US" sz="1100" dirty="0" smtClean="0">
                <a:hlinkClick r:id="rId11"/>
              </a:rPr>
              <a:t>http://s4.images.drive2.ru/user.blog.photos/x6/0400/000/000/224/72e/88ce6a8aedd505e2-large.gif</a:t>
            </a:r>
            <a:endParaRPr lang="en-US" sz="1100" dirty="0" smtClean="0"/>
          </a:p>
          <a:p>
            <a:r>
              <a:rPr lang="en-US" sz="1100" dirty="0" smtClean="0">
                <a:hlinkClick r:id="rId12"/>
              </a:rPr>
              <a:t>http://dreamworlds.ru/uploads/posts/2009-02/1235655577_5shlemsrogami.jpg</a:t>
            </a:r>
            <a:endParaRPr lang="en-US" sz="1100" dirty="0" smtClean="0"/>
          </a:p>
          <a:p>
            <a:r>
              <a:rPr lang="en-US" sz="1100" dirty="0" smtClean="0">
                <a:hlinkClick r:id="rId13"/>
              </a:rPr>
              <a:t>http://www.sportsinformation.info/wp-content/uploads/2010/07/adidas-jabulani-fifa-world-cup-2010-official-match-ball.jpg</a:t>
            </a:r>
            <a:endParaRPr lang="en-US" sz="1100" dirty="0" smtClean="0"/>
          </a:p>
          <a:p>
            <a:endParaRPr lang="en-US" sz="1100" dirty="0" smtClean="0"/>
          </a:p>
          <a:p>
            <a:endParaRPr lang="en-US" sz="1100" dirty="0" smtClean="0"/>
          </a:p>
          <a:p>
            <a:endParaRPr lang="en-US" sz="1100" dirty="0" smtClean="0"/>
          </a:p>
          <a:p>
            <a:endParaRPr lang="en-US" sz="1100" dirty="0" smtClean="0"/>
          </a:p>
          <a:p>
            <a:endParaRPr lang="en-US" sz="1100" dirty="0" smtClean="0"/>
          </a:p>
          <a:p>
            <a:endParaRPr lang="ru-RU" sz="1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Documents and Settings\Admin\Рабочий стол\Новая папка (3)\Новая папка\DonaldDuckBicyc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77138"/>
            <a:ext cx="8247451" cy="56808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500042"/>
            <a:ext cx="77045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Hi! I am Mickey and I can ride a bicycle.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C:\Documents and Settings\Admin\Рабочий стол\Новая папка (3)\Новая папка\DonaldDuckBifcyc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643050"/>
            <a:ext cx="7321806" cy="490818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97192" y="142852"/>
            <a:ext cx="733085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Hello! We are </a:t>
            </a:r>
            <a:r>
              <a:rPr lang="en-US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Timon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and </a:t>
            </a:r>
            <a:r>
              <a:rPr lang="en-US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Pumba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  <a:p>
            <a:pPr algn="ctr"/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We can’t roller-skate.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Yes</a:t>
            </a:r>
            <a:endParaRPr lang="ru-RU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No</a:t>
            </a:r>
            <a:endParaRPr lang="ru-RU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074" name="Picture 2" descr="C:\Documents and Settings\Admin\Рабочий стол\Новая папка (3)\Новая папка\www.images.free-extras.com2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428736"/>
            <a:ext cx="4786314" cy="4786314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357290" y="500042"/>
            <a:ext cx="65414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Can Mickey ride a bicycle? 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 bright="-2000" contrast="-7000"/>
          </a:blip>
          <a:srcRect/>
          <a:stretch>
            <a:fillRect l="-20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285728"/>
            <a:ext cx="77577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Can </a:t>
            </a:r>
            <a:r>
              <a:rPr lang="en-US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Timon</a:t>
            </a:r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and </a:t>
            </a:r>
            <a:r>
              <a:rPr lang="en-US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Pumba</a:t>
            </a:r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roller-skate?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Yes </a:t>
            </a:r>
            <a:endParaRPr lang="ru-RU" sz="4000" dirty="0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4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</a:t>
            </a:r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endParaRPr lang="ru-RU" sz="4000" dirty="0"/>
          </a:p>
        </p:txBody>
      </p:sp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Рабочий стол\Новая папка (3)\Новая папка\1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21554"/>
            <a:ext cx="8215370" cy="53935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285728"/>
            <a:ext cx="74031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am Julia and I like to play the piano.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Documents and Settings\Admin\Рабочий стол\Новая папка (3)\Новая папка\bart-and-homer-simpson-the-simpsons-26556472-1024-7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7500990" cy="52751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2976" y="428604"/>
            <a:ext cx="66363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Hi! I am Bart and I like to skateboard.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 bright="-5000" contrast="-3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57356" y="500042"/>
            <a:ext cx="6072230" cy="830997"/>
          </a:xfrm>
          <a:prstGeom prst="rect">
            <a:avLst/>
          </a:prstGeom>
          <a:solidFill>
            <a:srgbClr val="4A452A">
              <a:alpha val="72941"/>
            </a:srgbClr>
          </a:solidFill>
          <a:effectLst>
            <a:softEdge rad="63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Julia likes to ______.</a:t>
            </a:r>
            <a:endParaRPr lang="ru-RU" sz="4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>
          <a:xfrm>
            <a:off x="1357290" y="1857364"/>
            <a:ext cx="2200268" cy="785818"/>
          </a:xfrm>
          <a:solidFill>
            <a:srgbClr val="4A452A">
              <a:alpha val="72941"/>
            </a:srgbClr>
          </a:solidFill>
          <a:effectLst>
            <a:softEdge rad="31750"/>
          </a:effectLst>
        </p:spPr>
        <p:txBody>
          <a:bodyPr>
            <a:normAutofit/>
          </a:bodyPr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roller-skate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>
          <a:xfrm>
            <a:off x="1371600" y="3214686"/>
            <a:ext cx="2486020" cy="785818"/>
          </a:xfrm>
          <a:solidFill>
            <a:srgbClr val="4A452A">
              <a:alpha val="72941"/>
            </a:srgbClr>
          </a:solidFill>
          <a:effectLst>
            <a:softEdge rad="31750"/>
          </a:effectLst>
        </p:spPr>
        <p:txBody>
          <a:bodyPr>
            <a:normAutofit fontScale="85000" lnSpcReduction="10000"/>
          </a:bodyPr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play the piano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>
          <a:xfrm>
            <a:off x="1371600" y="4643447"/>
            <a:ext cx="2557458" cy="714380"/>
          </a:xfrm>
          <a:solidFill>
            <a:srgbClr val="4A452A">
              <a:alpha val="72941"/>
            </a:srgbClr>
          </a:solidFill>
          <a:effectLst>
            <a:softEdge rad="31750"/>
          </a:effectLst>
        </p:spPr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ride a bicycle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71604" y="428604"/>
            <a:ext cx="57150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Bart likes to____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p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lay the piano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r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ide a bicycle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s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 Demi" pitchFamily="34" charset="0"/>
              </a:rPr>
              <a:t>kateboard</a:t>
            </a:r>
            <a:endParaRPr lang="ru-RU" sz="3600" dirty="0"/>
          </a:p>
        </p:txBody>
      </p:sp>
      <p:pic>
        <p:nvPicPr>
          <p:cNvPr id="17" name="Рисунок 1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YesNo</Type>
  <ChoicesCount>2</ChoicesCount>
  <Orientation>Left</Orientation>
</Layout>
</file>

<file path=customXml/item2.xml><?xml version="1.0" encoding="utf-8"?>
<Layout>
  <Type>MultipleChoice</Type>
  <ChoicesCount>3</ChoicesCount>
  <Orientation>Left</Orientation>
</Layout>
</file>

<file path=customXml/item3.xml><?xml version="1.0" encoding="utf-8"?>
<Layout>
  <Type>YesNo</Type>
  <ChoicesCount>2</ChoicesCount>
  <Orientation>Left</Orientation>
</Layout>
</file>

<file path=customXml/item4.xml><?xml version="1.0" encoding="utf-8"?>
<Layout>
  <Type>MultipleChoice</Type>
  <ChoicesCount>2</ChoicesCount>
  <Orientation>Left</Orientation>
</Layout>
</file>

<file path=customXml/item5.xml><?xml version="1.0" encoding="utf-8"?>
<Layout>
  <Type>MultipleChoice</Type>
  <ChoicesCount>3</ChoicesCount>
  <Orientation>Left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MultipleChoice</Type>
  <ChoicesCount>2</ChoicesCount>
  <Orientation>Left</Orientation>
</Layout>
</file>

<file path=customXml/item8.xml><?xml version="1.0" encoding="utf-8"?>
<Layout>
  <Type>MultipleChoice</Type>
  <ChoicesCount>2</ChoicesCount>
  <Orientation>Left</Orientation>
</Layout>
</file>

<file path=customXml/item9.xml><?xml version="1.0" encoding="utf-8"?>
<Layout>
  <Type>Drawing</Type>
  <ChoicesCount>0</ChoicesCount>
  <Orientation>Left</Orientation>
</Layout>
</file>

<file path=customXml/itemProps1.xml><?xml version="1.0" encoding="utf-8"?>
<ds:datastoreItem xmlns:ds="http://schemas.openxmlformats.org/officeDocument/2006/customXml" ds:itemID="{9BAE3D83-7F38-40F7-9C58-497263449CA6}">
  <ds:schemaRefs/>
</ds:datastoreItem>
</file>

<file path=customXml/itemProps2.xml><?xml version="1.0" encoding="utf-8"?>
<ds:datastoreItem xmlns:ds="http://schemas.openxmlformats.org/officeDocument/2006/customXml" ds:itemID="{2838CD8D-551E-46A8-B69A-1A4782DE4CE0}">
  <ds:schemaRefs/>
</ds:datastoreItem>
</file>

<file path=customXml/itemProps3.xml><?xml version="1.0" encoding="utf-8"?>
<ds:datastoreItem xmlns:ds="http://schemas.openxmlformats.org/officeDocument/2006/customXml" ds:itemID="{0AC3E13E-63E5-4DD7-813F-C684978AAB0A}">
  <ds:schemaRefs/>
</ds:datastoreItem>
</file>

<file path=customXml/itemProps4.xml><?xml version="1.0" encoding="utf-8"?>
<ds:datastoreItem xmlns:ds="http://schemas.openxmlformats.org/officeDocument/2006/customXml" ds:itemID="{27C97773-0F62-4E6B-A949-51509DF703DE}">
  <ds:schemaRefs/>
</ds:datastoreItem>
</file>

<file path=customXml/itemProps5.xml><?xml version="1.0" encoding="utf-8"?>
<ds:datastoreItem xmlns:ds="http://schemas.openxmlformats.org/officeDocument/2006/customXml" ds:itemID="{F3AE3B72-AE0B-439F-8E67-A16FD64FDFF8}">
  <ds:schemaRefs/>
</ds:datastoreItem>
</file>

<file path=customXml/itemProps6.xml><?xml version="1.0" encoding="utf-8"?>
<ds:datastoreItem xmlns:ds="http://schemas.openxmlformats.org/officeDocument/2006/customXml" ds:itemID="{1BE56032-019F-4433-B8C6-0EDCD19869DD}">
  <ds:schemaRefs/>
</ds:datastoreItem>
</file>

<file path=customXml/itemProps7.xml><?xml version="1.0" encoding="utf-8"?>
<ds:datastoreItem xmlns:ds="http://schemas.openxmlformats.org/officeDocument/2006/customXml" ds:itemID="{BDB5097A-9156-4891-8804-80BD5824E732}">
  <ds:schemaRefs/>
</ds:datastoreItem>
</file>

<file path=customXml/itemProps8.xml><?xml version="1.0" encoding="utf-8"?>
<ds:datastoreItem xmlns:ds="http://schemas.openxmlformats.org/officeDocument/2006/customXml" ds:itemID="{A5889125-A951-4197-B627-478B9C240657}">
  <ds:schemaRefs/>
</ds:datastoreItem>
</file>

<file path=customXml/itemProps9.xml><?xml version="1.0" encoding="utf-8"?>
<ds:datastoreItem xmlns:ds="http://schemas.openxmlformats.org/officeDocument/2006/customXml" ds:itemID="{512F5541-0B6A-4AFE-9BAF-17021F43D62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196</Words>
  <Application>Microsoft Office PowerPoint</Application>
  <PresentationFormat>Экран (4:3)</PresentationFormat>
  <Paragraphs>52</Paragraphs>
  <Slides>15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Hello! I am Bugs Bunny and  I don’t like to watch TV at all.</vt:lpstr>
      <vt:lpstr>Слайд 12</vt:lpstr>
      <vt:lpstr>Слайд 13</vt:lpstr>
      <vt:lpstr>Слайд 14</vt:lpstr>
      <vt:lpstr>Thanks to: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"to ride a bicycle Great! to skateboard to roller-skate to play the piano to watch TV At all"</dc:title>
  <dc:creator>Admin</dc:creator>
  <cp:lastModifiedBy>DDKlim</cp:lastModifiedBy>
  <cp:revision>33</cp:revision>
  <dcterms:created xsi:type="dcterms:W3CDTF">2012-12-05T09:19:17Z</dcterms:created>
  <dcterms:modified xsi:type="dcterms:W3CDTF">2013-04-13T06:58:19Z</dcterms:modified>
</cp:coreProperties>
</file>