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Default Extension="gif" ContentType="image/gif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3"/>
  </p:sldMasterIdLst>
  <p:sldIdLst>
    <p:sldId id="256" r:id="rId14"/>
    <p:sldId id="257" r:id="rId15"/>
    <p:sldId id="258" r:id="rId16"/>
    <p:sldId id="259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60" r:id="rId25"/>
    <p:sldId id="261" r:id="rId26"/>
    <p:sldId id="262" r:id="rId27"/>
    <p:sldId id="263" r:id="rId28"/>
    <p:sldId id="264" r:id="rId29"/>
    <p:sldId id="265" r:id="rId30"/>
    <p:sldId id="266" r:id="rId31"/>
    <p:sldId id="26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Master" Target="slideMasters/slideMaster1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.xml"/><Relationship Id="rId7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customXml" Target="../../customXml/item7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customXml" Target="../../customXml/item6.xml"/><Relationship Id="rId6" Type="http://schemas.openxmlformats.org/officeDocument/2006/relationships/tags" Target="../tags/tag16.xml"/><Relationship Id="rId11" Type="http://schemas.openxmlformats.org/officeDocument/2006/relationships/image" Target="../media/image5.png"/><Relationship Id="rId5" Type="http://schemas.openxmlformats.org/officeDocument/2006/relationships/tags" Target="../tags/tag15.xml"/><Relationship Id="rId10" Type="http://schemas.openxmlformats.org/officeDocument/2006/relationships/image" Target="../media/image3.png"/><Relationship Id="rId4" Type="http://schemas.openxmlformats.org/officeDocument/2006/relationships/tags" Target="../tags/tag14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9.xml"/><Relationship Id="rId7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.xml"/><Relationship Id="rId7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7.xml"/><Relationship Id="rId7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.xml"/><Relationship Id="rId7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image" Target="../media/image7.png"/><Relationship Id="rId3" Type="http://schemas.openxmlformats.org/officeDocument/2006/relationships/tags" Target="../tags/tag39.xml"/><Relationship Id="rId21" Type="http://schemas.openxmlformats.org/officeDocument/2006/relationships/image" Target="../media/image10.png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image" Target="../media/image6.png"/><Relationship Id="rId2" Type="http://schemas.openxmlformats.org/officeDocument/2006/relationships/tags" Target="../tags/tag38.xml"/><Relationship Id="rId16" Type="http://schemas.openxmlformats.org/officeDocument/2006/relationships/slideMaster" Target="../slideMasters/slideMaster1.xml"/><Relationship Id="rId20" Type="http://schemas.openxmlformats.org/officeDocument/2006/relationships/image" Target="../media/image9.png"/><Relationship Id="rId1" Type="http://schemas.openxmlformats.org/officeDocument/2006/relationships/customXml" Target="../../customXml/item4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image" Target="../media/image12.png"/><Relationship Id="rId10" Type="http://schemas.openxmlformats.org/officeDocument/2006/relationships/tags" Target="../tags/tag46.xml"/><Relationship Id="rId19" Type="http://schemas.openxmlformats.org/officeDocument/2006/relationships/image" Target="../media/image8.png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7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914401" y="1069847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914401" y="1877034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914401" y="2684221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914401" y="3491407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914401" y="4298594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914401" y="5105780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7"/>
            <p:custDataLst>
              <p:tags r:id="rId8"/>
            </p:custDataLst>
          </p:nvPr>
        </p:nvSpPr>
        <p:spPr>
          <a:xfrm>
            <a:off x="914401" y="5912966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4" name="Рисунок 13" descr="Answer1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1157973"/>
            <a:ext cx="514350" cy="514350"/>
          </a:xfrm>
          <a:prstGeom prst="rect">
            <a:avLst/>
          </a:prstGeom>
        </p:spPr>
      </p:pic>
      <p:pic>
        <p:nvPicPr>
          <p:cNvPr id="15" name="Рисунок 14" descr="Answer2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1965159"/>
            <a:ext cx="514350" cy="514350"/>
          </a:xfrm>
          <a:prstGeom prst="rect">
            <a:avLst/>
          </a:prstGeom>
        </p:spPr>
      </p:pic>
      <p:pic>
        <p:nvPicPr>
          <p:cNvPr id="16" name="Рисунок 15" descr="Answer3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2772346"/>
            <a:ext cx="514350" cy="514350"/>
          </a:xfrm>
          <a:prstGeom prst="rect">
            <a:avLst/>
          </a:prstGeom>
        </p:spPr>
      </p:pic>
      <p:pic>
        <p:nvPicPr>
          <p:cNvPr id="17" name="Рисунок 16" descr="Answer4.png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55448" y="3579532"/>
            <a:ext cx="514350" cy="514350"/>
          </a:xfrm>
          <a:prstGeom prst="rect">
            <a:avLst/>
          </a:prstGeom>
        </p:spPr>
      </p:pic>
      <p:pic>
        <p:nvPicPr>
          <p:cNvPr id="18" name="Рисунок 17" descr="Answer5.png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155448" y="4386719"/>
            <a:ext cx="514350" cy="514350"/>
          </a:xfrm>
          <a:prstGeom prst="rect">
            <a:avLst/>
          </a:prstGeom>
        </p:spPr>
      </p:pic>
      <p:pic>
        <p:nvPicPr>
          <p:cNvPr id="19" name="Рисунок 18" descr="Answer6.png"/>
          <p:cNvPicPr>
            <a:picLocks/>
          </p:cNvPicPr>
          <p:nvPr userDrawn="1">
            <p:custDataLst>
              <p:tags r:id="rId14"/>
            </p:custDataLst>
          </p:nvPr>
        </p:nvPicPr>
        <p:blipFill>
          <a:blip r:embed="rId22" cstate="print"/>
          <a:stretch>
            <a:fillRect/>
          </a:stretch>
        </p:blipFill>
        <p:spPr>
          <a:xfrm>
            <a:off x="155448" y="5193905"/>
            <a:ext cx="514350" cy="514350"/>
          </a:xfrm>
          <a:prstGeom prst="rect">
            <a:avLst/>
          </a:prstGeom>
        </p:spPr>
      </p:pic>
      <p:pic>
        <p:nvPicPr>
          <p:cNvPr id="20" name="Рисунок 19" descr="Answer7.png"/>
          <p:cNvPicPr>
            <a:picLocks/>
          </p:cNvPicPr>
          <p:nvPr userDrawn="1">
            <p:custDataLst>
              <p:tags r:id="rId15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155448" y="6001091"/>
            <a:ext cx="514350" cy="5143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 cstate="print">
            <a:alphaModFix amt="5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5875B-6D2F-4C4F-BE61-B4029D60C1C3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3EB44-9AAC-4111-B4D8-2B004EECF2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7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image" Target="../media/image17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8.xml"/><Relationship Id="rId5" Type="http://schemas.openxmlformats.org/officeDocument/2006/relationships/image" Target="../media/image20.jpeg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9.xml"/><Relationship Id="rId5" Type="http://schemas.openxmlformats.org/officeDocument/2006/relationships/image" Target="../media/image23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1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25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5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15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0%B8%D1%82%D0%B5%D1%80%20%D0%BF%D0%B5%D0%BD&amp;pos=10&amp;rpt=simage&amp;img_url=http://mygazeta.com/i/cache/50950_PhotoNews.jpg" TargetMode="External"/><Relationship Id="rId2" Type="http://schemas.openxmlformats.org/officeDocument/2006/relationships/hyperlink" Target="http://images.yandex.ru/yandsearch?text=%D0%BF%D0%B8%D1%82%D0%B5%D1%80%20%D0%BF%D0%B5%D0%BD&amp;pos=0&amp;rpt=simage&amp;img_url=http://userserve-ak.last.fm/serve/252/2711822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%D1%80%D1%8B%D0%B1%D0%BA%D0%B0%20%D0%B0%D1%80%D0%B8%D0%B5%D0%BB%D1%8C&amp;pos=6&amp;rpt=simage&amp;img_url=http://img-fotki.yandex.ru/get/3108/noasy.d/0_87c2_a31505a_S" TargetMode="External"/><Relationship Id="rId4" Type="http://schemas.openxmlformats.org/officeDocument/2006/relationships/hyperlink" Target="http://images.yandex.ru/yandsearch?text=%D0%BF%D0%B8%D1%82%D0%B5%D1%80%20%D0%BF%D0%B5%D0%BD&amp;pos=7&amp;rpt=simage&amp;img_url=http://avatars.kards.qip.ru/images/avatar/a8/2d/11688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17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17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image" Target="../media/image17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17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588182">
            <a:off x="1982538" y="841825"/>
            <a:ext cx="66352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72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Peter Pan’s Story</a:t>
            </a:r>
            <a:endParaRPr lang="ru-RU" sz="7200" b="1" u="sng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imagenes_nuevas__573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28802"/>
            <a:ext cx="5810264" cy="4357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14678" y="6550223"/>
            <a:ext cx="59293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1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Ksenia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Komarova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Dmitry </a:t>
            </a:r>
            <a:r>
              <a:rPr lang="en-US" sz="1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Klimentyev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Kursk State University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Birds can _____ .</a:t>
            </a:r>
            <a:endParaRPr lang="ru-RU" dirty="0"/>
          </a:p>
        </p:txBody>
      </p:sp>
      <p:pic>
        <p:nvPicPr>
          <p:cNvPr id="10" name="Рисунок 9" descr="070814100515-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1714488"/>
            <a:ext cx="5715000" cy="379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579532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boy can _____ .</a:t>
            </a:r>
            <a:endParaRPr lang="ru-RU" dirty="0"/>
          </a:p>
        </p:txBody>
      </p:sp>
      <p:pic>
        <p:nvPicPr>
          <p:cNvPr id="10" name="Рисунок 9" descr="1310072515_p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1857364"/>
            <a:ext cx="614320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386719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Match the words and pictures</a:t>
            </a:r>
            <a:endParaRPr lang="ru-RU" dirty="0"/>
          </a:p>
        </p:txBody>
      </p:sp>
      <p:pic>
        <p:nvPicPr>
          <p:cNvPr id="9" name="Рисунок 8" descr="687946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5358" y="4414834"/>
            <a:ext cx="3718642" cy="2443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jum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1285860"/>
            <a:ext cx="1571636" cy="263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559858-30527-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1214422"/>
            <a:ext cx="1881191" cy="1881191"/>
          </a:xfrm>
          <a:prstGeom prst="rect">
            <a:avLst/>
          </a:prstGeom>
        </p:spPr>
      </p:pic>
      <p:sp>
        <p:nvSpPr>
          <p:cNvPr id="12" name="Текст 4"/>
          <p:cNvSpPr txBox="1">
            <a:spLocks/>
          </p:cNvSpPr>
          <p:nvPr/>
        </p:nvSpPr>
        <p:spPr>
          <a:xfrm>
            <a:off x="6572232" y="3429000"/>
            <a:ext cx="2571768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jump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4"/>
          <p:cNvSpPr txBox="1">
            <a:spLocks/>
          </p:cNvSpPr>
          <p:nvPr/>
        </p:nvSpPr>
        <p:spPr>
          <a:xfrm>
            <a:off x="2285984" y="4214818"/>
            <a:ext cx="2571768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to swim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3500430" y="1214422"/>
            <a:ext cx="2643206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run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4"/>
          <p:cNvSpPr>
            <a:spLocks noGrp="1"/>
          </p:cNvSpPr>
          <p:nvPr>
            <p:ph type="title" idx="4294967295"/>
          </p:nvPr>
        </p:nvSpPr>
        <p:spPr>
          <a:xfrm>
            <a:off x="357158" y="0"/>
            <a:ext cx="8229600" cy="79692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Match the words and pictures</a:t>
            </a:r>
            <a:endParaRPr lang="ru-RU" dirty="0"/>
          </a:p>
        </p:txBody>
      </p:sp>
      <p:pic>
        <p:nvPicPr>
          <p:cNvPr id="7" name="Рисунок 6" descr="12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571876"/>
            <a:ext cx="3428991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500794" y="1214422"/>
            <a:ext cx="2643206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hunt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>
            <a:off x="5500662" y="6143644"/>
            <a:ext cx="3643338" cy="7143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climb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tree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4"/>
          <p:cNvSpPr txBox="1">
            <a:spLocks/>
          </p:cNvSpPr>
          <p:nvPr/>
        </p:nvSpPr>
        <p:spPr>
          <a:xfrm>
            <a:off x="1071538" y="6143620"/>
            <a:ext cx="321471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 fontScale="3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fish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p2-Noel-IMG4693-HU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285860"/>
            <a:ext cx="352427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310072515_p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759" y="1857364"/>
            <a:ext cx="3643241" cy="2033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2914648" cy="15224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/>
              <a:t>Yes, it can</a:t>
            </a:r>
            <a:endParaRPr lang="ru-RU" sz="4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2914648" cy="15224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smtClean="0"/>
              <a:t>No, it cannot</a:t>
            </a:r>
            <a:endParaRPr lang="ru-RU" sz="4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en-US" dirty="0" smtClean="0"/>
              <a:t>Can  fish swim?</a:t>
            </a:r>
            <a:endParaRPr lang="ru-RU" dirty="0"/>
          </a:p>
        </p:txBody>
      </p:sp>
      <p:pic>
        <p:nvPicPr>
          <p:cNvPr id="10" name="Рисунок 9" descr="flaund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928802"/>
            <a:ext cx="4246570" cy="42465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571472" y="285728"/>
            <a:ext cx="3429024" cy="78581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My friend can …</a:t>
            </a:r>
            <a:endParaRPr lang="ru-RU" dirty="0"/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785786" y="357166"/>
            <a:ext cx="3429024" cy="812084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5072066" y="285728"/>
            <a:ext cx="3429024" cy="8120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My friend can’t…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 rot="1862634">
            <a:off x="7084362" y="5317247"/>
            <a:ext cx="2000264" cy="78581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swim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 rot="18927559">
            <a:off x="7101400" y="1780941"/>
            <a:ext cx="2000264" cy="93987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jump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4"/>
          <p:cNvSpPr txBox="1">
            <a:spLocks/>
          </p:cNvSpPr>
          <p:nvPr/>
        </p:nvSpPr>
        <p:spPr>
          <a:xfrm>
            <a:off x="3500430" y="2214554"/>
            <a:ext cx="1928826" cy="78581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hunt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6715140" y="3929066"/>
            <a:ext cx="2071702" cy="812084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climb trees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4"/>
          <p:cNvSpPr txBox="1">
            <a:spLocks/>
          </p:cNvSpPr>
          <p:nvPr/>
        </p:nvSpPr>
        <p:spPr>
          <a:xfrm>
            <a:off x="4214810" y="4071942"/>
            <a:ext cx="2000264" cy="78581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run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4"/>
          <p:cNvSpPr txBox="1">
            <a:spLocks/>
          </p:cNvSpPr>
          <p:nvPr/>
        </p:nvSpPr>
        <p:spPr>
          <a:xfrm>
            <a:off x="3643306" y="6072182"/>
            <a:ext cx="2071702" cy="78581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fish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 rot="20461486">
            <a:off x="1359262" y="5161612"/>
            <a:ext cx="2000264" cy="78581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dance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Текст 4"/>
          <p:cNvSpPr txBox="1">
            <a:spLocks/>
          </p:cNvSpPr>
          <p:nvPr/>
        </p:nvSpPr>
        <p:spPr>
          <a:xfrm rot="2305928">
            <a:off x="1217377" y="2065736"/>
            <a:ext cx="1643074" cy="812084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fly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2486020" cy="152247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It’s true.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2486020" cy="152247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It’s not true.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57188"/>
            <a:ext cx="8229600" cy="1143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Ann can fly.</a:t>
            </a:r>
            <a:endParaRPr lang="ru-RU" dirty="0"/>
          </a:p>
        </p:txBody>
      </p:sp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pic>
        <p:nvPicPr>
          <p:cNvPr id="17" name="Рисунок 16" descr="1239631549_donald-zolan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1785926"/>
            <a:ext cx="4471361" cy="33575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214414" y="1928802"/>
            <a:ext cx="1985954" cy="152247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dirty="0" smtClean="0"/>
              <a:t>  Yes</a:t>
            </a:r>
            <a:endParaRPr lang="ru-RU" sz="66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214414" y="3540785"/>
            <a:ext cx="2000264" cy="152247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dirty="0" smtClean="0"/>
              <a:t>  No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285728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Is it Peter Pan?</a:t>
            </a:r>
            <a:endParaRPr lang="ru-RU" dirty="0"/>
          </a:p>
        </p:txBody>
      </p:sp>
      <p:pic>
        <p:nvPicPr>
          <p:cNvPr id="12" name="Рисунок 11" descr="tinker_bell_fai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714487"/>
            <a:ext cx="4429124" cy="4462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80f5fecf7e69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714348" y="1614708"/>
            <a:ext cx="4572032" cy="4622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6643701" y="3540785"/>
            <a:ext cx="1128697" cy="1522476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NO</a:t>
            </a:r>
            <a:endParaRPr lang="ru-RU" sz="4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85728"/>
            <a:ext cx="8229600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Can Peter Pan jump?</a:t>
            </a:r>
            <a:endParaRPr lang="ru-RU" dirty="0"/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5786446" y="1857364"/>
            <a:ext cx="1928826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to: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5357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http://images.yandex.ru/yandsearch?text=%D0%BF%D0%B8%D1%82%D0%B5%D1%80%20%D0%BF%D0%B5%D0%BD&amp;pos=0&amp;rpt=simage&amp;img_url=http%3A%2F%2Fuserserve-ak.last.fm%2Fserve%2F252%2F27118229.jpg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http://images.yandex.ru/yandsearch?text=%D0%BF%D0%B8%D1%82%D0%B5%D1%80%20%D0%BF%D0%B5%D0%BD&amp;pos=10&amp;rpt=simage&amp;img_url=http%3A%2F%2Fmygazeta.com%2Fi%2Fcache%2F50950_PhotoNews.jpg</a:t>
            </a:r>
            <a:endParaRPr lang="en-US" dirty="0" smtClean="0"/>
          </a:p>
          <a:p>
            <a:pPr>
              <a:buNone/>
            </a:pPr>
            <a:r>
              <a:rPr lang="en-US" u="sng" dirty="0" smtClean="0">
                <a:solidFill>
                  <a:srgbClr val="0070C0"/>
                </a:solidFill>
              </a:rPr>
              <a:t> http://www.wallon.ru/photo/mult/druzja_v_nebesakh/19-0-35492</a:t>
            </a:r>
          </a:p>
          <a:p>
            <a:pPr>
              <a:buNone/>
            </a:pPr>
            <a:r>
              <a:rPr lang="en-US" dirty="0" smtClean="0">
                <a:hlinkClick r:id="rId4"/>
              </a:rPr>
              <a:t>http://images.yandex.ru/yandsearch?text=%D0%BF%D0%B8%D1%82%D0%B5%D1%80%20%D0%BF%D0%B5%D0%BD&amp;pos=7&amp;rpt=simage&amp;img_url=http%3A%2F%2Favatars.kards.qip.ru%2Fimages%2Favatar%2Fa8%2F2d%2F11688.jpg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http://images.yandex.ru/yandsearch?text=%D1%80%D1%8B%D0%B1%D0%BA%D0%B0%20%D0%B0%D1%80%D0%B8%D0%B5%D0%BB%D1%8C&amp;pos=6&amp;rpt=simage&amp;img_url=http%3A%2F%2Fimg-fotki.yandex.ru%2Fget%2F3108%2Fnoasy.d%2F0_87c2_a31505a_S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o swim  -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плавать 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fly  -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летать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climb trees  -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лазать по деревьям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hunt  -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охотиться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fish  -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ловить рыбу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run  -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бегать</a:t>
            </a:r>
          </a:p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to jump  -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прыгать 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500042"/>
            <a:ext cx="425847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New Words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can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 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могу</a:t>
            </a:r>
          </a:p>
          <a:p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cannot (I can’t)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Я не могу</a:t>
            </a:r>
          </a:p>
          <a:p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It’s not true   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Это неправда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357166"/>
            <a:ext cx="4786346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New Grammar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-peter-pan-g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5000628" y="1571612"/>
            <a:ext cx="3507566" cy="4665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>
          <a:xfrm>
            <a:off x="1357290" y="1857364"/>
            <a:ext cx="7402662" cy="3205897"/>
          </a:xfrm>
        </p:spPr>
        <p:txBody>
          <a:bodyPr>
            <a:normAutofit lnSpcReduction="10000"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71480"/>
            <a:ext cx="7294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Does Peter Pan swim?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girl can _____ .</a:t>
            </a:r>
            <a:endParaRPr lang="ru-RU" dirty="0"/>
          </a:p>
        </p:txBody>
      </p:sp>
      <p:pic>
        <p:nvPicPr>
          <p:cNvPr id="19" name="Рисунок 18" descr="jum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285860"/>
            <a:ext cx="3071834" cy="515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5193905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man can _____ .</a:t>
            </a:r>
            <a:endParaRPr lang="ru-RU" dirty="0"/>
          </a:p>
        </p:txBody>
      </p:sp>
      <p:pic>
        <p:nvPicPr>
          <p:cNvPr id="20" name="Рисунок 19" descr="12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1857364"/>
            <a:ext cx="4762500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965159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They can _____ .</a:t>
            </a:r>
            <a:endParaRPr lang="ru-RU" dirty="0"/>
          </a:p>
        </p:txBody>
      </p:sp>
      <p:pic>
        <p:nvPicPr>
          <p:cNvPr id="10" name="Рисунок 9" descr="687946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1" y="2071678"/>
            <a:ext cx="5110443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772346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children can _____ .</a:t>
            </a:r>
            <a:endParaRPr lang="ru-RU" dirty="0"/>
          </a:p>
        </p:txBody>
      </p:sp>
      <p:pic>
        <p:nvPicPr>
          <p:cNvPr id="10" name="Рисунок 9" descr="559858-30527-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7176" y="1214422"/>
            <a:ext cx="4500594" cy="4500594"/>
          </a:xfrm>
          <a:prstGeom prst="rect">
            <a:avLst/>
          </a:prstGeom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157973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swim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hunt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fly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fish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jump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climb trees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Santa Claus can _____ .</a:t>
            </a:r>
            <a:endParaRPr lang="ru-RU" dirty="0"/>
          </a:p>
        </p:txBody>
      </p:sp>
      <p:pic>
        <p:nvPicPr>
          <p:cNvPr id="10" name="Рисунок 9" descr="p2-Noel-IMG4693-HU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1714488"/>
            <a:ext cx="5238787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6001091"/>
            <a:ext cx="514350" cy="51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7"/>
  <p:tag name="CORRECTANSWER" val="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2</ChoicesCount>
  <Orientation>Left</Orientation>
</Layout>
</file>

<file path=customXml/item10.xml><?xml version="1.0" encoding="utf-8"?>
<Layout>
  <Type>MultipleChoice</Type>
  <ChoicesCount>2</ChoicesCount>
  <Orientation>Left</Orientation>
</Layout>
</file>

<file path=customXml/item11.xml><?xml version="1.0" encoding="utf-8"?>
<Layout>
  <Type>Drawing</Type>
  <ChoicesCount>0</ChoicesCount>
  <Orientation>Left</Orientation>
</Layout>
</file>

<file path=customXml/item12.xml><?xml version="1.0" encoding="utf-8"?>
<Layout>
  <Type>Drawing</Type>
  <ChoicesCount>0</ChoicesCount>
  <Orientation>Left</Orientation>
</Layout>
</file>

<file path=customXml/item2.xml><?xml version="1.0" encoding="utf-8"?>
<Layout>
  <Type>MultipleChoice</Type>
  <ChoicesCount>2</ChoicesCount>
  <Orientation>Right</Orientation>
</Layout>
</file>

<file path=customXml/item3.xml><?xml version="1.0" encoding="utf-8"?>
<Layout>
  <Type>MultipleChoice</Type>
  <ChoicesCount>2</ChoicesCount>
  <Orientation>Left</Orientation>
</Layout>
</file>

<file path=customXml/item4.xml><?xml version="1.0" encoding="utf-8"?>
<Layout>
  <Type>MultipleChoice</Type>
  <ChoicesCount>7</ChoicesCount>
  <Orientation>Left</Orientation>
</Layout>
</file>

<file path=customXml/item5.xml><?xml version="1.0" encoding="utf-8"?>
<Layout>
  <Type>MultipleChoice</Type>
  <ChoicesCount>2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MultipleChoice</Type>
  <ChoicesCount>2</ChoicesCount>
  <Orientation>Left</Orientation>
</Layout>
</file>

<file path=customXml/item9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1A5C7CE3-1AD7-4715-8EE8-C6FC3C1BD12E}">
  <ds:schemaRefs/>
</ds:datastoreItem>
</file>

<file path=customXml/itemProps10.xml><?xml version="1.0" encoding="utf-8"?>
<ds:datastoreItem xmlns:ds="http://schemas.openxmlformats.org/officeDocument/2006/customXml" ds:itemID="{87A4CC12-3BDA-4136-BC64-A29C462D556A}">
  <ds:schemaRefs/>
</ds:datastoreItem>
</file>

<file path=customXml/itemProps11.xml><?xml version="1.0" encoding="utf-8"?>
<ds:datastoreItem xmlns:ds="http://schemas.openxmlformats.org/officeDocument/2006/customXml" ds:itemID="{1D55ECEA-21B8-4755-944D-C7CE5098DE32}">
  <ds:schemaRefs/>
</ds:datastoreItem>
</file>

<file path=customXml/itemProps12.xml><?xml version="1.0" encoding="utf-8"?>
<ds:datastoreItem xmlns:ds="http://schemas.openxmlformats.org/officeDocument/2006/customXml" ds:itemID="{2411B556-9B00-46CB-B209-9A74B0BB51AB}">
  <ds:schemaRefs/>
</ds:datastoreItem>
</file>

<file path=customXml/itemProps2.xml><?xml version="1.0" encoding="utf-8"?>
<ds:datastoreItem xmlns:ds="http://schemas.openxmlformats.org/officeDocument/2006/customXml" ds:itemID="{651B0A02-28A4-4917-B517-97D405A892DE}">
  <ds:schemaRefs/>
</ds:datastoreItem>
</file>

<file path=customXml/itemProps3.xml><?xml version="1.0" encoding="utf-8"?>
<ds:datastoreItem xmlns:ds="http://schemas.openxmlformats.org/officeDocument/2006/customXml" ds:itemID="{21521DF5-2B37-4D4C-B573-3406724684B4}">
  <ds:schemaRefs/>
</ds:datastoreItem>
</file>

<file path=customXml/itemProps4.xml><?xml version="1.0" encoding="utf-8"?>
<ds:datastoreItem xmlns:ds="http://schemas.openxmlformats.org/officeDocument/2006/customXml" ds:itemID="{7B509952-62D4-4DFD-8BA1-F38D50E86F1D}">
  <ds:schemaRefs/>
</ds:datastoreItem>
</file>

<file path=customXml/itemProps5.xml><?xml version="1.0" encoding="utf-8"?>
<ds:datastoreItem xmlns:ds="http://schemas.openxmlformats.org/officeDocument/2006/customXml" ds:itemID="{0929F669-1DC3-4DD8-AAEA-C76F48897AD4}">
  <ds:schemaRefs/>
</ds:datastoreItem>
</file>

<file path=customXml/itemProps6.xml><?xml version="1.0" encoding="utf-8"?>
<ds:datastoreItem xmlns:ds="http://schemas.openxmlformats.org/officeDocument/2006/customXml" ds:itemID="{2E2744E8-C4AB-43C6-AE58-1E1F4744F840}">
  <ds:schemaRefs/>
</ds:datastoreItem>
</file>

<file path=customXml/itemProps7.xml><?xml version="1.0" encoding="utf-8"?>
<ds:datastoreItem xmlns:ds="http://schemas.openxmlformats.org/officeDocument/2006/customXml" ds:itemID="{9B6AB250-88C5-40D9-957B-C26AE8A845EE}">
  <ds:schemaRefs/>
</ds:datastoreItem>
</file>

<file path=customXml/itemProps8.xml><?xml version="1.0" encoding="utf-8"?>
<ds:datastoreItem xmlns:ds="http://schemas.openxmlformats.org/officeDocument/2006/customXml" ds:itemID="{FBCD91E0-193A-40BA-B22B-5AE467F0A9BC}">
  <ds:schemaRefs/>
</ds:datastoreItem>
</file>

<file path=customXml/itemProps9.xml><?xml version="1.0" encoding="utf-8"?>
<ds:datastoreItem xmlns:ds="http://schemas.openxmlformats.org/officeDocument/2006/customXml" ds:itemID="{2BAB99E7-0921-4148-A890-BD1B8343FFF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270</Words>
  <Application>Microsoft Office PowerPoint</Application>
  <PresentationFormat>Экран (4:3)</PresentationFormat>
  <Paragraphs>112</Paragraphs>
  <Slides>19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Match the words and pictures</vt:lpstr>
      <vt:lpstr>Can  fish swim?</vt:lpstr>
      <vt:lpstr>Слайд 15</vt:lpstr>
      <vt:lpstr>Ann can fly.</vt:lpstr>
      <vt:lpstr>Is it Peter Pan?</vt:lpstr>
      <vt:lpstr>Can Peter Pan jump?</vt:lpstr>
      <vt:lpstr>Thanks to: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Комарова</dc:creator>
  <cp:lastModifiedBy>DDKlim</cp:lastModifiedBy>
  <cp:revision>24</cp:revision>
  <dcterms:created xsi:type="dcterms:W3CDTF">2012-12-12T10:02:32Z</dcterms:created>
  <dcterms:modified xsi:type="dcterms:W3CDTF">2013-04-13T07:00:35Z</dcterms:modified>
</cp:coreProperties>
</file>