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customXml/itemProps1.xml" ContentType="application/vnd.openxmlformats-officedocument.customXmlProperties+xml"/>
  <Override PartName="/customXml/itemProps13.xml" ContentType="application/vnd.openxmlformats-officedocument.customXmlPropertie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4.xml" ContentType="application/vnd.openxmlformats-officedocument.presentationml.tags+xml"/>
  <Override PartName="/ppt/tags/tag89.xml" ContentType="application/vnd.openxmlformats-officedocument.presentationml.tags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Override PartName="/ppt/tags/tag78.xml" ContentType="application/vnd.openxmlformats-officedocument.presentationml.tags+xml"/>
  <Override PartName="/ppt/tags/tag96.xml" ContentType="application/vnd.openxmlformats-officedocument.presentationml.tags+xml"/>
  <Override PartName="/ppt/tags/tag100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ags/tag38.xml" ContentType="application/vnd.openxmlformats-officedocument.presentationml.tags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tags/tag85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tags/tag92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52.xml" ContentType="application/vnd.openxmlformats-officedocument.presentationml.tags+xml"/>
  <Override PartName="/ppt/tags/tag81.xml" ContentType="application/vnd.openxmlformats-officedocument.presentationml.tags+xml"/>
  <Override PartName="/customXml/itemProps6.xml" ContentType="application/vnd.openxmlformats-officedocument.customXmlPropertie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41.xml" ContentType="application/vnd.openxmlformats-officedocument.presentationml.tags+xml"/>
  <Override PartName="/ppt/tags/tag70.xml" ContentType="application/vnd.openxmlformats-officedocument.presentationml.tag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customXml/itemProps14.xml" ContentType="application/vnd.openxmlformats-officedocument.customXmlProperties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ags/tag5.xml" ContentType="application/vnd.openxmlformats-officedocument.presentationml.tags+xml"/>
  <Override PartName="/ppt/tags/tag79.xml" ContentType="application/vnd.openxmlformats-officedocument.presentationml.tags+xml"/>
  <Override PartName="/ppt/tags/tag101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39.xml" ContentType="application/vnd.openxmlformats-officedocument.presentationml.tags+xml"/>
  <Override PartName="/ppt/tags/tag68.xml" ContentType="application/vnd.openxmlformats-officedocument.presentationml.tags+xml"/>
  <Override PartName="/ppt/tags/tag86.xml" ContentType="application/vnd.openxmlformats-officedocument.presentationml.tags+xml"/>
  <Override PartName="/ppt/tags/tag97.xml" ContentType="application/vnd.openxmlformats-officedocument.presentationml.tags+xml"/>
  <Override PartName="/ppt/presentation.xml" ContentType="application/vnd.openxmlformats-officedocument.presentationml.presentation.main+xml"/>
  <Override PartName="/customXml/itemProps10.xml" ContentType="application/vnd.openxmlformats-officedocument.customXmlProperties+xml"/>
  <Override PartName="/ppt/slides/slide22.xml" ContentType="application/vnd.openxmlformats-officedocument.presentationml.slide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ppt/tags/tag57.xml" ContentType="application/vnd.openxmlformats-officedocument.presentationml.tags+xml"/>
  <Override PartName="/ppt/tags/tag75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tags/tag17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64.xml" ContentType="application/vnd.openxmlformats-officedocument.presentationml.tags+xml"/>
  <Override PartName="/ppt/tags/tag82.xml" ContentType="application/vnd.openxmlformats-officedocument.presentationml.tags+xml"/>
  <Override PartName="/ppt/tags/tag93.xml" ContentType="application/vnd.openxmlformats-officedocument.presentationml.tags+xml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Override PartName="/ppt/tags/tag53.xml" ContentType="application/vnd.openxmlformats-officedocument.presentationml.tags+xml"/>
  <Default Extension="gif" ContentType="image/gif"/>
  <Override PartName="/ppt/tags/tag71.xml" ContentType="application/vnd.openxmlformats-officedocument.presentationml.tags+xml"/>
  <Override PartName="/customXml/itemProps7.xml" ContentType="application/vnd.openxmlformats-officedocument.customXmlPropertie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tags/tag51.xml" ContentType="application/vnd.openxmlformats-officedocument.presentationml.tags+xml"/>
  <Override PartName="/ppt/tags/tag60.xml" ContentType="application/vnd.openxmlformats-officedocument.presentationml.tags+xml"/>
  <Override PartName="/customXml/itemProps5.xml" ContentType="application/vnd.openxmlformats-officedocument.customXmlPropertie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15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ags/tag98.xml" ContentType="application/vnd.openxmlformats-officedocument.presentationml.tags+xml"/>
  <Override PartName="/ppt/tags/tag102.xml" ContentType="application/vnd.openxmlformats-officedocument.presentationml.tags+xml"/>
  <Override PartName="/customXml/itemProps11.xml" ContentType="application/vnd.openxmlformats-officedocument.customXmlProperti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tags/tag87.xml" ContentType="application/vnd.openxmlformats-officedocument.presentationml.tags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tags/tag94.xml" ContentType="application/vnd.openxmlformats-officedocument.presentationml.tags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83.xml" ContentType="application/vnd.openxmlformats-officedocument.presentationml.tags+xml"/>
  <Override PartName="/customXml/itemProps8.xml" ContentType="application/vnd.openxmlformats-officedocument.customXmlPropertie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90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customXml/itemProps4.xml" ContentType="application/vnd.openxmlformats-officedocument.customXmlPropertie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tags/tag99.xml" ContentType="application/vnd.openxmlformats-officedocument.presentationml.tags+xml"/>
  <Override PartName="/customXml/itemProps12.xml" ContentType="application/vnd.openxmlformats-officedocument.customXmlProperties+xml"/>
  <Override PartName="/ppt/slideLayouts/slideLayout16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tags/tag59.xml" ContentType="application/vnd.openxmlformats-officedocument.presentationml.tags+xml"/>
  <Override PartName="/ppt/tags/tag77.xml" ContentType="application/vnd.openxmlformats-officedocument.presentationml.tags+xml"/>
  <Override PartName="/ppt/tags/tag88.xml" ContentType="application/vnd.openxmlformats-officedocument.presentationml.tags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tags/tag84.xml" ContentType="application/vnd.openxmlformats-officedocument.presentationml.tags+xml"/>
  <Override PartName="/ppt/tags/tag95.xml" ContentType="application/vnd.openxmlformats-officedocument.presentationml.tags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tags/tag73.xml" ContentType="application/vnd.openxmlformats-officedocument.presentationml.tags+xml"/>
  <Override PartName="/customXml/itemProps9.xml" ContentType="application/vnd.openxmlformats-officedocument.customXmlProperties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62.xml" ContentType="application/vnd.openxmlformats-officedocument.presentationml.tags+xml"/>
  <Override PartName="/ppt/tags/tag80.xml" ContentType="application/vnd.openxmlformats-officedocument.presentationml.tags+xml"/>
  <Override PartName="/ppt/tags/tag91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6"/>
  </p:sldMasterIdLst>
  <p:sldIdLst>
    <p:sldId id="256" r:id="rId17"/>
    <p:sldId id="260" r:id="rId18"/>
    <p:sldId id="261" r:id="rId19"/>
    <p:sldId id="262" r:id="rId20"/>
    <p:sldId id="275" r:id="rId21"/>
    <p:sldId id="276" r:id="rId22"/>
    <p:sldId id="279" r:id="rId23"/>
    <p:sldId id="263" r:id="rId24"/>
    <p:sldId id="267" r:id="rId25"/>
    <p:sldId id="278" r:id="rId26"/>
    <p:sldId id="266" r:id="rId27"/>
    <p:sldId id="268" r:id="rId28"/>
    <p:sldId id="265" r:id="rId29"/>
    <p:sldId id="277" r:id="rId30"/>
    <p:sldId id="269" r:id="rId31"/>
    <p:sldId id="270" r:id="rId32"/>
    <p:sldId id="271" r:id="rId33"/>
    <p:sldId id="272" r:id="rId34"/>
    <p:sldId id="273" r:id="rId35"/>
    <p:sldId id="280" r:id="rId36"/>
    <p:sldId id="274" r:id="rId37"/>
    <p:sldId id="259" r:id="rId38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600"/>
    <a:srgbClr val="006600"/>
    <a:srgbClr val="00CC00"/>
    <a:srgbClr val="757575"/>
    <a:srgbClr val="474747"/>
    <a:srgbClr val="66FF3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543" autoAdjust="0"/>
    <p:restoredTop sz="94652" autoAdjust="0"/>
  </p:normalViewPr>
  <p:slideViewPr>
    <p:cSldViewPr>
      <p:cViewPr varScale="1">
        <p:scale>
          <a:sx n="104" d="100"/>
          <a:sy n="104" d="100"/>
        </p:scale>
        <p:origin x="-486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8.xml"/><Relationship Id="rId13" Type="http://schemas.openxmlformats.org/officeDocument/2006/relationships/customXml" Target="../customXml/item13.xml"/><Relationship Id="rId18" Type="http://schemas.openxmlformats.org/officeDocument/2006/relationships/slide" Target="slides/slide2.xml"/><Relationship Id="rId26" Type="http://schemas.openxmlformats.org/officeDocument/2006/relationships/slide" Target="slides/slide10.xml"/><Relationship Id="rId39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5.xml"/><Relationship Id="rId34" Type="http://schemas.openxmlformats.org/officeDocument/2006/relationships/slide" Target="slides/slide18.xml"/><Relationship Id="rId42" Type="http://schemas.openxmlformats.org/officeDocument/2006/relationships/tableStyles" Target="tableStyles.xml"/><Relationship Id="rId7" Type="http://schemas.openxmlformats.org/officeDocument/2006/relationships/customXml" Target="../customXml/item7.xml"/><Relationship Id="rId12" Type="http://schemas.openxmlformats.org/officeDocument/2006/relationships/customXml" Target="../customXml/item12.xml"/><Relationship Id="rId17" Type="http://schemas.openxmlformats.org/officeDocument/2006/relationships/slide" Target="slides/slide1.xml"/><Relationship Id="rId25" Type="http://schemas.openxmlformats.org/officeDocument/2006/relationships/slide" Target="slides/slide9.xml"/><Relationship Id="rId33" Type="http://schemas.openxmlformats.org/officeDocument/2006/relationships/slide" Target="slides/slide17.xml"/><Relationship Id="rId38" Type="http://schemas.openxmlformats.org/officeDocument/2006/relationships/slide" Target="slides/slide22.xml"/><Relationship Id="rId2" Type="http://schemas.openxmlformats.org/officeDocument/2006/relationships/customXml" Target="../customXml/item2.xml"/><Relationship Id="rId16" Type="http://schemas.openxmlformats.org/officeDocument/2006/relationships/slideMaster" Target="slideMasters/slideMaster1.xml"/><Relationship Id="rId20" Type="http://schemas.openxmlformats.org/officeDocument/2006/relationships/slide" Target="slides/slide4.xml"/><Relationship Id="rId29" Type="http://schemas.openxmlformats.org/officeDocument/2006/relationships/slide" Target="slides/slide13.xml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slide" Target="slides/slide8.xml"/><Relationship Id="rId32" Type="http://schemas.openxmlformats.org/officeDocument/2006/relationships/slide" Target="slides/slide16.xml"/><Relationship Id="rId37" Type="http://schemas.openxmlformats.org/officeDocument/2006/relationships/slide" Target="slides/slide21.xml"/><Relationship Id="rId40" Type="http://schemas.openxmlformats.org/officeDocument/2006/relationships/viewProps" Target="viewProps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slide" Target="slides/slide7.xml"/><Relationship Id="rId28" Type="http://schemas.openxmlformats.org/officeDocument/2006/relationships/slide" Target="slides/slide12.xml"/><Relationship Id="rId36" Type="http://schemas.openxmlformats.org/officeDocument/2006/relationships/slide" Target="slides/slide20.xml"/><Relationship Id="rId10" Type="http://schemas.openxmlformats.org/officeDocument/2006/relationships/customXml" Target="../customXml/item10.xml"/><Relationship Id="rId19" Type="http://schemas.openxmlformats.org/officeDocument/2006/relationships/slide" Target="slides/slide3.xml"/><Relationship Id="rId31" Type="http://schemas.openxmlformats.org/officeDocument/2006/relationships/slide" Target="slides/slide15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slide" Target="slides/slide6.xml"/><Relationship Id="rId27" Type="http://schemas.openxmlformats.org/officeDocument/2006/relationships/slide" Target="slides/slide11.xml"/><Relationship Id="rId30" Type="http://schemas.openxmlformats.org/officeDocument/2006/relationships/slide" Target="slides/slide14.xml"/><Relationship Id="rId35" Type="http://schemas.openxmlformats.org/officeDocument/2006/relationships/slide" Target="slides/slide1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customXml" Target="../../customXml/item4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2.xml"/><Relationship Id="rId7" Type="http://schemas.openxmlformats.org/officeDocument/2006/relationships/image" Target="../media/image2.png"/><Relationship Id="rId2" Type="http://schemas.openxmlformats.org/officeDocument/2006/relationships/tags" Target="../tags/tag1.xml"/><Relationship Id="rId1" Type="http://schemas.openxmlformats.org/officeDocument/2006/relationships/customXml" Target="../../customXml/item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4.xml"/><Relationship Id="rId4" Type="http://schemas.openxmlformats.org/officeDocument/2006/relationships/tags" Target="../tags/tag3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6.xml"/><Relationship Id="rId7" Type="http://schemas.openxmlformats.org/officeDocument/2006/relationships/tags" Target="../tags/tag10.xml"/><Relationship Id="rId2" Type="http://schemas.openxmlformats.org/officeDocument/2006/relationships/tags" Target="../tags/tag5.xml"/><Relationship Id="rId1" Type="http://schemas.openxmlformats.org/officeDocument/2006/relationships/customXml" Target="../../customXml/item3.xml"/><Relationship Id="rId6" Type="http://schemas.openxmlformats.org/officeDocument/2006/relationships/tags" Target="../tags/tag9.xml"/><Relationship Id="rId11" Type="http://schemas.openxmlformats.org/officeDocument/2006/relationships/image" Target="../media/image4.png"/><Relationship Id="rId5" Type="http://schemas.openxmlformats.org/officeDocument/2006/relationships/tags" Target="../tags/tag8.xml"/><Relationship Id="rId10" Type="http://schemas.openxmlformats.org/officeDocument/2006/relationships/image" Target="../media/image3.png"/><Relationship Id="rId4" Type="http://schemas.openxmlformats.org/officeDocument/2006/relationships/tags" Target="../tags/tag7.xml"/><Relationship Id="rId9" Type="http://schemas.openxmlformats.org/officeDocument/2006/relationships/image" Target="../media/image2.png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12.xml"/><Relationship Id="rId7" Type="http://schemas.openxmlformats.org/officeDocument/2006/relationships/image" Target="../media/image2.png"/><Relationship Id="rId2" Type="http://schemas.openxmlformats.org/officeDocument/2006/relationships/tags" Target="../tags/tag11.xml"/><Relationship Id="rId1" Type="http://schemas.openxmlformats.org/officeDocument/2006/relationships/customXml" Target="../../customXml/item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4.xml"/><Relationship Id="rId4" Type="http://schemas.openxmlformats.org/officeDocument/2006/relationships/tags" Target="../tags/tag13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21.xml"/><Relationship Id="rId13" Type="http://schemas.openxmlformats.org/officeDocument/2006/relationships/image" Target="../media/image4.png"/><Relationship Id="rId3" Type="http://schemas.openxmlformats.org/officeDocument/2006/relationships/tags" Target="../tags/tag16.xml"/><Relationship Id="rId7" Type="http://schemas.openxmlformats.org/officeDocument/2006/relationships/tags" Target="../tags/tag20.xml"/><Relationship Id="rId12" Type="http://schemas.openxmlformats.org/officeDocument/2006/relationships/image" Target="../media/image3.png"/><Relationship Id="rId2" Type="http://schemas.openxmlformats.org/officeDocument/2006/relationships/tags" Target="../tags/tag15.xml"/><Relationship Id="rId1" Type="http://schemas.openxmlformats.org/officeDocument/2006/relationships/customXml" Target="../../customXml/item12.xml"/><Relationship Id="rId6" Type="http://schemas.openxmlformats.org/officeDocument/2006/relationships/tags" Target="../tags/tag19.xml"/><Relationship Id="rId11" Type="http://schemas.openxmlformats.org/officeDocument/2006/relationships/image" Target="../media/image2.png"/><Relationship Id="rId5" Type="http://schemas.openxmlformats.org/officeDocument/2006/relationships/tags" Target="../tags/tag18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17.xml"/><Relationship Id="rId9" Type="http://schemas.openxmlformats.org/officeDocument/2006/relationships/tags" Target="../tags/tag22.xml"/><Relationship Id="rId14" Type="http://schemas.openxmlformats.org/officeDocument/2006/relationships/image" Target="../media/image5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customXml" Target="../../customXml/item1.xml"/><Relationship Id="rId4" Type="http://schemas.openxmlformats.org/officeDocument/2006/relationships/image" Target="../media/image6.png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25.xml"/><Relationship Id="rId7" Type="http://schemas.openxmlformats.org/officeDocument/2006/relationships/image" Target="../media/image2.png"/><Relationship Id="rId2" Type="http://schemas.openxmlformats.org/officeDocument/2006/relationships/tags" Target="../tags/tag24.xml"/><Relationship Id="rId1" Type="http://schemas.openxmlformats.org/officeDocument/2006/relationships/customXml" Target="../../customXml/item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customXml" Target="../../customXml/item7.xml"/><Relationship Id="rId6" Type="http://schemas.openxmlformats.org/officeDocument/2006/relationships/tags" Target="../tags/tag32.xml"/><Relationship Id="rId11" Type="http://schemas.openxmlformats.org/officeDocument/2006/relationships/image" Target="../media/image4.png"/><Relationship Id="rId5" Type="http://schemas.openxmlformats.org/officeDocument/2006/relationships/tags" Target="../tags/tag31.xml"/><Relationship Id="rId10" Type="http://schemas.openxmlformats.org/officeDocument/2006/relationships/image" Target="../media/image3.png"/><Relationship Id="rId4" Type="http://schemas.openxmlformats.org/officeDocument/2006/relationships/tags" Target="../tags/tag30.xml"/><Relationship Id="rId9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35.xml"/><Relationship Id="rId7" Type="http://schemas.openxmlformats.org/officeDocument/2006/relationships/image" Target="../media/image2.png"/><Relationship Id="rId2" Type="http://schemas.openxmlformats.org/officeDocument/2006/relationships/tags" Target="../tags/tag34.xml"/><Relationship Id="rId1" Type="http://schemas.openxmlformats.org/officeDocument/2006/relationships/customXml" Target="../../customXml/item15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37.xml"/><Relationship Id="rId4" Type="http://schemas.openxmlformats.org/officeDocument/2006/relationships/tags" Target="../tags/tag36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38.xml"/><Relationship Id="rId1" Type="http://schemas.openxmlformats.org/officeDocument/2006/relationships/customXml" Target="../../customXml/item5.xml"/><Relationship Id="rId4" Type="http://schemas.openxmlformats.org/officeDocument/2006/relationships/image" Target="../media/image6.png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40.xml"/><Relationship Id="rId7" Type="http://schemas.openxmlformats.org/officeDocument/2006/relationships/image" Target="../media/image2.png"/><Relationship Id="rId2" Type="http://schemas.openxmlformats.org/officeDocument/2006/relationships/tags" Target="../tags/tag39.xml"/><Relationship Id="rId1" Type="http://schemas.openxmlformats.org/officeDocument/2006/relationships/customXml" Target="../../customXml/item14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42.xml"/><Relationship Id="rId4" Type="http://schemas.openxmlformats.org/officeDocument/2006/relationships/tags" Target="../tags/tag41.xml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44.xml"/><Relationship Id="rId7" Type="http://schemas.openxmlformats.org/officeDocument/2006/relationships/tags" Target="../tags/tag48.xml"/><Relationship Id="rId2" Type="http://schemas.openxmlformats.org/officeDocument/2006/relationships/tags" Target="../tags/tag43.xml"/><Relationship Id="rId1" Type="http://schemas.openxmlformats.org/officeDocument/2006/relationships/customXml" Target="../../customXml/item10.xml"/><Relationship Id="rId6" Type="http://schemas.openxmlformats.org/officeDocument/2006/relationships/tags" Target="../tags/tag47.xml"/><Relationship Id="rId11" Type="http://schemas.openxmlformats.org/officeDocument/2006/relationships/image" Target="../media/image4.png"/><Relationship Id="rId5" Type="http://schemas.openxmlformats.org/officeDocument/2006/relationships/tags" Target="../tags/tag46.xml"/><Relationship Id="rId10" Type="http://schemas.openxmlformats.org/officeDocument/2006/relationships/image" Target="../media/image3.png"/><Relationship Id="rId4" Type="http://schemas.openxmlformats.org/officeDocument/2006/relationships/tags" Target="../tags/tag45.xml"/><Relationship Id="rId9" Type="http://schemas.openxmlformats.org/officeDocument/2006/relationships/image" Target="../media/image2.png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50.xml"/><Relationship Id="rId7" Type="http://schemas.openxmlformats.org/officeDocument/2006/relationships/image" Target="../media/image2.png"/><Relationship Id="rId2" Type="http://schemas.openxmlformats.org/officeDocument/2006/relationships/tags" Target="../tags/tag49.xml"/><Relationship Id="rId1" Type="http://schemas.openxmlformats.org/officeDocument/2006/relationships/customXml" Target="../../customXml/item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_rels/slideLayout25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54.xml"/><Relationship Id="rId7" Type="http://schemas.openxmlformats.org/officeDocument/2006/relationships/tags" Target="../tags/tag58.xml"/><Relationship Id="rId2" Type="http://schemas.openxmlformats.org/officeDocument/2006/relationships/tags" Target="../tags/tag53.xml"/><Relationship Id="rId1" Type="http://schemas.openxmlformats.org/officeDocument/2006/relationships/customXml" Target="../../customXml/item11.xml"/><Relationship Id="rId6" Type="http://schemas.openxmlformats.org/officeDocument/2006/relationships/tags" Target="../tags/tag57.xml"/><Relationship Id="rId11" Type="http://schemas.openxmlformats.org/officeDocument/2006/relationships/image" Target="../media/image4.png"/><Relationship Id="rId5" Type="http://schemas.openxmlformats.org/officeDocument/2006/relationships/tags" Target="../tags/tag56.xml"/><Relationship Id="rId10" Type="http://schemas.openxmlformats.org/officeDocument/2006/relationships/image" Target="../media/image3.png"/><Relationship Id="rId4" Type="http://schemas.openxmlformats.org/officeDocument/2006/relationships/tags" Target="../tags/tag55.xml"/><Relationship Id="rId9" Type="http://schemas.openxmlformats.org/officeDocument/2006/relationships/image" Target="../media/image2.png"/></Relationships>
</file>

<file path=ppt/slideLayouts/_rels/slideLayout26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60.xml"/><Relationship Id="rId7" Type="http://schemas.openxmlformats.org/officeDocument/2006/relationships/tags" Target="../tags/tag64.xml"/><Relationship Id="rId2" Type="http://schemas.openxmlformats.org/officeDocument/2006/relationships/tags" Target="../tags/tag59.xml"/><Relationship Id="rId1" Type="http://schemas.openxmlformats.org/officeDocument/2006/relationships/customXml" Target="../../customXml/item9.xml"/><Relationship Id="rId6" Type="http://schemas.openxmlformats.org/officeDocument/2006/relationships/tags" Target="../tags/tag63.xml"/><Relationship Id="rId11" Type="http://schemas.openxmlformats.org/officeDocument/2006/relationships/image" Target="../media/image4.png"/><Relationship Id="rId5" Type="http://schemas.openxmlformats.org/officeDocument/2006/relationships/tags" Target="../tags/tag62.xml"/><Relationship Id="rId10" Type="http://schemas.openxmlformats.org/officeDocument/2006/relationships/image" Target="../media/image3.png"/><Relationship Id="rId4" Type="http://schemas.openxmlformats.org/officeDocument/2006/relationships/tags" Target="../tags/tag61.xml"/><Relationship Id="rId9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F02572-548E-4D98-A304-DA2A45008C7A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1618900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4138F0-53A0-42EF-9BB1-7DBAC607D280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2544711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4171D3-3261-41A5-B120-D8C5AEC0B183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5795836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Да/нет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rtl="0" fontAlgn="base">
              <a:spcBef>
                <a:spcPct val="20000"/>
              </a:spcBef>
              <a:spcAft>
                <a:spcPct val="0"/>
              </a:spcAft>
              <a:buNone/>
              <a:defRPr/>
            </a:lvl1pPr>
            <a:lvl2pPr algn="ctr" rtl="0" fontAlgn="base">
              <a:spcBef>
                <a:spcPct val="20000"/>
              </a:spcBef>
              <a:spcAft>
                <a:spcPct val="0"/>
              </a:spcAft>
              <a:buNone/>
              <a:defRPr/>
            </a:lvl2pPr>
            <a:lvl3pPr algn="ctr" rtl="0" fontAlgn="base">
              <a:spcBef>
                <a:spcPct val="20000"/>
              </a:spcBef>
              <a:spcAft>
                <a:spcPct val="0"/>
              </a:spcAft>
              <a:buNone/>
              <a:defRPr/>
            </a:lvl3pPr>
            <a:lvl4pPr algn="ctr" rtl="0" fontAlgn="base">
              <a:spcBef>
                <a:spcPct val="20000"/>
              </a:spcBef>
              <a:spcAft>
                <a:spcPct val="0"/>
              </a:spcAft>
              <a:buNone/>
              <a:defRPr/>
            </a:lvl4pPr>
            <a:lvl5pPr algn="ctr" rtl="0" fontAlgn="base">
              <a:spcBef>
                <a:spcPct val="20000"/>
              </a:spcBef>
              <a:spcAft>
                <a:spcPct val="0"/>
              </a:spcAft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custDataLst>
      <p:custData r:id="rId1"/>
    </p:custData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2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rtl="0" fontAlgn="base">
              <a:spcBef>
                <a:spcPct val="20000"/>
              </a:spcBef>
              <a:spcAft>
                <a:spcPct val="0"/>
              </a:spcAft>
              <a:buNone/>
              <a:defRPr/>
            </a:lvl1pPr>
            <a:lvl2pPr algn="ctr" rtl="0" fontAlgn="base">
              <a:spcBef>
                <a:spcPct val="20000"/>
              </a:spcBef>
              <a:spcAft>
                <a:spcPct val="0"/>
              </a:spcAft>
              <a:buNone/>
              <a:defRPr/>
            </a:lvl2pPr>
            <a:lvl3pPr algn="ctr" rtl="0" fontAlgn="base">
              <a:spcBef>
                <a:spcPct val="20000"/>
              </a:spcBef>
              <a:spcAft>
                <a:spcPct val="0"/>
              </a:spcAft>
              <a:buNone/>
              <a:defRPr/>
            </a:lvl3pPr>
            <a:lvl4pPr algn="ctr" rtl="0" fontAlgn="base">
              <a:spcBef>
                <a:spcPct val="20000"/>
              </a:spcBef>
              <a:spcAft>
                <a:spcPct val="0"/>
              </a:spcAft>
              <a:buNone/>
              <a:defRPr/>
            </a:lvl4pPr>
            <a:lvl5pPr algn="ctr" rtl="0" fontAlgn="base">
              <a:spcBef>
                <a:spcPct val="20000"/>
              </a:spcBef>
              <a:spcAft>
                <a:spcPct val="0"/>
              </a:spcAft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1pPr>
            <a:lvl2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2pPr>
            <a:lvl3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3pPr>
            <a:lvl4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4pPr>
            <a:lvl5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1pPr>
            <a:lvl2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2pPr>
            <a:lvl3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3pPr>
            <a:lvl4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4pPr>
            <a:lvl5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rtl="0" fontAlgn="base">
              <a:spcBef>
                <a:spcPct val="20000"/>
              </a:spcBef>
              <a:spcAft>
                <a:spcPct val="0"/>
              </a:spcAft>
              <a:buNone/>
              <a:defRPr/>
            </a:lvl1pPr>
            <a:lvl2pPr algn="ctr" rtl="0" fontAlgn="base">
              <a:spcBef>
                <a:spcPct val="20000"/>
              </a:spcBef>
              <a:spcAft>
                <a:spcPct val="0"/>
              </a:spcAft>
              <a:buNone/>
              <a:defRPr/>
            </a:lvl2pPr>
            <a:lvl3pPr algn="ctr" rtl="0" fontAlgn="base">
              <a:spcBef>
                <a:spcPct val="20000"/>
              </a:spcBef>
              <a:spcAft>
                <a:spcPct val="0"/>
              </a:spcAft>
              <a:buNone/>
              <a:defRPr/>
            </a:lvl3pPr>
            <a:lvl4pPr algn="ctr" rtl="0" fontAlgn="base">
              <a:spcBef>
                <a:spcPct val="20000"/>
              </a:spcBef>
              <a:spcAft>
                <a:spcPct val="0"/>
              </a:spcAft>
              <a:buNone/>
              <a:defRPr/>
            </a:lvl4pPr>
            <a:lvl5pPr algn="ctr" rtl="0" fontAlgn="base">
              <a:spcBef>
                <a:spcPct val="20000"/>
              </a:spcBef>
              <a:spcAft>
                <a:spcPct val="0"/>
              </a:spcAft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1pPr>
            <a:lvl2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2pPr>
            <a:lvl3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3pPr>
            <a:lvl4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4pPr>
            <a:lvl5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1pPr>
            <a:lvl2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2pPr>
            <a:lvl3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3pPr>
            <a:lvl4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4pPr>
            <a:lvl5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1pPr>
            <a:lvl2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2pPr>
            <a:lvl3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3pPr>
            <a:lvl4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4pPr>
            <a:lvl5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2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rtl="0" fontAlgn="base">
              <a:spcBef>
                <a:spcPct val="20000"/>
              </a:spcBef>
              <a:spcAft>
                <a:spcPct val="0"/>
              </a:spcAft>
              <a:buNone/>
              <a:defRPr/>
            </a:lvl1pPr>
            <a:lvl2pPr algn="ctr" rtl="0" fontAlgn="base">
              <a:spcBef>
                <a:spcPct val="20000"/>
              </a:spcBef>
              <a:spcAft>
                <a:spcPct val="0"/>
              </a:spcAft>
              <a:buNone/>
              <a:defRPr/>
            </a:lvl2pPr>
            <a:lvl3pPr algn="ctr" rtl="0" fontAlgn="base">
              <a:spcBef>
                <a:spcPct val="20000"/>
              </a:spcBef>
              <a:spcAft>
                <a:spcPct val="0"/>
              </a:spcAft>
              <a:buNone/>
              <a:defRPr/>
            </a:lvl3pPr>
            <a:lvl4pPr algn="ctr" rtl="0" fontAlgn="base">
              <a:spcBef>
                <a:spcPct val="20000"/>
              </a:spcBef>
              <a:spcAft>
                <a:spcPct val="0"/>
              </a:spcAft>
              <a:buNone/>
              <a:defRPr/>
            </a:lvl4pPr>
            <a:lvl5pPr algn="ctr" rtl="0" fontAlgn="base">
              <a:spcBef>
                <a:spcPct val="20000"/>
              </a:spcBef>
              <a:spcAft>
                <a:spcPct val="0"/>
              </a:spcAft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1pPr>
            <a:lvl2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2pPr>
            <a:lvl3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3pPr>
            <a:lvl4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4pPr>
            <a:lvl5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1pPr>
            <a:lvl2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2pPr>
            <a:lvl3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3pPr>
            <a:lvl4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4pPr>
            <a:lvl5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4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rtl="0" fontAlgn="base">
              <a:spcBef>
                <a:spcPct val="20000"/>
              </a:spcBef>
              <a:spcAft>
                <a:spcPct val="0"/>
              </a:spcAft>
              <a:buNone/>
              <a:defRPr/>
            </a:lvl1pPr>
            <a:lvl2pPr algn="ctr" rtl="0" fontAlgn="base">
              <a:spcBef>
                <a:spcPct val="20000"/>
              </a:spcBef>
              <a:spcAft>
                <a:spcPct val="0"/>
              </a:spcAft>
              <a:buNone/>
              <a:defRPr/>
            </a:lvl2pPr>
            <a:lvl3pPr algn="ctr" rtl="0" fontAlgn="base">
              <a:spcBef>
                <a:spcPct val="20000"/>
              </a:spcBef>
              <a:spcAft>
                <a:spcPct val="0"/>
              </a:spcAft>
              <a:buNone/>
              <a:defRPr/>
            </a:lvl3pPr>
            <a:lvl4pPr algn="ctr" rtl="0" fontAlgn="base">
              <a:spcBef>
                <a:spcPct val="20000"/>
              </a:spcBef>
              <a:spcAft>
                <a:spcPct val="0"/>
              </a:spcAft>
              <a:buNone/>
              <a:defRPr/>
            </a:lvl4pPr>
            <a:lvl5pPr algn="ctr" rtl="0" fontAlgn="base">
              <a:spcBef>
                <a:spcPct val="20000"/>
              </a:spcBef>
              <a:spcAft>
                <a:spcPct val="0"/>
              </a:spcAft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069847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1pPr>
            <a:lvl2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2pPr>
            <a:lvl3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3pPr>
            <a:lvl4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4pPr>
            <a:lvl5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2402357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1pPr>
            <a:lvl2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2pPr>
            <a:lvl3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3pPr>
            <a:lvl4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4pPr>
            <a:lvl5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3734866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1pPr>
            <a:lvl2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2pPr>
            <a:lvl3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3pPr>
            <a:lvl4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4pPr>
            <a:lvl5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4"/>
            <p:custDataLst>
              <p:tags r:id="rId5"/>
            </p:custDataLst>
          </p:nvPr>
        </p:nvSpPr>
        <p:spPr>
          <a:xfrm>
            <a:off x="1371600" y="5067375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1pPr>
            <a:lvl2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2pPr>
            <a:lvl3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3pPr>
            <a:lvl4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4pPr>
            <a:lvl5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1" name="Рисунок 10" descr="Answer1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1249184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2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2" cstate="print"/>
          <a:stretch>
            <a:fillRect/>
          </a:stretch>
        </p:blipFill>
        <p:spPr>
          <a:xfrm>
            <a:off x="155448" y="2581693"/>
            <a:ext cx="857250" cy="857250"/>
          </a:xfrm>
          <a:prstGeom prst="rect">
            <a:avLst/>
          </a:prstGeom>
        </p:spPr>
      </p:pic>
      <p:pic>
        <p:nvPicPr>
          <p:cNvPr id="13" name="Рисунок 12" descr="Answer3.png"/>
          <p:cNvPicPr>
            <a:picLocks/>
          </p:cNvPicPr>
          <p:nvPr userDrawn="1">
            <p:custDataLst>
              <p:tags r:id="rId8"/>
            </p:custDataLst>
          </p:nvPr>
        </p:nvPicPr>
        <p:blipFill>
          <a:blip r:embed="rId13" cstate="print"/>
          <a:stretch>
            <a:fillRect/>
          </a:stretch>
        </p:blipFill>
        <p:spPr>
          <a:xfrm>
            <a:off x="155448" y="3914203"/>
            <a:ext cx="857250" cy="857250"/>
          </a:xfrm>
          <a:prstGeom prst="rect">
            <a:avLst/>
          </a:prstGeom>
        </p:spPr>
      </p:pic>
      <p:pic>
        <p:nvPicPr>
          <p:cNvPr id="14" name="Рисунок 13" descr="Answer4.png"/>
          <p:cNvPicPr>
            <a:picLocks/>
          </p:cNvPicPr>
          <p:nvPr userDrawn="1">
            <p:custDataLst>
              <p:tags r:id="rId9"/>
            </p:custDataLst>
          </p:nvPr>
        </p:nvPicPr>
        <p:blipFill>
          <a:blip r:embed="rId14" cstate="print"/>
          <a:stretch>
            <a:fillRect/>
          </a:stretch>
        </p:blipFill>
        <p:spPr>
          <a:xfrm>
            <a:off x="155448" y="5246712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Draw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rtl="0" fontAlgn="base">
              <a:spcBef>
                <a:spcPct val="20000"/>
              </a:spcBef>
              <a:spcAft>
                <a:spcPct val="0"/>
              </a:spcAft>
              <a:buNone/>
              <a:defRPr/>
            </a:lvl1pPr>
            <a:lvl2pPr algn="ctr" rtl="0" fontAlgn="base">
              <a:spcBef>
                <a:spcPct val="20000"/>
              </a:spcBef>
              <a:spcAft>
                <a:spcPct val="0"/>
              </a:spcAft>
              <a:buNone/>
              <a:defRPr/>
            </a:lvl2pPr>
            <a:lvl3pPr algn="ctr" rtl="0" fontAlgn="base">
              <a:spcBef>
                <a:spcPct val="20000"/>
              </a:spcBef>
              <a:spcAft>
                <a:spcPct val="0"/>
              </a:spcAft>
              <a:buNone/>
              <a:defRPr/>
            </a:lvl3pPr>
            <a:lvl4pPr algn="ctr" rtl="0" fontAlgn="base">
              <a:spcBef>
                <a:spcPct val="20000"/>
              </a:spcBef>
              <a:spcAft>
                <a:spcPct val="0"/>
              </a:spcAft>
              <a:buNone/>
              <a:defRPr/>
            </a:lvl4pPr>
            <a:lvl5pPr algn="ctr" rtl="0" fontAlgn="base">
              <a:spcBef>
                <a:spcPct val="20000"/>
              </a:spcBef>
              <a:spcAft>
                <a:spcPct val="0"/>
              </a:spcAft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pic>
        <p:nvPicPr>
          <p:cNvPr id="7" name="Рисунок 6" descr="Palette.png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155448" y="1523390"/>
            <a:ext cx="804672" cy="506541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3 - 2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rtl="0" fontAlgn="base">
              <a:spcBef>
                <a:spcPct val="20000"/>
              </a:spcBef>
              <a:spcAft>
                <a:spcPct val="0"/>
              </a:spcAft>
              <a:buNone/>
              <a:defRPr/>
            </a:lvl1pPr>
            <a:lvl2pPr algn="ctr" rtl="0" fontAlgn="base">
              <a:spcBef>
                <a:spcPct val="20000"/>
              </a:spcBef>
              <a:spcAft>
                <a:spcPct val="0"/>
              </a:spcAft>
              <a:buNone/>
              <a:defRPr/>
            </a:lvl2pPr>
            <a:lvl3pPr algn="ctr" rtl="0" fontAlgn="base">
              <a:spcBef>
                <a:spcPct val="20000"/>
              </a:spcBef>
              <a:spcAft>
                <a:spcPct val="0"/>
              </a:spcAft>
              <a:buNone/>
              <a:defRPr/>
            </a:lvl3pPr>
            <a:lvl4pPr algn="ctr" rtl="0" fontAlgn="base">
              <a:spcBef>
                <a:spcPct val="20000"/>
              </a:spcBef>
              <a:spcAft>
                <a:spcPct val="0"/>
              </a:spcAft>
              <a:buNone/>
              <a:defRPr/>
            </a:lvl4pPr>
            <a:lvl5pPr algn="ctr" rtl="0" fontAlgn="base">
              <a:spcBef>
                <a:spcPct val="20000"/>
              </a:spcBef>
              <a:spcAft>
                <a:spcPct val="0"/>
              </a:spcAft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1pPr>
            <a:lvl2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2pPr>
            <a:lvl3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3pPr>
            <a:lvl4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4pPr>
            <a:lvl5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1pPr>
            <a:lvl2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2pPr>
            <a:lvl3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3pPr>
            <a:lvl4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4pPr>
            <a:lvl5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rtl="0" fontAlgn="base">
              <a:spcBef>
                <a:spcPct val="20000"/>
              </a:spcBef>
              <a:spcAft>
                <a:spcPct val="0"/>
              </a:spcAft>
              <a:buNone/>
              <a:defRPr/>
            </a:lvl1pPr>
            <a:lvl2pPr algn="ctr" rtl="0" fontAlgn="base">
              <a:spcBef>
                <a:spcPct val="20000"/>
              </a:spcBef>
              <a:spcAft>
                <a:spcPct val="0"/>
              </a:spcAft>
              <a:buNone/>
              <a:defRPr/>
            </a:lvl2pPr>
            <a:lvl3pPr algn="ctr" rtl="0" fontAlgn="base">
              <a:spcBef>
                <a:spcPct val="20000"/>
              </a:spcBef>
              <a:spcAft>
                <a:spcPct val="0"/>
              </a:spcAft>
              <a:buNone/>
              <a:defRPr/>
            </a:lvl3pPr>
            <a:lvl4pPr algn="ctr" rtl="0" fontAlgn="base">
              <a:spcBef>
                <a:spcPct val="20000"/>
              </a:spcBef>
              <a:spcAft>
                <a:spcPct val="0"/>
              </a:spcAft>
              <a:buNone/>
              <a:defRPr/>
            </a:lvl4pPr>
            <a:lvl5pPr algn="ctr" rtl="0" fontAlgn="base">
              <a:spcBef>
                <a:spcPct val="20000"/>
              </a:spcBef>
              <a:spcAft>
                <a:spcPct val="0"/>
              </a:spcAft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1pPr>
            <a:lvl2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2pPr>
            <a:lvl3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3pPr>
            <a:lvl4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4pPr>
            <a:lvl5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1pPr>
            <a:lvl2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2pPr>
            <a:lvl3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3pPr>
            <a:lvl4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4pPr>
            <a:lvl5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1pPr>
            <a:lvl2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2pPr>
            <a:lvl3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3pPr>
            <a:lvl4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4pPr>
            <a:lvl5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00E05E-8813-41B2-9046-3ABB75AE570A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59630096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4 - 2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rtl="0" fontAlgn="base">
              <a:spcBef>
                <a:spcPct val="20000"/>
              </a:spcBef>
              <a:spcAft>
                <a:spcPct val="0"/>
              </a:spcAft>
              <a:buNone/>
              <a:defRPr/>
            </a:lvl1pPr>
            <a:lvl2pPr algn="ctr" rtl="0" fontAlgn="base">
              <a:spcBef>
                <a:spcPct val="20000"/>
              </a:spcBef>
              <a:spcAft>
                <a:spcPct val="0"/>
              </a:spcAft>
              <a:buNone/>
              <a:defRPr/>
            </a:lvl2pPr>
            <a:lvl3pPr algn="ctr" rtl="0" fontAlgn="base">
              <a:spcBef>
                <a:spcPct val="20000"/>
              </a:spcBef>
              <a:spcAft>
                <a:spcPct val="0"/>
              </a:spcAft>
              <a:buNone/>
              <a:defRPr/>
            </a:lvl3pPr>
            <a:lvl4pPr algn="ctr" rtl="0" fontAlgn="base">
              <a:spcBef>
                <a:spcPct val="20000"/>
              </a:spcBef>
              <a:spcAft>
                <a:spcPct val="0"/>
              </a:spcAft>
              <a:buNone/>
              <a:defRPr/>
            </a:lvl4pPr>
            <a:lvl5pPr algn="ctr" rtl="0" fontAlgn="base">
              <a:spcBef>
                <a:spcPct val="20000"/>
              </a:spcBef>
              <a:spcAft>
                <a:spcPct val="0"/>
              </a:spcAft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1pPr>
            <a:lvl2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2pPr>
            <a:lvl3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3pPr>
            <a:lvl4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4pPr>
            <a:lvl5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1pPr>
            <a:lvl2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2pPr>
            <a:lvl3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3pPr>
            <a:lvl4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4pPr>
            <a:lvl5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Draw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rtl="0" fontAlgn="base">
              <a:spcBef>
                <a:spcPct val="20000"/>
              </a:spcBef>
              <a:spcAft>
                <a:spcPct val="0"/>
              </a:spcAft>
              <a:buNone/>
              <a:defRPr/>
            </a:lvl1pPr>
            <a:lvl2pPr algn="ctr" rtl="0" fontAlgn="base">
              <a:spcBef>
                <a:spcPct val="20000"/>
              </a:spcBef>
              <a:spcAft>
                <a:spcPct val="0"/>
              </a:spcAft>
              <a:buNone/>
              <a:defRPr/>
            </a:lvl2pPr>
            <a:lvl3pPr algn="ctr" rtl="0" fontAlgn="base">
              <a:spcBef>
                <a:spcPct val="20000"/>
              </a:spcBef>
              <a:spcAft>
                <a:spcPct val="0"/>
              </a:spcAft>
              <a:buNone/>
              <a:defRPr/>
            </a:lvl3pPr>
            <a:lvl4pPr algn="ctr" rtl="0" fontAlgn="base">
              <a:spcBef>
                <a:spcPct val="20000"/>
              </a:spcBef>
              <a:spcAft>
                <a:spcPct val="0"/>
              </a:spcAft>
              <a:buNone/>
              <a:defRPr/>
            </a:lvl4pPr>
            <a:lvl5pPr algn="ctr" rtl="0" fontAlgn="base">
              <a:spcBef>
                <a:spcPct val="20000"/>
              </a:spcBef>
              <a:spcAft>
                <a:spcPct val="0"/>
              </a:spcAft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pic>
        <p:nvPicPr>
          <p:cNvPr id="7" name="Рисунок 6" descr="Palette.png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155448" y="1523390"/>
            <a:ext cx="804672" cy="506541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5 - 2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rtl="0" fontAlgn="base">
              <a:spcBef>
                <a:spcPct val="20000"/>
              </a:spcBef>
              <a:spcAft>
                <a:spcPct val="0"/>
              </a:spcAft>
              <a:buNone/>
              <a:defRPr/>
            </a:lvl1pPr>
            <a:lvl2pPr algn="ctr" rtl="0" fontAlgn="base">
              <a:spcBef>
                <a:spcPct val="20000"/>
              </a:spcBef>
              <a:spcAft>
                <a:spcPct val="0"/>
              </a:spcAft>
              <a:buNone/>
              <a:defRPr/>
            </a:lvl2pPr>
            <a:lvl3pPr algn="ctr" rtl="0" fontAlgn="base">
              <a:spcBef>
                <a:spcPct val="20000"/>
              </a:spcBef>
              <a:spcAft>
                <a:spcPct val="0"/>
              </a:spcAft>
              <a:buNone/>
              <a:defRPr/>
            </a:lvl3pPr>
            <a:lvl4pPr algn="ctr" rtl="0" fontAlgn="base">
              <a:spcBef>
                <a:spcPct val="20000"/>
              </a:spcBef>
              <a:spcAft>
                <a:spcPct val="0"/>
              </a:spcAft>
              <a:buNone/>
              <a:defRPr/>
            </a:lvl4pPr>
            <a:lvl5pPr algn="ctr" rtl="0" fontAlgn="base">
              <a:spcBef>
                <a:spcPct val="20000"/>
              </a:spcBef>
              <a:spcAft>
                <a:spcPct val="0"/>
              </a:spcAft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1pPr>
            <a:lvl2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2pPr>
            <a:lvl3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3pPr>
            <a:lvl4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4pPr>
            <a:lvl5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1pPr>
            <a:lvl2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2pPr>
            <a:lvl3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3pPr>
            <a:lvl4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4pPr>
            <a:lvl5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3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rtl="0" fontAlgn="base">
              <a:spcBef>
                <a:spcPct val="20000"/>
              </a:spcBef>
              <a:spcAft>
                <a:spcPct val="0"/>
              </a:spcAft>
              <a:buNone/>
              <a:defRPr/>
            </a:lvl1pPr>
            <a:lvl2pPr algn="ctr" rtl="0" fontAlgn="base">
              <a:spcBef>
                <a:spcPct val="20000"/>
              </a:spcBef>
              <a:spcAft>
                <a:spcPct val="0"/>
              </a:spcAft>
              <a:buNone/>
              <a:defRPr/>
            </a:lvl2pPr>
            <a:lvl3pPr algn="ctr" rtl="0" fontAlgn="base">
              <a:spcBef>
                <a:spcPct val="20000"/>
              </a:spcBef>
              <a:spcAft>
                <a:spcPct val="0"/>
              </a:spcAft>
              <a:buNone/>
              <a:defRPr/>
            </a:lvl3pPr>
            <a:lvl4pPr algn="ctr" rtl="0" fontAlgn="base">
              <a:spcBef>
                <a:spcPct val="20000"/>
              </a:spcBef>
              <a:spcAft>
                <a:spcPct val="0"/>
              </a:spcAft>
              <a:buNone/>
              <a:defRPr/>
            </a:lvl4pPr>
            <a:lvl5pPr algn="ctr" rtl="0" fontAlgn="base">
              <a:spcBef>
                <a:spcPct val="20000"/>
              </a:spcBef>
              <a:spcAft>
                <a:spcPct val="0"/>
              </a:spcAft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1pPr>
            <a:lvl2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2pPr>
            <a:lvl3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3pPr>
            <a:lvl4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4pPr>
            <a:lvl5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1pPr>
            <a:lvl2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2pPr>
            <a:lvl3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3pPr>
            <a:lvl4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4pPr>
            <a:lvl5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1pPr>
            <a:lvl2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2pPr>
            <a:lvl3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3pPr>
            <a:lvl4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4pPr>
            <a:lvl5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6 - 2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rtl="0" fontAlgn="base">
              <a:spcBef>
                <a:spcPct val="20000"/>
              </a:spcBef>
              <a:spcAft>
                <a:spcPct val="0"/>
              </a:spcAft>
              <a:buNone/>
              <a:defRPr/>
            </a:lvl1pPr>
            <a:lvl2pPr algn="ctr" rtl="0" fontAlgn="base">
              <a:spcBef>
                <a:spcPct val="20000"/>
              </a:spcBef>
              <a:spcAft>
                <a:spcPct val="0"/>
              </a:spcAft>
              <a:buNone/>
              <a:defRPr/>
            </a:lvl2pPr>
            <a:lvl3pPr algn="ctr" rtl="0" fontAlgn="base">
              <a:spcBef>
                <a:spcPct val="20000"/>
              </a:spcBef>
              <a:spcAft>
                <a:spcPct val="0"/>
              </a:spcAft>
              <a:buNone/>
              <a:defRPr/>
            </a:lvl3pPr>
            <a:lvl4pPr algn="ctr" rtl="0" fontAlgn="base">
              <a:spcBef>
                <a:spcPct val="20000"/>
              </a:spcBef>
              <a:spcAft>
                <a:spcPct val="0"/>
              </a:spcAft>
              <a:buNone/>
              <a:defRPr/>
            </a:lvl4pPr>
            <a:lvl5pPr algn="ctr" rtl="0" fontAlgn="base">
              <a:spcBef>
                <a:spcPct val="20000"/>
              </a:spcBef>
              <a:spcAft>
                <a:spcPct val="0"/>
              </a:spcAft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1pPr>
            <a:lvl2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2pPr>
            <a:lvl3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3pPr>
            <a:lvl4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4pPr>
            <a:lvl5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1pPr>
            <a:lvl2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2pPr>
            <a:lvl3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3pPr>
            <a:lvl4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4pPr>
            <a:lvl5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4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rtl="0" fontAlgn="base">
              <a:spcBef>
                <a:spcPct val="20000"/>
              </a:spcBef>
              <a:spcAft>
                <a:spcPct val="0"/>
              </a:spcAft>
              <a:buNone/>
              <a:defRPr/>
            </a:lvl1pPr>
            <a:lvl2pPr algn="ctr" rtl="0" fontAlgn="base">
              <a:spcBef>
                <a:spcPct val="20000"/>
              </a:spcBef>
              <a:spcAft>
                <a:spcPct val="0"/>
              </a:spcAft>
              <a:buNone/>
              <a:defRPr/>
            </a:lvl2pPr>
            <a:lvl3pPr algn="ctr" rtl="0" fontAlgn="base">
              <a:spcBef>
                <a:spcPct val="20000"/>
              </a:spcBef>
              <a:spcAft>
                <a:spcPct val="0"/>
              </a:spcAft>
              <a:buNone/>
              <a:defRPr/>
            </a:lvl3pPr>
            <a:lvl4pPr algn="ctr" rtl="0" fontAlgn="base">
              <a:spcBef>
                <a:spcPct val="20000"/>
              </a:spcBef>
              <a:spcAft>
                <a:spcPct val="0"/>
              </a:spcAft>
              <a:buNone/>
              <a:defRPr/>
            </a:lvl4pPr>
            <a:lvl5pPr algn="ctr" rtl="0" fontAlgn="base">
              <a:spcBef>
                <a:spcPct val="20000"/>
              </a:spcBef>
              <a:spcAft>
                <a:spcPct val="0"/>
              </a:spcAft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1pPr>
            <a:lvl2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2pPr>
            <a:lvl3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3pPr>
            <a:lvl4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4pPr>
            <a:lvl5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1pPr>
            <a:lvl2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2pPr>
            <a:lvl3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3pPr>
            <a:lvl4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4pPr>
            <a:lvl5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1pPr>
            <a:lvl2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2pPr>
            <a:lvl3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3pPr>
            <a:lvl4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4pPr>
            <a:lvl5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5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rtl="0" fontAlgn="base">
              <a:spcBef>
                <a:spcPct val="20000"/>
              </a:spcBef>
              <a:spcAft>
                <a:spcPct val="0"/>
              </a:spcAft>
              <a:buNone/>
              <a:defRPr/>
            </a:lvl1pPr>
            <a:lvl2pPr algn="ctr" rtl="0" fontAlgn="base">
              <a:spcBef>
                <a:spcPct val="20000"/>
              </a:spcBef>
              <a:spcAft>
                <a:spcPct val="0"/>
              </a:spcAft>
              <a:buNone/>
              <a:defRPr/>
            </a:lvl2pPr>
            <a:lvl3pPr algn="ctr" rtl="0" fontAlgn="base">
              <a:spcBef>
                <a:spcPct val="20000"/>
              </a:spcBef>
              <a:spcAft>
                <a:spcPct val="0"/>
              </a:spcAft>
              <a:buNone/>
              <a:defRPr/>
            </a:lvl3pPr>
            <a:lvl4pPr algn="ctr" rtl="0" fontAlgn="base">
              <a:spcBef>
                <a:spcPct val="20000"/>
              </a:spcBef>
              <a:spcAft>
                <a:spcPct val="0"/>
              </a:spcAft>
              <a:buNone/>
              <a:defRPr/>
            </a:lvl4pPr>
            <a:lvl5pPr algn="ctr" rtl="0" fontAlgn="base">
              <a:spcBef>
                <a:spcPct val="20000"/>
              </a:spcBef>
              <a:spcAft>
                <a:spcPct val="0"/>
              </a:spcAft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1pPr>
            <a:lvl2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2pPr>
            <a:lvl3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3pPr>
            <a:lvl4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4pPr>
            <a:lvl5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1pPr>
            <a:lvl2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2pPr>
            <a:lvl3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3pPr>
            <a:lvl4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4pPr>
            <a:lvl5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1pPr>
            <a:lvl2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2pPr>
            <a:lvl3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3pPr>
            <a:lvl4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4pPr>
            <a:lvl5pPr algn="l" rtl="0" fontAlgn="base">
              <a:spcBef>
                <a:spcPct val="20000"/>
              </a:spcBef>
              <a:spcAft>
                <a:spcPct val="0"/>
              </a:spcAft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5A451D-A7C6-4D60-8CFF-B08F9D20AEC3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0364948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B3E70A-12BF-4F76-AC3C-415531885895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0232850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357A77-EEC5-4E68-B28B-6663551DD0CA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8089831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5C11CC-81A4-45B0-98D0-79296FEEE978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3842954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FE17B5-407E-47F4-8689-55309989D0BE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15842753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DC904-D72D-4848-BCA6-F9CDC09F7BB8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3760283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17D483-6F28-4268-8413-255C1B10557D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5923035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8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E0815608-588A-43C1-8C16-229B11B87FED}" type="slidenum">
              <a:rPr lang="es-ES"/>
              <a:pPr/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5" Type="http://schemas.openxmlformats.org/officeDocument/2006/relationships/image" Target="../media/image8.png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83.xml"/><Relationship Id="rId1" Type="http://schemas.openxmlformats.org/officeDocument/2006/relationships/tags" Target="../tags/tag82.xml"/><Relationship Id="rId5" Type="http://schemas.openxmlformats.org/officeDocument/2006/relationships/image" Target="../media/image14.jpe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tags" Target="../tags/tag85.xml"/><Relationship Id="rId1" Type="http://schemas.openxmlformats.org/officeDocument/2006/relationships/tags" Target="../tags/tag84.xml"/><Relationship Id="rId5" Type="http://schemas.openxmlformats.org/officeDocument/2006/relationships/image" Target="../media/image8.png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tags" Target="../tags/tag87.xml"/><Relationship Id="rId1" Type="http://schemas.openxmlformats.org/officeDocument/2006/relationships/tags" Target="../tags/tag86.xml"/><Relationship Id="rId5" Type="http://schemas.openxmlformats.org/officeDocument/2006/relationships/image" Target="../media/image8.png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tags" Target="../tags/tag89.xml"/><Relationship Id="rId1" Type="http://schemas.openxmlformats.org/officeDocument/2006/relationships/tags" Target="../tags/tag88.xml"/><Relationship Id="rId5" Type="http://schemas.openxmlformats.org/officeDocument/2006/relationships/image" Target="../media/image8.png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91.xml"/><Relationship Id="rId1" Type="http://schemas.openxmlformats.org/officeDocument/2006/relationships/tags" Target="../tags/tag90.xml"/><Relationship Id="rId5" Type="http://schemas.openxmlformats.org/officeDocument/2006/relationships/image" Target="../media/image17.jpeg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93.xml"/><Relationship Id="rId1" Type="http://schemas.openxmlformats.org/officeDocument/2006/relationships/tags" Target="../tags/tag92.xml"/><Relationship Id="rId5" Type="http://schemas.openxmlformats.org/officeDocument/2006/relationships/image" Target="../media/image8.png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95.xml"/><Relationship Id="rId1" Type="http://schemas.openxmlformats.org/officeDocument/2006/relationships/tags" Target="../tags/tag94.xml"/><Relationship Id="rId5" Type="http://schemas.openxmlformats.org/officeDocument/2006/relationships/image" Target="../media/image8.png"/><Relationship Id="rId4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97.xml"/><Relationship Id="rId1" Type="http://schemas.openxmlformats.org/officeDocument/2006/relationships/tags" Target="../tags/tag96.xml"/><Relationship Id="rId5" Type="http://schemas.openxmlformats.org/officeDocument/2006/relationships/image" Target="../media/image19.jpeg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99.xml"/><Relationship Id="rId1" Type="http://schemas.openxmlformats.org/officeDocument/2006/relationships/tags" Target="../tags/tag98.xml"/><Relationship Id="rId5" Type="http://schemas.openxmlformats.org/officeDocument/2006/relationships/image" Target="../media/image8.png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5" Type="http://schemas.openxmlformats.org/officeDocument/2006/relationships/image" Target="../media/image8.png"/><Relationship Id="rId4" Type="http://schemas.openxmlformats.org/officeDocument/2006/relationships/image" Target="../media/image7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101.xml"/><Relationship Id="rId1" Type="http://schemas.openxmlformats.org/officeDocument/2006/relationships/tags" Target="../tags/tag100.xml"/><Relationship Id="rId5" Type="http://schemas.openxmlformats.org/officeDocument/2006/relationships/image" Target="../media/image8.png"/><Relationship Id="rId4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10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nx-enix.deviantart.com/art/Cartoon-cave-1st-try-164129586" TargetMode="External"/><Relationship Id="rId3" Type="http://schemas.openxmlformats.org/officeDocument/2006/relationships/hyperlink" Target="http://forum.psyshine.org.ua/viewtopic.php?t=9989" TargetMode="External"/><Relationship Id="rId7" Type="http://schemas.openxmlformats.org/officeDocument/2006/relationships/hyperlink" Target="http://habitatnews.nus.edu.sg/heritage/ubin/stories/2005/09/cartoon-map-of-sensory-trail.html" TargetMode="External"/><Relationship Id="rId2" Type="http://schemas.openxmlformats.org/officeDocument/2006/relationships/hyperlink" Target="http://adambutler3d.com/paintings_large_5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powsley.blogspot.ru/2010/09/benedict-background.html" TargetMode="External"/><Relationship Id="rId5" Type="http://schemas.openxmlformats.org/officeDocument/2006/relationships/hyperlink" Target="http://www.canstockphoto.com/treasure-map-2303538.html" TargetMode="External"/><Relationship Id="rId10" Type="http://schemas.openxmlformats.org/officeDocument/2006/relationships/hyperlink" Target="http://www.cartoonstock.com/directory/p/pink_flamingos.asp" TargetMode="External"/><Relationship Id="rId4" Type="http://schemas.openxmlformats.org/officeDocument/2006/relationships/hyperlink" Target="http://www.abc.net.au/children/zigby/" TargetMode="External"/><Relationship Id="rId9" Type="http://schemas.openxmlformats.org/officeDocument/2006/relationships/hyperlink" Target="http://www.tattoodonkey.com/flamingo-cutout-party-supplies-488-at-wonder-costumes/wondercostumes.com*imgzoom*45-FLAMINGO-JOINTED-58622.jpg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image" Target="../media/image8.pn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5" Type="http://schemas.openxmlformats.org/officeDocument/2006/relationships/image" Target="../media/image8.pn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21.xml"/><Relationship Id="rId1" Type="http://schemas.openxmlformats.org/officeDocument/2006/relationships/tags" Target="../tags/tag73.xml"/><Relationship Id="rId5" Type="http://schemas.openxmlformats.org/officeDocument/2006/relationships/image" Target="../media/image7.gif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5" Type="http://schemas.openxmlformats.org/officeDocument/2006/relationships/image" Target="../media/image8.pn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5" Type="http://schemas.openxmlformats.org/officeDocument/2006/relationships/image" Target="../media/image8.pn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5" Type="http://schemas.openxmlformats.org/officeDocument/2006/relationships/image" Target="../media/image13.jpe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 rot="602265">
            <a:off x="357158" y="2238979"/>
            <a:ext cx="842968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Verdana" pitchFamily="34" charset="0"/>
                <a:cs typeface="Times New Roman" pitchFamily="18" charset="0"/>
              </a:rPr>
              <a:t>What’s on the map?</a:t>
            </a:r>
            <a:endParaRPr lang="ru-RU" sz="66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72066" y="0"/>
            <a:ext cx="407193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 smtClean="0">
                <a:solidFill>
                  <a:srgbClr val="009600"/>
                </a:solidFill>
                <a:latin typeface="Arial" pitchFamily="34" charset="0"/>
                <a:cs typeface="Arial" pitchFamily="34" charset="0"/>
              </a:rPr>
              <a:t>by </a:t>
            </a:r>
            <a:r>
              <a:rPr lang="en-US" sz="1600" dirty="0" smtClean="0">
                <a:solidFill>
                  <a:srgbClr val="009600"/>
                </a:solidFill>
                <a:latin typeface="Arial" pitchFamily="34" charset="0"/>
                <a:cs typeface="Arial" pitchFamily="34" charset="0"/>
              </a:rPr>
              <a:t>Nina </a:t>
            </a:r>
            <a:r>
              <a:rPr lang="en-US" sz="1600" dirty="0" err="1" smtClean="0">
                <a:solidFill>
                  <a:srgbClr val="009600"/>
                </a:solidFill>
                <a:latin typeface="Arial" pitchFamily="34" charset="0"/>
                <a:cs typeface="Arial" pitchFamily="34" charset="0"/>
              </a:rPr>
              <a:t>Malova</a:t>
            </a:r>
            <a:r>
              <a:rPr lang="en-US" sz="1600" dirty="0" smtClean="0">
                <a:solidFill>
                  <a:srgbClr val="009600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1600" dirty="0" smtClean="0">
                <a:solidFill>
                  <a:srgbClr val="009600"/>
                </a:solidFill>
                <a:latin typeface="Arial" pitchFamily="34" charset="0"/>
                <a:cs typeface="Arial" pitchFamily="34" charset="0"/>
              </a:rPr>
              <a:t>Kursk State University</a:t>
            </a:r>
            <a:endParaRPr lang="ru-RU" sz="1600" dirty="0">
              <a:solidFill>
                <a:srgbClr val="0096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0"/>
          </p:nvPr>
        </p:nvSpPr>
        <p:spPr/>
        <p:txBody>
          <a:bodyPr>
            <a:noAutofit/>
          </a:bodyPr>
          <a:lstStyle/>
          <a:p>
            <a:r>
              <a:rPr lang="en-US" sz="6600" b="1" dirty="0" smtClean="0">
                <a:latin typeface="Times New Roman" pitchFamily="18" charset="0"/>
                <a:cs typeface="Times New Roman" pitchFamily="18" charset="0"/>
              </a:rPr>
              <a:t>This is a ___.</a:t>
            </a:r>
            <a:endParaRPr lang="ru-RU" sz="6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1"/>
          </p:nvPr>
        </p:nvSpPr>
        <p:spPr>
          <a:xfrm>
            <a:off x="1371600" y="1673351"/>
            <a:ext cx="2057392" cy="1215923"/>
          </a:xfrm>
        </p:spPr>
        <p:txBody>
          <a:bodyPr>
            <a:norm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sea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2"/>
          </p:nvPr>
        </p:nvSpPr>
        <p:spPr>
          <a:xfrm>
            <a:off x="1371600" y="3005861"/>
            <a:ext cx="1985954" cy="1215923"/>
          </a:xfrm>
        </p:spPr>
        <p:txBody>
          <a:bodyPr>
            <a:norm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cave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одержимое 14"/>
          <p:cNvSpPr>
            <a:spLocks noGrp="1"/>
          </p:cNvSpPr>
          <p:nvPr>
            <p:ph sz="quarter" idx="13"/>
          </p:nvPr>
        </p:nvSpPr>
        <p:spPr>
          <a:xfrm>
            <a:off x="1371600" y="4338370"/>
            <a:ext cx="1985954" cy="1215923"/>
          </a:xfrm>
        </p:spPr>
        <p:txBody>
          <a:bodyPr>
            <a:norm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lake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D:\Nina\диплом\image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8992" y="1500174"/>
            <a:ext cx="4681554" cy="39524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" name="Рисунок 16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0"/>
          </p:nvPr>
        </p:nvSpPr>
        <p:spPr>
          <a:xfrm>
            <a:off x="142844" y="285728"/>
            <a:ext cx="8833104" cy="1214446"/>
          </a:xfrm>
        </p:spPr>
        <p:txBody>
          <a:bodyPr>
            <a:noAutofit/>
          </a:bodyPr>
          <a:lstStyle/>
          <a:p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Is there an island on the map?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1"/>
          </p:nvPr>
        </p:nvSpPr>
        <p:spPr>
          <a:xfrm>
            <a:off x="1371600" y="1901723"/>
            <a:ext cx="1700202" cy="1522476"/>
          </a:xfrm>
        </p:spPr>
        <p:txBody>
          <a:bodyPr>
            <a:normAutofit/>
          </a:bodyPr>
          <a:lstStyle/>
          <a:p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yes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2"/>
          </p:nvPr>
        </p:nvSpPr>
        <p:spPr>
          <a:xfrm>
            <a:off x="1371600" y="3540785"/>
            <a:ext cx="1843078" cy="1522476"/>
          </a:xfrm>
        </p:spPr>
        <p:txBody>
          <a:bodyPr>
            <a:normAutofit/>
          </a:bodyPr>
          <a:lstStyle/>
          <a:p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no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  <p:pic>
        <p:nvPicPr>
          <p:cNvPr id="2050" name="Picture 2" descr="D:\Nina\диплом\Sensory Trail Map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71736" y="2019392"/>
            <a:ext cx="6215106" cy="44530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одержимое 10"/>
          <p:cNvSpPr>
            <a:spLocks noGrp="1"/>
          </p:cNvSpPr>
          <p:nvPr>
            <p:ph sz="quarter" idx="12"/>
          </p:nvPr>
        </p:nvSpPr>
        <p:spPr>
          <a:xfrm>
            <a:off x="1371600" y="3005861"/>
            <a:ext cx="1628764" cy="1215923"/>
          </a:xfrm>
        </p:spPr>
        <p:txBody>
          <a:bodyPr>
            <a:norm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lake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3"/>
          </p:nvPr>
        </p:nvSpPr>
        <p:spPr>
          <a:xfrm>
            <a:off x="1371600" y="4338370"/>
            <a:ext cx="2843210" cy="1215923"/>
          </a:xfrm>
        </p:spPr>
        <p:txBody>
          <a:bodyPr>
            <a:norm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cave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57158" y="0"/>
            <a:ext cx="8229600" cy="1143000"/>
          </a:xfrm>
        </p:spPr>
        <p:txBody>
          <a:bodyPr/>
          <a:lstStyle/>
          <a:p>
            <a:r>
              <a:rPr lang="en-US" sz="66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This is a ___.</a:t>
            </a:r>
            <a:endParaRPr lang="ru-RU" sz="6600" b="1" dirty="0">
              <a:solidFill>
                <a:schemeClr val="accent6">
                  <a:lumMod val="5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2" descr="D:\Nina\диплом\Cartoon_cave_1st_try_by_NX_enix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02765" y="2000240"/>
            <a:ext cx="5335147" cy="33575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5" name="Содержимое 14"/>
          <p:cNvSpPr>
            <a:spLocks noGrp="1"/>
          </p:cNvSpPr>
          <p:nvPr>
            <p:ph sz="quarter" idx="11"/>
          </p:nvPr>
        </p:nvSpPr>
        <p:spPr>
          <a:xfrm>
            <a:off x="1371600" y="1673351"/>
            <a:ext cx="1700202" cy="1215923"/>
          </a:xfrm>
        </p:spPr>
        <p:txBody>
          <a:bodyPr>
            <a:norm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map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Содержимое 13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sz="quarter" idx="11"/>
          </p:nvPr>
        </p:nvSpPr>
        <p:spPr>
          <a:xfrm>
            <a:off x="1371600" y="1901723"/>
            <a:ext cx="1914516" cy="1522476"/>
          </a:xfrm>
        </p:spPr>
        <p:txBody>
          <a:bodyPr>
            <a:norm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Yes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57158" y="142852"/>
            <a:ext cx="8229600" cy="1143000"/>
          </a:xfrm>
        </p:spPr>
        <p:txBody>
          <a:bodyPr/>
          <a:lstStyle/>
          <a:p>
            <a:r>
              <a:rPr lang="en-US" sz="6600" b="1" dirty="0" smtClean="0">
                <a:latin typeface="Times New Roman" pitchFamily="18" charset="0"/>
                <a:cs typeface="Times New Roman" pitchFamily="18" charset="0"/>
              </a:rPr>
              <a:t>This is a hen.</a:t>
            </a:r>
            <a:endParaRPr lang="ru-RU" sz="6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2" descr="D:\Nina\диплом\45-FLAMINGO-JOINTED-5862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9124" y="1643050"/>
            <a:ext cx="3217677" cy="4525963"/>
          </a:xfrm>
          <a:prstGeom prst="rect">
            <a:avLst/>
          </a:prstGeom>
          <a:noFill/>
        </p:spPr>
      </p:pic>
      <p:sp>
        <p:nvSpPr>
          <p:cNvPr id="13" name="Содержимое 12"/>
          <p:cNvSpPr>
            <a:spLocks noGrp="1"/>
          </p:cNvSpPr>
          <p:nvPr>
            <p:ph sz="quarter" idx="12"/>
          </p:nvPr>
        </p:nvSpPr>
        <p:spPr>
          <a:xfrm>
            <a:off x="1371600" y="3540785"/>
            <a:ext cx="1843078" cy="1522476"/>
          </a:xfrm>
        </p:spPr>
        <p:txBody>
          <a:bodyPr>
            <a:norm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No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Содержимое 11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sculpture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12"/>
          </p:nvPr>
        </p:nvSpPr>
        <p:spPr/>
        <p:txBody>
          <a:bodyPr>
            <a:norm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flamingo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одержимое 16"/>
          <p:cNvSpPr>
            <a:spLocks noGrp="1"/>
          </p:cNvSpPr>
          <p:nvPr>
            <p:ph sz="quarter" idx="13"/>
          </p:nvPr>
        </p:nvSpPr>
        <p:spPr>
          <a:xfrm>
            <a:off x="1371600" y="4338370"/>
            <a:ext cx="2486020" cy="1215923"/>
          </a:xfrm>
        </p:spPr>
        <p:txBody>
          <a:bodyPr>
            <a:norm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turkey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00034" y="142852"/>
            <a:ext cx="8229600" cy="1143000"/>
          </a:xfrm>
        </p:spPr>
        <p:txBody>
          <a:bodyPr/>
          <a:lstStyle/>
          <a:p>
            <a:r>
              <a:rPr lang="en-US" sz="6600" b="1" dirty="0" smtClean="0">
                <a:latin typeface="Times New Roman" pitchFamily="18" charset="0"/>
                <a:cs typeface="Times New Roman" pitchFamily="18" charset="0"/>
              </a:rPr>
              <a:t>This is a ___.</a:t>
            </a:r>
            <a:endParaRPr lang="ru-RU" sz="6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2" descr="D:\Nina\диплом\45-FLAMINGO-JOINTED-5862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1714488"/>
            <a:ext cx="3217677" cy="4525963"/>
          </a:xfrm>
          <a:prstGeom prst="rect">
            <a:avLst/>
          </a:prstGeom>
          <a:noFill/>
        </p:spPr>
      </p:pic>
      <p:pic>
        <p:nvPicPr>
          <p:cNvPr id="15" name="Содержимое 9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1097836"/>
          </a:xfrm>
        </p:spPr>
        <p:txBody>
          <a:bodyPr>
            <a:noAutofit/>
          </a:bodyPr>
          <a:lstStyle/>
          <a:p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What can you see on the map?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a cave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2"/>
          </p:nvPr>
        </p:nvSpPr>
        <p:spPr/>
        <p:txBody>
          <a:bodyPr>
            <a:norm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a lake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одержимое 14"/>
          <p:cNvSpPr>
            <a:spLocks noGrp="1"/>
          </p:cNvSpPr>
          <p:nvPr>
            <p:ph sz="quarter" idx="13"/>
          </p:nvPr>
        </p:nvSpPr>
        <p:spPr>
          <a:xfrm>
            <a:off x="1371600" y="4338370"/>
            <a:ext cx="2343144" cy="1215923"/>
          </a:xfrm>
        </p:spPr>
        <p:txBody>
          <a:bodyPr>
            <a:norm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a village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Содержимое 7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5122" name="Picture 2" descr="D:\Nina\диплом\14776489-illustration-of-a-cartoon-treasure-island-and-its-map-with-skull-and-cross-bones-pirate-chest-and-co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29058" y="1857364"/>
            <a:ext cx="4643470" cy="46434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1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1026398"/>
          </a:xfrm>
        </p:spPr>
        <p:txBody>
          <a:bodyPr>
            <a:noAutofit/>
          </a:bodyPr>
          <a:lstStyle/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There is no ___ on the map.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cave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2"/>
          </p:nvPr>
        </p:nvSpPr>
        <p:spPr>
          <a:xfrm>
            <a:off x="1371600" y="3005861"/>
            <a:ext cx="1700202" cy="1215923"/>
          </a:xfrm>
        </p:spPr>
        <p:txBody>
          <a:bodyPr>
            <a:norm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sea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одержимое 14"/>
          <p:cNvSpPr>
            <a:spLocks noGrp="1"/>
          </p:cNvSpPr>
          <p:nvPr>
            <p:ph sz="quarter" idx="13"/>
          </p:nvPr>
        </p:nvSpPr>
        <p:spPr>
          <a:xfrm>
            <a:off x="1371600" y="4338370"/>
            <a:ext cx="2343144" cy="1215923"/>
          </a:xfrm>
        </p:spPr>
        <p:txBody>
          <a:bodyPr>
            <a:norm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island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D:\Nina\диплом\14776489-illustration-of-a-cartoon-treasure-island-and-its-map-with-skull-and-cross-bones-pirate-chest-and-c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9058" y="1857364"/>
            <a:ext cx="4643470" cy="46434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1526464"/>
          </a:xfrm>
        </p:spPr>
        <p:txBody>
          <a:bodyPr>
            <a:noAutofit/>
          </a:bodyPr>
          <a:lstStyle/>
          <a:p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Where do flamingoes live?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1"/>
          </p:nvPr>
        </p:nvSpPr>
        <p:spPr>
          <a:xfrm>
            <a:off x="1371600" y="1673351"/>
            <a:ext cx="2628896" cy="1215923"/>
          </a:xfrm>
        </p:spPr>
        <p:txBody>
          <a:bodyPr>
            <a:norm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in caves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2"/>
          </p:nvPr>
        </p:nvSpPr>
        <p:spPr>
          <a:xfrm>
            <a:off x="1371600" y="3005861"/>
            <a:ext cx="1914516" cy="1215923"/>
          </a:xfrm>
        </p:spPr>
        <p:txBody>
          <a:bodyPr>
            <a:norm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in zoos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одержимое 14"/>
          <p:cNvSpPr>
            <a:spLocks noGrp="1"/>
          </p:cNvSpPr>
          <p:nvPr>
            <p:ph sz="quarter" idx="13"/>
          </p:nvPr>
        </p:nvSpPr>
        <p:spPr>
          <a:xfrm>
            <a:off x="1371600" y="4338370"/>
            <a:ext cx="2343144" cy="1215923"/>
          </a:xfrm>
        </p:spPr>
        <p:txBody>
          <a:bodyPr>
            <a:norm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at lakes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D:\Nina\диплом\mdrn11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8992" y="1571611"/>
            <a:ext cx="5500726" cy="52431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0"/>
          </p:nvPr>
        </p:nvSpPr>
        <p:spPr>
          <a:xfrm>
            <a:off x="214282" y="285728"/>
            <a:ext cx="8833104" cy="759180"/>
          </a:xfrm>
        </p:spPr>
        <p:txBody>
          <a:bodyPr>
            <a:noAutofit/>
          </a:bodyPr>
          <a:lstStyle/>
          <a:p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What is bigger?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1"/>
          </p:nvPr>
        </p:nvSpPr>
        <p:spPr>
          <a:xfrm>
            <a:off x="1371600" y="1901723"/>
            <a:ext cx="2057392" cy="1522476"/>
          </a:xfrm>
        </p:spPr>
        <p:txBody>
          <a:bodyPr>
            <a:norm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a sea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2"/>
          </p:nvPr>
        </p:nvSpPr>
        <p:spPr>
          <a:xfrm>
            <a:off x="1371600" y="3540785"/>
            <a:ext cx="1914516" cy="1522476"/>
          </a:xfrm>
        </p:spPr>
        <p:txBody>
          <a:bodyPr>
            <a:norm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a lake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7171" name="Picture 3" descr="D:\Nina\диплом\Cartoon-mouse-nature-turtle-children-cartoons-mountain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14678" y="1928801"/>
            <a:ext cx="5643602" cy="35272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1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1169274"/>
          </a:xfrm>
        </p:spPr>
        <p:txBody>
          <a:bodyPr>
            <a:noAutofit/>
          </a:bodyPr>
          <a:lstStyle/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How many islands are there on the map?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1"/>
          </p:nvPr>
        </p:nvSpPr>
        <p:spPr>
          <a:xfrm>
            <a:off x="1371600" y="1285860"/>
            <a:ext cx="1128698" cy="78581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one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2"/>
          </p:nvPr>
        </p:nvSpPr>
        <p:spPr>
          <a:xfrm>
            <a:off x="1371600" y="2500306"/>
            <a:ext cx="1128698" cy="85725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six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одержимое 16"/>
          <p:cNvSpPr>
            <a:spLocks noGrp="1"/>
          </p:cNvSpPr>
          <p:nvPr>
            <p:ph sz="quarter" idx="13"/>
          </p:nvPr>
        </p:nvSpPr>
        <p:spPr>
          <a:xfrm>
            <a:off x="1371600" y="3929067"/>
            <a:ext cx="1128698" cy="85725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five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4"/>
          </p:nvPr>
        </p:nvSpPr>
        <p:spPr>
          <a:xfrm>
            <a:off x="1371600" y="5286388"/>
            <a:ext cx="1485888" cy="85725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seven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D:\Nina\диплом\can-stock-photo_csp2303538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7554" y="1785926"/>
            <a:ext cx="5391547" cy="4286280"/>
          </a:xfrm>
          <a:prstGeom prst="rect">
            <a:avLst/>
          </a:prstGeom>
          <a:noFill/>
        </p:spPr>
      </p:pic>
      <p:pic>
        <p:nvPicPr>
          <p:cNvPr id="20" name="Рисунок 19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2581693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sz="quarter" idx="12"/>
          </p:nvPr>
        </p:nvSpPr>
        <p:spPr>
          <a:xfrm>
            <a:off x="1371600" y="3540785"/>
            <a:ext cx="1628764" cy="1522476"/>
          </a:xfrm>
        </p:spPr>
        <p:txBody>
          <a:bodyPr>
            <a:norm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No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42844" y="142852"/>
            <a:ext cx="8686800" cy="1143000"/>
          </a:xfrm>
        </p:spPr>
        <p:txBody>
          <a:bodyPr/>
          <a:lstStyle/>
          <a:p>
            <a:r>
              <a:rPr lang="en-US" sz="60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This is a lake.</a:t>
            </a:r>
            <a:endParaRPr lang="ru-RU" sz="6000" b="1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quarter" idx="11"/>
          </p:nvPr>
        </p:nvSpPr>
        <p:spPr>
          <a:xfrm>
            <a:off x="1371600" y="1901723"/>
            <a:ext cx="1914516" cy="1522476"/>
          </a:xfrm>
        </p:spPr>
        <p:txBody>
          <a:bodyPr>
            <a:norm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Yes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 descr="D:\Nina\диплом\paintings_large_5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0430" y="1857364"/>
            <a:ext cx="5109309" cy="350046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1" name="Рисунок 10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1169274"/>
          </a:xfrm>
        </p:spPr>
        <p:txBody>
          <a:bodyPr>
            <a:noAutofit/>
          </a:bodyPr>
          <a:lstStyle/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How many islands are there on the map?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1"/>
          </p:nvPr>
        </p:nvSpPr>
        <p:spPr>
          <a:xfrm>
            <a:off x="1371600" y="1285860"/>
            <a:ext cx="1128698" cy="78581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one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2"/>
          </p:nvPr>
        </p:nvSpPr>
        <p:spPr>
          <a:xfrm>
            <a:off x="1371600" y="2500306"/>
            <a:ext cx="1128698" cy="85725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six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одержимое 16"/>
          <p:cNvSpPr>
            <a:spLocks noGrp="1"/>
          </p:cNvSpPr>
          <p:nvPr>
            <p:ph sz="quarter" idx="13"/>
          </p:nvPr>
        </p:nvSpPr>
        <p:spPr>
          <a:xfrm>
            <a:off x="1371600" y="3929067"/>
            <a:ext cx="1128698" cy="85725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five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4"/>
          </p:nvPr>
        </p:nvSpPr>
        <p:spPr>
          <a:xfrm>
            <a:off x="1371600" y="5286388"/>
            <a:ext cx="1485888" cy="85725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seven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D:\Nina\диплом\can-stock-photo_csp2303538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7554" y="1785926"/>
            <a:ext cx="5391547" cy="4286280"/>
          </a:xfrm>
          <a:prstGeom prst="rect">
            <a:avLst/>
          </a:prstGeom>
          <a:noFill/>
        </p:spPr>
      </p:pic>
      <p:pic>
        <p:nvPicPr>
          <p:cNvPr id="13" name="Рисунок 12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3914203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idx="10"/>
          </p:nvPr>
        </p:nvSpPr>
        <p:spPr/>
        <p:txBody>
          <a:bodyPr>
            <a:noAutofit/>
          </a:bodyPr>
          <a:lstStyle/>
          <a:p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Find lakes on the map!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9" name="Picture 3" descr="D:\Nina\диплом\1-dallas-texas-cartoon-map-kevin-middlet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099" y="1000108"/>
            <a:ext cx="8213719" cy="5617239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Thank you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sz="1600" dirty="0" smtClean="0">
                <a:hlinkClick r:id="rId2"/>
              </a:rPr>
              <a:t>http://adambutler3d.com/paintings_large_5.html</a:t>
            </a:r>
            <a:endParaRPr lang="de-DE" sz="1600" dirty="0" smtClean="0"/>
          </a:p>
          <a:p>
            <a:r>
              <a:rPr lang="de-DE" sz="1600" dirty="0" smtClean="0">
                <a:hlinkClick r:id="rId3"/>
              </a:rPr>
              <a:t>http://forum.psyshine.org.ua/viewtopic.php?t=9989</a:t>
            </a:r>
            <a:endParaRPr lang="de-DE" sz="1600" dirty="0" smtClean="0"/>
          </a:p>
          <a:p>
            <a:r>
              <a:rPr lang="de-DE" sz="1600" dirty="0" smtClean="0"/>
              <a:t>http://www.shutterstock.com/pic-3633388/stock-vector-fun-tropical-island-paradise-vector-cartoon-illustration.html</a:t>
            </a:r>
          </a:p>
          <a:p>
            <a:r>
              <a:rPr lang="de-DE" sz="1600" dirty="0" smtClean="0">
                <a:hlinkClick r:id="rId4"/>
              </a:rPr>
              <a:t>http://www.abc.net.au/children/zigby/</a:t>
            </a:r>
            <a:endParaRPr lang="de-DE" sz="1600" dirty="0" smtClean="0"/>
          </a:p>
          <a:p>
            <a:r>
              <a:rPr lang="de-DE" sz="1600" dirty="0" smtClean="0">
                <a:hlinkClick r:id="rId5"/>
              </a:rPr>
              <a:t>http://www.canstockphoto.com/treasure-map-2303538.html</a:t>
            </a:r>
            <a:endParaRPr lang="de-DE" sz="1600" dirty="0" smtClean="0"/>
          </a:p>
          <a:p>
            <a:r>
              <a:rPr lang="de-DE" sz="1600" dirty="0" smtClean="0">
                <a:hlinkClick r:id="rId6"/>
              </a:rPr>
              <a:t>http://powsley.blogspot.ru/2010/09/benedict-background.html</a:t>
            </a:r>
            <a:endParaRPr lang="de-DE" sz="1600" dirty="0" smtClean="0"/>
          </a:p>
          <a:p>
            <a:r>
              <a:rPr lang="de-DE" sz="1600" dirty="0" smtClean="0">
                <a:hlinkClick r:id="rId7"/>
              </a:rPr>
              <a:t>http://habitatnews.nus.edu.sg/heritage/ubin/stories/2005/09/cartoon-map-of-sensory-trail.html</a:t>
            </a:r>
            <a:endParaRPr lang="de-DE" sz="1600" dirty="0" smtClean="0"/>
          </a:p>
          <a:p>
            <a:r>
              <a:rPr lang="de-DE" sz="1600" dirty="0" smtClean="0">
                <a:hlinkClick r:id="rId8"/>
              </a:rPr>
              <a:t>http://nx-enix.deviantart.com/art/Cartoon-cave-1st-try-164129586</a:t>
            </a:r>
            <a:endParaRPr lang="de-DE" sz="1600" dirty="0" smtClean="0"/>
          </a:p>
          <a:p>
            <a:r>
              <a:rPr lang="de-DE" sz="1600" dirty="0" smtClean="0">
                <a:hlinkClick r:id="rId9"/>
              </a:rPr>
              <a:t>http://www.tattoodonkey.com/flamingo-cutout-party-supplies-488-at-wonder-costumes/wondercostumes.com*imgzoom*45-FLAMINGO-JOINTED-58622.jpg/</a:t>
            </a:r>
            <a:endParaRPr lang="de-DE" sz="1600" dirty="0" smtClean="0"/>
          </a:p>
          <a:p>
            <a:r>
              <a:rPr lang="de-DE" sz="1600" dirty="0" smtClean="0">
                <a:hlinkClick r:id="rId10"/>
              </a:rPr>
              <a:t>http://www.cartoonstock.com/directory/p/pink_flamingos.asp</a:t>
            </a:r>
            <a:endParaRPr lang="de-DE" sz="1600" dirty="0" smtClean="0"/>
          </a:p>
          <a:p>
            <a:r>
              <a:rPr lang="de-DE" sz="1600" dirty="0" smtClean="0"/>
              <a:t>http://fineartamerica.com/featured/1-dallas-texas-cartoon-map-kevin-middleton.html</a:t>
            </a:r>
          </a:p>
          <a:p>
            <a:endParaRPr lang="de-DE" sz="1600" dirty="0" smtClean="0"/>
          </a:p>
          <a:p>
            <a:endParaRPr lang="de-DE" sz="1600" dirty="0" smtClean="0"/>
          </a:p>
          <a:p>
            <a:endParaRPr lang="de-DE" sz="1600" dirty="0" smtClean="0"/>
          </a:p>
          <a:p>
            <a:endParaRPr lang="ru-RU" sz="1600" dirty="0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одержимое 9"/>
          <p:cNvSpPr>
            <a:spLocks noGrp="1"/>
          </p:cNvSpPr>
          <p:nvPr>
            <p:ph sz="quarter" idx="11"/>
          </p:nvPr>
        </p:nvSpPr>
        <p:spPr>
          <a:xfrm>
            <a:off x="1371600" y="1673351"/>
            <a:ext cx="1985954" cy="1215923"/>
          </a:xfrm>
        </p:spPr>
        <p:txBody>
          <a:bodyPr>
            <a:normAutofit/>
          </a:bodyPr>
          <a:lstStyle/>
          <a:p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lake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2"/>
          </p:nvPr>
        </p:nvSpPr>
        <p:spPr>
          <a:xfrm>
            <a:off x="1371600" y="3005861"/>
            <a:ext cx="2271706" cy="1215923"/>
          </a:xfrm>
        </p:spPr>
        <p:txBody>
          <a:bodyPr>
            <a:normAutofit/>
          </a:bodyPr>
          <a:lstStyle/>
          <a:p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river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3"/>
          </p:nvPr>
        </p:nvSpPr>
        <p:spPr>
          <a:xfrm>
            <a:off x="1371600" y="4338370"/>
            <a:ext cx="2271706" cy="1215923"/>
          </a:xfrm>
        </p:spPr>
        <p:txBody>
          <a:bodyPr>
            <a:normAutofit/>
          </a:bodyPr>
          <a:lstStyle/>
          <a:p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sea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00034" y="214290"/>
            <a:ext cx="8229600" cy="1143000"/>
          </a:xfrm>
        </p:spPr>
        <p:txBody>
          <a:bodyPr/>
          <a:lstStyle/>
          <a:p>
            <a:r>
              <a:rPr lang="en-US" sz="66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This is a ___.</a:t>
            </a:r>
            <a:endParaRPr lang="ru-RU" sz="6600" b="1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  <p:pic>
        <p:nvPicPr>
          <p:cNvPr id="1026" name="Picture 2" descr="L:\small_sea_wave_hdtv_1080p-HD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28992" y="2000240"/>
            <a:ext cx="5286412" cy="297360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Yes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2"/>
          </p:nvPr>
        </p:nvSpPr>
        <p:spPr>
          <a:xfrm>
            <a:off x="1371600" y="3540785"/>
            <a:ext cx="1057260" cy="1522476"/>
          </a:xfrm>
        </p:spPr>
        <p:txBody>
          <a:bodyPr>
            <a:normAutofit/>
          </a:bodyPr>
          <a:lstStyle/>
          <a:p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No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en-US" sz="66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This is a cave.</a:t>
            </a:r>
            <a:endParaRPr lang="ru-RU" sz="6600" b="1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2" descr="D:\Nina\диплом\stock-vector-fun-tropical-island-paradise-vector-cartoon-illustration-363338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14744" y="2071678"/>
            <a:ext cx="4554818" cy="342902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3" name="Рисунок 12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Yes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2"/>
          </p:nvPr>
        </p:nvSpPr>
        <p:spPr>
          <a:xfrm>
            <a:off x="1371600" y="3540785"/>
            <a:ext cx="1057260" cy="1522476"/>
          </a:xfrm>
        </p:spPr>
        <p:txBody>
          <a:bodyPr>
            <a:normAutofit/>
          </a:bodyPr>
          <a:lstStyle/>
          <a:p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No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en-US" sz="66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This is an island.</a:t>
            </a:r>
            <a:endParaRPr lang="ru-RU" sz="6600" b="1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2" descr="D:\Nina\диплом\stock-vector-fun-tropical-island-paradise-vector-cartoon-illustration-363338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14744" y="2071678"/>
            <a:ext cx="4554818" cy="342902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" name="Рисунок 7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42844" y="285728"/>
            <a:ext cx="8833104" cy="759180"/>
          </a:xfrm>
        </p:spPr>
        <p:txBody>
          <a:bodyPr>
            <a:noAutofit/>
          </a:bodyPr>
          <a:lstStyle/>
          <a:p>
            <a:r>
              <a:rPr lang="en-US" sz="4800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Match!</a:t>
            </a:r>
            <a:endParaRPr lang="ru-RU" sz="4800" b="1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D:\Nina\диплом\stock-vector-fun-tropical-island-paradise-vector-cartoon-illustration-363338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4252658"/>
            <a:ext cx="2322038" cy="17481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2" descr="L:\small_sea_wave_hdtv_1080p-H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0430" y="4255653"/>
            <a:ext cx="2817748" cy="17317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Picture 2" descr="D:\Nina\диплом\paintings_large_5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388" y="4248849"/>
            <a:ext cx="2581992" cy="17689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TextBox 9"/>
          <p:cNvSpPr txBox="1"/>
          <p:nvPr/>
        </p:nvSpPr>
        <p:spPr>
          <a:xfrm>
            <a:off x="1785918" y="1928803"/>
            <a:ext cx="1571636" cy="830997"/>
          </a:xfrm>
          <a:prstGeom prst="rect">
            <a:avLst/>
          </a:prstGeom>
          <a:ln>
            <a:solidFill>
              <a:schemeClr val="accent1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sea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215074" y="1928802"/>
            <a:ext cx="1760418" cy="830997"/>
          </a:xfrm>
          <a:prstGeom prst="rect">
            <a:avLst/>
          </a:prstGeom>
          <a:ln>
            <a:solidFill>
              <a:schemeClr val="accent1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island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071934" y="1928802"/>
            <a:ext cx="1565269" cy="830997"/>
          </a:xfrm>
          <a:prstGeom prst="rect">
            <a:avLst/>
          </a:prstGeom>
          <a:ln>
            <a:solidFill>
              <a:schemeClr val="accent1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lake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sz="quarter" idx="11"/>
          </p:nvPr>
        </p:nvSpPr>
        <p:spPr>
          <a:xfrm>
            <a:off x="1371600" y="1901723"/>
            <a:ext cx="1557326" cy="1522476"/>
          </a:xfrm>
        </p:spPr>
        <p:txBody>
          <a:bodyPr>
            <a:normAutofit/>
          </a:bodyPr>
          <a:lstStyle/>
          <a:p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Yes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85720" y="285728"/>
            <a:ext cx="8229600" cy="1143000"/>
          </a:xfrm>
        </p:spPr>
        <p:txBody>
          <a:bodyPr/>
          <a:lstStyle/>
          <a:p>
            <a:r>
              <a:rPr lang="en-US" sz="8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This is a card.</a:t>
            </a:r>
            <a:endParaRPr lang="ru-RU" sz="8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2" descr="D:\Nina\диплом\PC09020438-1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43240" y="1785926"/>
            <a:ext cx="5500726" cy="371352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13" name="Содержимое 12"/>
          <p:cNvSpPr>
            <a:spLocks noGrp="1"/>
          </p:cNvSpPr>
          <p:nvPr>
            <p:ph sz="quarter" idx="12"/>
          </p:nvPr>
        </p:nvSpPr>
        <p:spPr>
          <a:xfrm>
            <a:off x="1371600" y="3540785"/>
            <a:ext cx="1414450" cy="1522476"/>
          </a:xfrm>
        </p:spPr>
        <p:txBody>
          <a:bodyPr>
            <a:normAutofit/>
          </a:bodyPr>
          <a:lstStyle/>
          <a:p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No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sz="quarter" idx="11"/>
          </p:nvPr>
        </p:nvSpPr>
        <p:spPr>
          <a:xfrm>
            <a:off x="1371600" y="1901723"/>
            <a:ext cx="1557326" cy="1522476"/>
          </a:xfrm>
        </p:spPr>
        <p:txBody>
          <a:bodyPr>
            <a:normAutofit/>
          </a:bodyPr>
          <a:lstStyle/>
          <a:p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Yes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85720" y="285728"/>
            <a:ext cx="8229600" cy="1143000"/>
          </a:xfrm>
        </p:spPr>
        <p:txBody>
          <a:bodyPr/>
          <a:lstStyle/>
          <a:p>
            <a:r>
              <a:rPr lang="en-US" sz="8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Is this is a map?</a:t>
            </a:r>
            <a:endParaRPr lang="ru-RU" sz="8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2" descr="D:\Nina\диплом\PC09020438-1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43240" y="1785926"/>
            <a:ext cx="5500726" cy="371352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13" name="Содержимое 12"/>
          <p:cNvSpPr>
            <a:spLocks noGrp="1"/>
          </p:cNvSpPr>
          <p:nvPr>
            <p:ph sz="quarter" idx="12"/>
          </p:nvPr>
        </p:nvSpPr>
        <p:spPr>
          <a:xfrm>
            <a:off x="1371600" y="3540785"/>
            <a:ext cx="1414450" cy="1522476"/>
          </a:xfrm>
        </p:spPr>
        <p:txBody>
          <a:bodyPr>
            <a:normAutofit/>
          </a:bodyPr>
          <a:lstStyle/>
          <a:p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No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Содержимое 11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0"/>
          </p:nvPr>
        </p:nvSpPr>
        <p:spPr>
          <a:xfrm>
            <a:off x="142844" y="285728"/>
            <a:ext cx="8833104" cy="759180"/>
          </a:xfrm>
        </p:spPr>
        <p:txBody>
          <a:bodyPr>
            <a:noAutofit/>
          </a:bodyPr>
          <a:lstStyle/>
          <a:p>
            <a:r>
              <a:rPr lang="en-US" sz="6600" b="1" dirty="0" smtClean="0">
                <a:latin typeface="Times New Roman" pitchFamily="18" charset="0"/>
                <a:cs typeface="Times New Roman" pitchFamily="18" charset="0"/>
              </a:rPr>
              <a:t>This is a sea.</a:t>
            </a:r>
            <a:endParaRPr lang="ru-RU" sz="6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1"/>
          </p:nvPr>
        </p:nvSpPr>
        <p:spPr>
          <a:xfrm>
            <a:off x="1371600" y="1901723"/>
            <a:ext cx="1700202" cy="1522476"/>
          </a:xfrm>
        </p:spPr>
        <p:txBody>
          <a:bodyPr>
            <a:normAutofit/>
          </a:bodyPr>
          <a:lstStyle/>
          <a:p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yes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2"/>
          </p:nvPr>
        </p:nvSpPr>
        <p:spPr>
          <a:xfrm>
            <a:off x="1371600" y="3540785"/>
            <a:ext cx="1843078" cy="1522476"/>
          </a:xfrm>
        </p:spPr>
        <p:txBody>
          <a:bodyPr>
            <a:normAutofit/>
          </a:bodyPr>
          <a:lstStyle/>
          <a:p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no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  <p:pic>
        <p:nvPicPr>
          <p:cNvPr id="1027" name="Picture 3" descr="D:\Nina\диплом\image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28992" y="1500174"/>
            <a:ext cx="4681554" cy="39524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4"/>
  <p:tag name="CORRECTANSWER" val="3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rawingPalett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rawingPalette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3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2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2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3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2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3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2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RRECTANSWER" val="2"/>
  <p:tag name="CHOICESCOUNT" val="3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RRECTANSWER" val="2"/>
  <p:tag name="CHOICESCOUNT" val="3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3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RRECTANSWER" val="1"/>
  <p:tag name="CHOICESCOUNT" val="2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4"/>
  <p:tag name="CORRECTANSWER" val="2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Layout>
  <Type>Drawing</Type>
  <ChoicesCount>0</ChoicesCount>
  <Orientation>Left</Orientation>
</Layout>
</file>

<file path=customXml/item10.xml><?xml version="1.0" encoding="utf-8"?>
<Layout>
  <Type>MultipleChoice</Type>
  <ChoicesCount>3</ChoicesCount>
  <Orientation>Left</Orientation>
</Layout>
</file>

<file path=customXml/item11.xml><?xml version="1.0" encoding="utf-8"?>
<Layout>
  <Type>MultipleChoice</Type>
  <ChoicesCount>3</ChoicesCount>
  <Orientation>Left</Orientation>
</Layout>
</file>

<file path=customXml/item12.xml><?xml version="1.0" encoding="utf-8"?>
<Layout>
  <Type>MultipleChoice</Type>
  <ChoicesCount>4</ChoicesCount>
  <Orientation>Left</Orientation>
</Layout>
</file>

<file path=customXml/item13.xml><?xml version="1.0" encoding="utf-8"?>
<Layout>
  <Type>MultipleChoice</Type>
  <ChoicesCount>2</ChoicesCount>
  <Orientation>Left</Orientation>
</Layout>
</file>

<file path=customXml/item14.xml><?xml version="1.0" encoding="utf-8"?>
<Layout>
  <Type>MultipleChoice</Type>
  <ChoicesCount>2</ChoicesCount>
  <Orientation>Left</Orientation>
</Layout>
</file>

<file path=customXml/item15.xml><?xml version="1.0" encoding="utf-8"?>
<Layout>
  <Type>MultipleChoice</Type>
  <ChoicesCount>2</ChoicesCount>
  <Orientation>Left</Orientation>
</Layout>
</file>

<file path=customXml/item2.xml><?xml version="1.0" encoding="utf-8"?>
<Layout>
  <Type>MultipleChoice</Type>
  <ChoicesCount>2</ChoicesCount>
  <Orientation>Left</Orientation>
</Layout>
</file>

<file path=customXml/item3.xml><?xml version="1.0" encoding="utf-8"?>
<Layout>
  <Type>MultipleChoice</Type>
  <ChoicesCount>3</ChoicesCount>
  <Orientation>Left</Orientation>
</Layout>
</file>

<file path=customXml/item4.xml><?xml version="1.0" encoding="utf-8"?>
<Layout>
  <Type>YesNo</Type>
  <ChoicesCount>2</ChoicesCount>
  <Orientation>Left</Orientation>
</Layout>
</file>

<file path=customXml/item5.xml><?xml version="1.0" encoding="utf-8"?>
<Layout>
  <Type>Drawing</Type>
  <ChoicesCount>0</ChoicesCount>
  <Orientation>Left</Orientation>
</Layout>
</file>

<file path=customXml/item6.xml><?xml version="1.0" encoding="utf-8"?>
<Layout>
  <Type>MultipleChoice</Type>
  <ChoicesCount>2</ChoicesCount>
  <Orientation>Left</Orientation>
</Layout>
</file>

<file path=customXml/item7.xml><?xml version="1.0" encoding="utf-8"?>
<Layout>
  <Type>MultipleChoice</Type>
  <ChoicesCount>3</ChoicesCount>
  <Orientation>Left</Orientation>
</Layout>
</file>

<file path=customXml/item8.xml><?xml version="1.0" encoding="utf-8"?>
<Layout>
  <Type>MultipleChoice</Type>
  <ChoicesCount>2</ChoicesCount>
  <Orientation>Left</Orientation>
</Layout>
</file>

<file path=customXml/item9.xml><?xml version="1.0" encoding="utf-8"?>
<Layout>
  <Type>MultipleChoice</Type>
  <ChoicesCount>3</ChoicesCount>
  <Orientation>Left</Orientation>
</Layout>
</file>

<file path=customXml/itemProps1.xml><?xml version="1.0" encoding="utf-8"?>
<ds:datastoreItem xmlns:ds="http://schemas.openxmlformats.org/officeDocument/2006/customXml" ds:itemID="{7329D30E-5494-424D-974D-09CF18F16301}">
  <ds:schemaRefs/>
</ds:datastoreItem>
</file>

<file path=customXml/itemProps10.xml><?xml version="1.0" encoding="utf-8"?>
<ds:datastoreItem xmlns:ds="http://schemas.openxmlformats.org/officeDocument/2006/customXml" ds:itemID="{1E392960-4F7B-4F96-B3BC-22E45B5B9676}">
  <ds:schemaRefs/>
</ds:datastoreItem>
</file>

<file path=customXml/itemProps11.xml><?xml version="1.0" encoding="utf-8"?>
<ds:datastoreItem xmlns:ds="http://schemas.openxmlformats.org/officeDocument/2006/customXml" ds:itemID="{9946BF24-8D65-4390-8CED-79C3C140D00E}">
  <ds:schemaRefs/>
</ds:datastoreItem>
</file>

<file path=customXml/itemProps12.xml><?xml version="1.0" encoding="utf-8"?>
<ds:datastoreItem xmlns:ds="http://schemas.openxmlformats.org/officeDocument/2006/customXml" ds:itemID="{C2A681C0-1AB1-4115-B479-38D5025D034B}">
  <ds:schemaRefs/>
</ds:datastoreItem>
</file>

<file path=customXml/itemProps13.xml><?xml version="1.0" encoding="utf-8"?>
<ds:datastoreItem xmlns:ds="http://schemas.openxmlformats.org/officeDocument/2006/customXml" ds:itemID="{A57B2FD6-910A-440F-ACCB-BDFA80F27297}">
  <ds:schemaRefs/>
</ds:datastoreItem>
</file>

<file path=customXml/itemProps14.xml><?xml version="1.0" encoding="utf-8"?>
<ds:datastoreItem xmlns:ds="http://schemas.openxmlformats.org/officeDocument/2006/customXml" ds:itemID="{708EC8F3-468F-4613-8841-67A8BA5EC7ED}">
  <ds:schemaRefs/>
</ds:datastoreItem>
</file>

<file path=customXml/itemProps15.xml><?xml version="1.0" encoding="utf-8"?>
<ds:datastoreItem xmlns:ds="http://schemas.openxmlformats.org/officeDocument/2006/customXml" ds:itemID="{96C774C3-CAA9-46E9-B37F-E1CA04910143}">
  <ds:schemaRefs/>
</ds:datastoreItem>
</file>

<file path=customXml/itemProps2.xml><?xml version="1.0" encoding="utf-8"?>
<ds:datastoreItem xmlns:ds="http://schemas.openxmlformats.org/officeDocument/2006/customXml" ds:itemID="{5B37584B-A362-4724-978E-62F17ADE4B9F}">
  <ds:schemaRefs/>
</ds:datastoreItem>
</file>

<file path=customXml/itemProps3.xml><?xml version="1.0" encoding="utf-8"?>
<ds:datastoreItem xmlns:ds="http://schemas.openxmlformats.org/officeDocument/2006/customXml" ds:itemID="{881BF3E3-7076-45B5-9558-1F927B051A33}">
  <ds:schemaRefs/>
</ds:datastoreItem>
</file>

<file path=customXml/itemProps4.xml><?xml version="1.0" encoding="utf-8"?>
<ds:datastoreItem xmlns:ds="http://schemas.openxmlformats.org/officeDocument/2006/customXml" ds:itemID="{92244D86-06E6-4D57-8D1A-11575F011EC7}">
  <ds:schemaRefs/>
</ds:datastoreItem>
</file>

<file path=customXml/itemProps5.xml><?xml version="1.0" encoding="utf-8"?>
<ds:datastoreItem xmlns:ds="http://schemas.openxmlformats.org/officeDocument/2006/customXml" ds:itemID="{936062B3-26A6-46BF-B9D2-F6FDABB1C852}">
  <ds:schemaRefs/>
</ds:datastoreItem>
</file>

<file path=customXml/itemProps6.xml><?xml version="1.0" encoding="utf-8"?>
<ds:datastoreItem xmlns:ds="http://schemas.openxmlformats.org/officeDocument/2006/customXml" ds:itemID="{3897D5BA-4E53-4CEE-8FF4-44A2083746DC}">
  <ds:schemaRefs/>
</ds:datastoreItem>
</file>

<file path=customXml/itemProps7.xml><?xml version="1.0" encoding="utf-8"?>
<ds:datastoreItem xmlns:ds="http://schemas.openxmlformats.org/officeDocument/2006/customXml" ds:itemID="{B8DC5A87-4D2D-4DA3-A7BA-FB183B94FEE2}">
  <ds:schemaRefs/>
</ds:datastoreItem>
</file>

<file path=customXml/itemProps8.xml><?xml version="1.0" encoding="utf-8"?>
<ds:datastoreItem xmlns:ds="http://schemas.openxmlformats.org/officeDocument/2006/customXml" ds:itemID="{3BDB504B-9388-49C3-A7A7-81DD07644E6B}">
  <ds:schemaRefs/>
</ds:datastoreItem>
</file>

<file path=customXml/itemProps9.xml><?xml version="1.0" encoding="utf-8"?>
<ds:datastoreItem xmlns:ds="http://schemas.openxmlformats.org/officeDocument/2006/customXml" ds:itemID="{00412F70-DD18-47B4-9157-110D45A12AC5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1282</TotalTime>
  <Words>218</Words>
  <Application>Microsoft Office PowerPoint</Application>
  <PresentationFormat>Экран (4:3)</PresentationFormat>
  <Paragraphs>86</Paragraphs>
  <Slides>22</Slides>
  <Notes>0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Diseño predeterminado</vt:lpstr>
      <vt:lpstr>Слайд 1</vt:lpstr>
      <vt:lpstr>This is a lake.</vt:lpstr>
      <vt:lpstr>This is a ___.</vt:lpstr>
      <vt:lpstr>This is a cave.</vt:lpstr>
      <vt:lpstr>This is an island.</vt:lpstr>
      <vt:lpstr>Слайд 6</vt:lpstr>
      <vt:lpstr>This is a card.</vt:lpstr>
      <vt:lpstr>Is this is a map?</vt:lpstr>
      <vt:lpstr>Слайд 9</vt:lpstr>
      <vt:lpstr>Слайд 10</vt:lpstr>
      <vt:lpstr>Слайд 11</vt:lpstr>
      <vt:lpstr>This is a ___.</vt:lpstr>
      <vt:lpstr>This is a hen.</vt:lpstr>
      <vt:lpstr>This is a ___.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Thank you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Mariajose</dc:creator>
  <cp:lastModifiedBy>DDKlim</cp:lastModifiedBy>
  <cp:revision>165</cp:revision>
  <dcterms:created xsi:type="dcterms:W3CDTF">2010-05-23T14:28:12Z</dcterms:created>
  <dcterms:modified xsi:type="dcterms:W3CDTF">2013-04-13T06:57:38Z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93004</vt:lpwstr>
  </property>
  <property fmtid="{D5CDD505-2E9C-101B-9397-08002B2CF9AE}" pid="3" name="NXPowerLiteSettings">
    <vt:lpwstr>F7000400038000</vt:lpwstr>
  </property>
  <property fmtid="{D5CDD505-2E9C-101B-9397-08002B2CF9AE}" pid="4" name="NXPowerLiteVersion">
    <vt:lpwstr>D5.0.3</vt:lpwstr>
  </property>
</Properties>
</file>