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7" r:id="rId19"/>
    <p:sldId id="278" r:id="rId20"/>
    <p:sldId id="276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14.01.2012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i="1" dirty="0" smtClean="0"/>
              <a:t>Подготовила презентацию учитель английского языка</a:t>
            </a:r>
          </a:p>
          <a:p>
            <a:r>
              <a:rPr lang="ru-RU" sz="2400" i="1" dirty="0" smtClean="0"/>
              <a:t>МОУ «Средняя общеобразовательная школа №118»</a:t>
            </a:r>
            <a:endParaRPr lang="en-US" sz="2400" i="1" dirty="0" smtClean="0"/>
          </a:p>
          <a:p>
            <a:r>
              <a:rPr lang="ru-RU" sz="2400" i="1" dirty="0" smtClean="0"/>
              <a:t>г. Омска</a:t>
            </a:r>
          </a:p>
          <a:p>
            <a:r>
              <a:rPr lang="ru-RU" sz="2400" i="1" dirty="0" smtClean="0"/>
              <a:t>Шаронова Галина Федоровна</a:t>
            </a:r>
            <a:endParaRPr lang="ru-RU" sz="2400" i="1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Презентация к уроку английского языка</a:t>
            </a:r>
            <a:br>
              <a:rPr lang="ru-RU" b="1" dirty="0" smtClean="0"/>
            </a:br>
            <a:r>
              <a:rPr lang="ru-RU" b="1" dirty="0" smtClean="0"/>
              <a:t>по УМК «</a:t>
            </a:r>
            <a:r>
              <a:rPr lang="en-US" b="1" dirty="0" smtClean="0"/>
              <a:t>MILLIE-4</a:t>
            </a:r>
            <a:r>
              <a:rPr lang="ru-RU" b="1" dirty="0" smtClean="0"/>
              <a:t>»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Раздел 4 «</a:t>
            </a:r>
            <a:r>
              <a:rPr lang="en-US" b="1" dirty="0" smtClean="0"/>
              <a:t>In the Castle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814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300 years ago it was one of the king’s palaces. There were a lot of brave knights and princesses in beautiful dresses.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The Tower of London</a:t>
            </a:r>
            <a:endParaRPr lang="ru-RU" sz="4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1028">
            <a:off x="539552" y="2492895"/>
            <a:ext cx="2736304" cy="303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194">
            <a:off x="2995092" y="3033259"/>
            <a:ext cx="2664296" cy="32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225">
            <a:off x="5758796" y="2484201"/>
            <a:ext cx="2880320" cy="338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1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400">
            <a:off x="3564595" y="2676126"/>
            <a:ext cx="2961679" cy="33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was also a prison. Many people were murdered there. Some people say there are ghosts in the Tower.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The Tower of London</a:t>
            </a:r>
            <a:endParaRPr lang="ru-RU" sz="4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365310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36004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1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457200" y="2204864"/>
            <a:ext cx="5410944" cy="3967336"/>
          </a:xfrm>
        </p:spPr>
        <p:txBody>
          <a:bodyPr/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228184" y="1600200"/>
            <a:ext cx="2537864" cy="4565104"/>
          </a:xfrm>
        </p:spPr>
        <p:txBody>
          <a:bodyPr>
            <a:normAutofit/>
          </a:bodyPr>
          <a:lstStyle/>
          <a:p>
            <a:pPr algn="ctr"/>
            <a:r>
              <a:rPr lang="en-US" sz="2600" dirty="0"/>
              <a:t>Today the Tower is a museum. Tourists can see the Crown Jewels of the English kings and </a:t>
            </a:r>
            <a:r>
              <a:rPr lang="en-US" sz="2600" dirty="0" smtClean="0"/>
              <a:t>queens</a:t>
            </a:r>
            <a:endParaRPr lang="ru-RU" sz="2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57200"/>
            <a:ext cx="8295456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The Tower of London</a:t>
            </a:r>
            <a:endParaRPr lang="ru-RU" sz="4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85" y="1700808"/>
            <a:ext cx="2817663" cy="272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005064"/>
            <a:ext cx="3096344" cy="249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2" y="4581128"/>
            <a:ext cx="3171825" cy="191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293484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The </a:t>
            </a:r>
            <a:r>
              <a:rPr lang="en-US" sz="4800" b="1" dirty="0"/>
              <a:t>T</a:t>
            </a:r>
            <a:r>
              <a:rPr lang="en-US" sz="4800" b="1" dirty="0" smtClean="0"/>
              <a:t>ower of London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365895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are seven ravens in the Tower. Their names are Hardey, Thor, Odin, Gwyllum, Cedric, Hugine and Munin.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Many years ago there were a lot of ravens. People say these birds keep the Tower and the city of London safe.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84833"/>
            <a:ext cx="2664296" cy="236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3449205" cy="26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34" y="1484784"/>
            <a:ext cx="26334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95" y="3924534"/>
            <a:ext cx="2466975" cy="252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38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1095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latin typeface="Palatino Linotype" pitchFamily="18" charset="0"/>
              </a:rPr>
              <a:t>Castles in Great Britain</a:t>
            </a:r>
            <a:br>
              <a:rPr lang="en-US" sz="4000" b="1" dirty="0" smtClean="0">
                <a:latin typeface="Palatino Linotype" pitchFamily="18" charset="0"/>
              </a:rPr>
            </a:br>
            <a:r>
              <a:rPr lang="en-US" sz="4000" b="1" dirty="0" smtClean="0">
                <a:solidFill>
                  <a:srgbClr val="00B050"/>
                </a:solidFill>
                <a:latin typeface="Palatino Linotype" pitchFamily="18" charset="0"/>
              </a:rPr>
              <a:t>Scotland</a:t>
            </a:r>
            <a:endParaRPr lang="ru-RU" sz="4000" b="1" dirty="0">
              <a:solidFill>
                <a:srgbClr val="00B050"/>
              </a:solidFill>
              <a:latin typeface="Palatino Linotyp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6" y="1412776"/>
            <a:ext cx="2970134" cy="274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297013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268760"/>
            <a:ext cx="2609850" cy="237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70" y="2812100"/>
            <a:ext cx="2609850" cy="209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98" y="1215422"/>
            <a:ext cx="32709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81709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95851"/>
            <a:ext cx="3168351" cy="32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7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Castles </a:t>
            </a:r>
            <a:r>
              <a:rPr lang="en-US" sz="4000" b="1" dirty="0" smtClean="0">
                <a:latin typeface="+mn-lt"/>
              </a:rPr>
              <a:t>in Great Britain</a:t>
            </a:r>
            <a:r>
              <a:rPr lang="en-US" sz="4000" b="1" dirty="0">
                <a:latin typeface="+mn-lt"/>
              </a:rPr>
              <a:t/>
            </a:r>
            <a:br>
              <a:rPr lang="en-US" sz="4000" b="1" dirty="0">
                <a:latin typeface="+mn-lt"/>
              </a:rPr>
            </a:br>
            <a:r>
              <a:rPr lang="en-US" sz="4000" b="1" dirty="0" smtClean="0">
                <a:latin typeface="+mn-lt"/>
              </a:rPr>
              <a:t>Wales</a:t>
            </a:r>
            <a:endParaRPr lang="ru-RU" sz="4000" b="1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0831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2657475" cy="236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08" y="908720"/>
            <a:ext cx="28871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50" y="3799884"/>
            <a:ext cx="2930818" cy="243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0" y="3115192"/>
            <a:ext cx="26584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4" y="4963042"/>
            <a:ext cx="2731681" cy="179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2880319" cy="22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08" y="2875959"/>
            <a:ext cx="3031156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latin typeface="Palatino Linotype" pitchFamily="18" charset="0"/>
              </a:rPr>
              <a:t>Castles in Great Britain</a:t>
            </a:r>
            <a:br>
              <a:rPr lang="en-US" sz="4000" b="1" dirty="0">
                <a:latin typeface="Palatino Linotype" pitchFamily="18" charset="0"/>
              </a:rPr>
            </a:br>
            <a:r>
              <a:rPr lang="en-US" sz="4000" b="1" dirty="0" smtClean="0">
                <a:latin typeface="Palatino Linotype" pitchFamily="18" charset="0"/>
              </a:rPr>
              <a:t>Northern Ireland</a:t>
            </a:r>
            <a:endParaRPr lang="ru-RU" sz="4000" b="1" dirty="0">
              <a:latin typeface="Palatino Linotyp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07" y="1628800"/>
            <a:ext cx="316359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79" y="1196752"/>
            <a:ext cx="3070151" cy="272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9" y="1412776"/>
            <a:ext cx="29908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13" y="3386504"/>
            <a:ext cx="2568317" cy="288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09" y="3386505"/>
            <a:ext cx="3868202" cy="288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7" y="3933056"/>
            <a:ext cx="2843372" cy="260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3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Castles are made by pupils of 4-1 Class </a:t>
            </a:r>
            <a:r>
              <a:rPr lang="en-US" sz="3600" b="1" dirty="0">
                <a:latin typeface="+mn-lt"/>
              </a:rPr>
              <a:t/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S</a:t>
            </a:r>
            <a:r>
              <a:rPr lang="en-US" sz="3600" b="1" dirty="0" smtClean="0">
                <a:latin typeface="+mn-lt"/>
              </a:rPr>
              <a:t>chool</a:t>
            </a:r>
            <a:r>
              <a:rPr lang="ru-RU" sz="3600" b="1" dirty="0" smtClean="0">
                <a:latin typeface="+mn-lt"/>
              </a:rPr>
              <a:t> №118</a:t>
            </a:r>
            <a:r>
              <a:rPr lang="en-US" sz="3600" b="1" dirty="0" smtClean="0">
                <a:latin typeface="+mn-lt"/>
              </a:rPr>
              <a:t> in Omsk</a:t>
            </a:r>
            <a:endParaRPr lang="ru-RU" sz="3600" b="1" dirty="0">
              <a:latin typeface="+mn-lt"/>
            </a:endParaRPr>
          </a:p>
        </p:txBody>
      </p:sp>
      <p:pic>
        <p:nvPicPr>
          <p:cNvPr id="1026" name="Picture 2" descr="E:\Documents\Mама\фотографии мои январь 2011\IMG_9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1"/>
            <a:ext cx="8294025" cy="452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Castles </a:t>
            </a:r>
            <a:r>
              <a:rPr lang="en-US" sz="3600" b="1" dirty="0" smtClean="0">
                <a:latin typeface="+mn-lt"/>
              </a:rPr>
              <a:t>are made </a:t>
            </a:r>
            <a:r>
              <a:rPr lang="en-US" sz="3600" b="1" dirty="0">
                <a:latin typeface="+mn-lt"/>
              </a:rPr>
              <a:t>by pupils of 4-1 Class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School №118 in Omsk</a:t>
            </a:r>
            <a:endParaRPr lang="ru-RU" sz="3600" b="1" dirty="0">
              <a:latin typeface="+mn-lt"/>
            </a:endParaRPr>
          </a:p>
        </p:txBody>
      </p:sp>
      <p:pic>
        <p:nvPicPr>
          <p:cNvPr id="3074" name="Picture 2" descr="E:\Documents\Mама\фотографии мои январь 2011\IMG_9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064896" cy="50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Castles are </a:t>
            </a:r>
            <a:r>
              <a:rPr lang="en-US" sz="3600" b="1" dirty="0">
                <a:latin typeface="+mn-lt"/>
              </a:rPr>
              <a:t>made by pupils of 4-1 Class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School №118 in Omsk</a:t>
            </a:r>
            <a:endParaRPr lang="ru-RU" sz="3600" b="1" dirty="0">
              <a:latin typeface="+mn-lt"/>
            </a:endParaRPr>
          </a:p>
        </p:txBody>
      </p:sp>
      <p:pic>
        <p:nvPicPr>
          <p:cNvPr id="4099" name="Picture 3" descr="E:\Documents\Mама\фотографии мои январь 2011\IMG_96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51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smtClean="0"/>
              <a:t>Unit outcomes:</a:t>
            </a:r>
          </a:p>
          <a:p>
            <a:pPr marL="0" indent="0">
              <a:buNone/>
            </a:pPr>
            <a:r>
              <a:rPr lang="en-US" sz="3600" dirty="0" smtClean="0"/>
              <a:t>By the end of the unit pupils should be able to</a:t>
            </a:r>
          </a:p>
          <a:p>
            <a:r>
              <a:rPr lang="en-US" sz="3600" dirty="0" smtClean="0"/>
              <a:t>Create and tell their own story </a:t>
            </a:r>
          </a:p>
          <a:p>
            <a:r>
              <a:rPr lang="en-US" sz="3600" dirty="0" smtClean="0"/>
              <a:t>Complete the picture of a castle by asking about and describing missing details and locations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УМК «MILLIE-4»</a:t>
            </a:r>
            <a:br>
              <a:rPr lang="en-US" sz="4000" b="1" dirty="0"/>
            </a:br>
            <a:r>
              <a:rPr lang="en-US" sz="4000" b="1" dirty="0" smtClean="0"/>
              <a:t>Unit  </a:t>
            </a:r>
            <a:r>
              <a:rPr lang="en-US" sz="4000" b="1" dirty="0"/>
              <a:t>4 «In the Castle»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68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Castles </a:t>
            </a:r>
            <a:r>
              <a:rPr lang="en-US" sz="3600" b="1" dirty="0" smtClean="0"/>
              <a:t>are made </a:t>
            </a:r>
            <a:r>
              <a:rPr lang="en-US" sz="3600" b="1" dirty="0"/>
              <a:t>by pupils of 4-1 Class </a:t>
            </a:r>
            <a:br>
              <a:rPr lang="en-US" sz="3600" b="1" dirty="0"/>
            </a:br>
            <a:r>
              <a:rPr lang="en-US" sz="3600" b="1" dirty="0"/>
              <a:t>School №118 in Omsk</a:t>
            </a:r>
            <a:endParaRPr lang="ru-RU" sz="3600" b="1" dirty="0"/>
          </a:p>
        </p:txBody>
      </p:sp>
      <p:pic>
        <p:nvPicPr>
          <p:cNvPr id="2052" name="Picture 4" descr="E:\Documents\Mама\фотографии мои январь 2011\IMG_9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Английский язык «</a:t>
            </a:r>
            <a:r>
              <a:rPr lang="en-US" dirty="0" smtClean="0"/>
              <a:t>Millie-4</a:t>
            </a:r>
            <a:r>
              <a:rPr lang="ru-RU" dirty="0" smtClean="0"/>
              <a:t>» </a:t>
            </a:r>
            <a:r>
              <a:rPr lang="ru-RU" dirty="0" err="1" smtClean="0"/>
              <a:t>С.И.Азарова,Э.Н.Дружинина</a:t>
            </a:r>
            <a:r>
              <a:rPr lang="ru-RU" dirty="0" smtClean="0"/>
              <a:t> и др. 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/>
              <a:t>Литература: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278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Nizhniy Novgorod, Koromyslova Tower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657917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3953255" cy="296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6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empus Sans ITC" pitchFamily="82" charset="0"/>
              </a:rPr>
              <a:t>Many years ago there was a girl called Alyona. One day she went outside the Kremlin to get some water. But there were Tartars near the Kremlin wall. Alyona had a fight with  them and injured them with her yoke. She was so brave and strong! The Tartars scared and ran away. The tower got the name Koromyslova after Alyona’s yoke.</a:t>
            </a:r>
          </a:p>
          <a:p>
            <a:pPr marL="0" indent="0">
              <a:buNone/>
            </a:pPr>
            <a:r>
              <a:rPr lang="en-US" b="1" dirty="0" smtClean="0"/>
              <a:t>________</a:t>
            </a:r>
            <a:endParaRPr lang="ru-RU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i="1" dirty="0" smtClean="0"/>
              <a:t>Injure-</a:t>
            </a:r>
            <a:r>
              <a:rPr lang="ru-RU" i="1" dirty="0" smtClean="0"/>
              <a:t> ранить, нанести повреждение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Yoke-</a:t>
            </a:r>
            <a:r>
              <a:rPr lang="ru-RU" i="1" dirty="0" smtClean="0"/>
              <a:t>коромысло</a:t>
            </a:r>
            <a:endParaRPr lang="en-US" i="1" dirty="0" smtClean="0"/>
          </a:p>
          <a:p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Legend of </a:t>
            </a:r>
            <a:r>
              <a:rPr lang="en-US" b="1" dirty="0"/>
              <a:t>Koromyslova </a:t>
            </a:r>
            <a:r>
              <a:rPr lang="en-US" b="1" dirty="0" smtClean="0"/>
              <a:t>Tower, </a:t>
            </a:r>
            <a:r>
              <a:rPr lang="en-US" b="1" dirty="0"/>
              <a:t>Nizhniy Novgorod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455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The Moscow Kremlin</a:t>
            </a:r>
            <a:endParaRPr lang="ru-RU" sz="4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12776"/>
            <a:ext cx="326354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26" y="1524000"/>
            <a:ext cx="379718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71951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3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The Tower of London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2382"/>
            <a:ext cx="4032448" cy="457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22382"/>
            <a:ext cx="4104456" cy="457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2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Tower of London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Tower of London is an old fortress on the river Thames.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Many tourists from Russia, Japan, the USA, Brazil, China and other countries visit it every day.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7" y="2780928"/>
            <a:ext cx="3947565" cy="35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25045"/>
            <a:ext cx="41044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5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445231"/>
          </a:xfrm>
        </p:spPr>
        <p:txBody>
          <a:bodyPr/>
          <a:lstStyle/>
          <a:p>
            <a:pPr algn="ctr"/>
            <a:r>
              <a:rPr lang="en-US" dirty="0" smtClean="0"/>
              <a:t>Many years ago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The Tower of London</a:t>
            </a:r>
            <a:endParaRPr lang="ru-RU" sz="4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445231"/>
          </a:xfrm>
        </p:spPr>
        <p:txBody>
          <a:bodyPr/>
          <a:lstStyle/>
          <a:p>
            <a:pPr algn="ctr"/>
            <a:r>
              <a:rPr lang="en-US" dirty="0" smtClean="0"/>
              <a:t>Now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7"/>
            <a:ext cx="4104456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9"/>
            <a:ext cx="410445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7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Now there are many high buildings around the Tower, so it does not look very big.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76428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The Tower of London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5526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264</TotalTime>
  <Words>412</Words>
  <Application>Microsoft Office PowerPoint</Application>
  <PresentationFormat>Экран (4:3)</PresentationFormat>
  <Paragraphs>45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Презентация к уроку английского языка по УМК «MILLIE-4» Раздел 4 «In the Castle»</vt:lpstr>
      <vt:lpstr>УМК «MILLIE-4» Unit  4 «In the Castle»</vt:lpstr>
      <vt:lpstr>Nizhniy Novgorod, Koromyslova Tower</vt:lpstr>
      <vt:lpstr>The Legend of Koromyslova Tower, Nizhniy Novgorod </vt:lpstr>
      <vt:lpstr>The Moscow Kremlin</vt:lpstr>
      <vt:lpstr>The Tower of London</vt:lpstr>
      <vt:lpstr>The Tower of London</vt:lpstr>
      <vt:lpstr>The Tower of London</vt:lpstr>
      <vt:lpstr>The Tower of London</vt:lpstr>
      <vt:lpstr>The Tower of London</vt:lpstr>
      <vt:lpstr>The Tower of London</vt:lpstr>
      <vt:lpstr>The Tower of London</vt:lpstr>
      <vt:lpstr>The Tower of London</vt:lpstr>
      <vt:lpstr>Castles in Great Britain Scotland</vt:lpstr>
      <vt:lpstr>Castles in Great Britain Wales</vt:lpstr>
      <vt:lpstr>Castles in Great Britain Northern Ireland</vt:lpstr>
      <vt:lpstr>Castles are made by pupils of 4-1 Class  School №118 in Omsk</vt:lpstr>
      <vt:lpstr>Castles are made by pupils of 4-1 Class  School №118 in Omsk</vt:lpstr>
      <vt:lpstr>Castles are made by pupils of 4-1 Class  School №118 in Omsk</vt:lpstr>
      <vt:lpstr>Castles are made by pupils of 4-1 Class  School №118 in Omsk</vt:lpstr>
      <vt:lpstr>Литература: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 по английскому языку УМК «MILLIE-4» Раздел 4 «In the Castle»</dc:title>
  <dc:creator>Галинка</dc:creator>
  <cp:lastModifiedBy>Галинка</cp:lastModifiedBy>
  <cp:revision>26</cp:revision>
  <dcterms:created xsi:type="dcterms:W3CDTF">2012-01-08T11:56:30Z</dcterms:created>
  <dcterms:modified xsi:type="dcterms:W3CDTF">2012-01-14T06:36:45Z</dcterms:modified>
</cp:coreProperties>
</file>