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sldIdLst>
    <p:sldId id="312" r:id="rId3"/>
    <p:sldId id="256" r:id="rId4"/>
    <p:sldId id="319" r:id="rId5"/>
    <p:sldId id="257" r:id="rId6"/>
    <p:sldId id="302" r:id="rId7"/>
    <p:sldId id="307" r:id="rId8"/>
    <p:sldId id="321" r:id="rId9"/>
    <p:sldId id="322" r:id="rId10"/>
    <p:sldId id="323" r:id="rId11"/>
    <p:sldId id="324" r:id="rId12"/>
    <p:sldId id="320" r:id="rId13"/>
    <p:sldId id="326" r:id="rId14"/>
    <p:sldId id="315" r:id="rId15"/>
    <p:sldId id="316" r:id="rId16"/>
    <p:sldId id="317" r:id="rId17"/>
    <p:sldId id="325" r:id="rId18"/>
    <p:sldId id="278" r:id="rId19"/>
    <p:sldId id="292" r:id="rId20"/>
    <p:sldId id="281" r:id="rId21"/>
    <p:sldId id="313" r:id="rId22"/>
    <p:sldId id="310" r:id="rId23"/>
    <p:sldId id="314" r:id="rId24"/>
    <p:sldId id="305" r:id="rId25"/>
    <p:sldId id="287" r:id="rId26"/>
  </p:sldIdLst>
  <p:sldSz cx="9144000" cy="6858000" type="screen4x3"/>
  <p:notesSz cx="6858000" cy="9144000"/>
  <p:defaultTextStyle>
    <a:defPPr>
      <a:defRPr lang="ru-RU"/>
    </a:defPPr>
    <a:lvl1pPr algn="l" rtl="0" fontAlgn="base">
      <a:spcBef>
        <a:spcPct val="0"/>
      </a:spcBef>
      <a:spcAft>
        <a:spcPct val="0"/>
      </a:spcAft>
      <a:defRPr sz="2100" kern="1200">
        <a:solidFill>
          <a:schemeClr val="tx1"/>
        </a:solidFill>
        <a:latin typeface="Palatino Linotype" pitchFamily="18" charset="0"/>
        <a:ea typeface="+mn-ea"/>
        <a:cs typeface="+mn-cs"/>
      </a:defRPr>
    </a:lvl1pPr>
    <a:lvl2pPr marL="457200" algn="l" rtl="0" fontAlgn="base">
      <a:spcBef>
        <a:spcPct val="0"/>
      </a:spcBef>
      <a:spcAft>
        <a:spcPct val="0"/>
      </a:spcAft>
      <a:defRPr sz="2100" kern="1200">
        <a:solidFill>
          <a:schemeClr val="tx1"/>
        </a:solidFill>
        <a:latin typeface="Palatino Linotype" pitchFamily="18" charset="0"/>
        <a:ea typeface="+mn-ea"/>
        <a:cs typeface="+mn-cs"/>
      </a:defRPr>
    </a:lvl2pPr>
    <a:lvl3pPr marL="914400" algn="l" rtl="0" fontAlgn="base">
      <a:spcBef>
        <a:spcPct val="0"/>
      </a:spcBef>
      <a:spcAft>
        <a:spcPct val="0"/>
      </a:spcAft>
      <a:defRPr sz="2100" kern="1200">
        <a:solidFill>
          <a:schemeClr val="tx1"/>
        </a:solidFill>
        <a:latin typeface="Palatino Linotype" pitchFamily="18" charset="0"/>
        <a:ea typeface="+mn-ea"/>
        <a:cs typeface="+mn-cs"/>
      </a:defRPr>
    </a:lvl3pPr>
    <a:lvl4pPr marL="1371600" algn="l" rtl="0" fontAlgn="base">
      <a:spcBef>
        <a:spcPct val="0"/>
      </a:spcBef>
      <a:spcAft>
        <a:spcPct val="0"/>
      </a:spcAft>
      <a:defRPr sz="2100" kern="1200">
        <a:solidFill>
          <a:schemeClr val="tx1"/>
        </a:solidFill>
        <a:latin typeface="Palatino Linotype" pitchFamily="18" charset="0"/>
        <a:ea typeface="+mn-ea"/>
        <a:cs typeface="+mn-cs"/>
      </a:defRPr>
    </a:lvl4pPr>
    <a:lvl5pPr marL="1828800" algn="l" rtl="0" fontAlgn="base">
      <a:spcBef>
        <a:spcPct val="0"/>
      </a:spcBef>
      <a:spcAft>
        <a:spcPct val="0"/>
      </a:spcAft>
      <a:defRPr sz="2100" kern="1200">
        <a:solidFill>
          <a:schemeClr val="tx1"/>
        </a:solidFill>
        <a:latin typeface="Palatino Linotype" pitchFamily="18" charset="0"/>
        <a:ea typeface="+mn-ea"/>
        <a:cs typeface="+mn-cs"/>
      </a:defRPr>
    </a:lvl5pPr>
    <a:lvl6pPr marL="2286000" algn="l" defTabSz="914400" rtl="0" eaLnBrk="1" latinLnBrk="0" hangingPunct="1">
      <a:defRPr sz="2100" kern="1200">
        <a:solidFill>
          <a:schemeClr val="tx1"/>
        </a:solidFill>
        <a:latin typeface="Palatino Linotype" pitchFamily="18" charset="0"/>
        <a:ea typeface="+mn-ea"/>
        <a:cs typeface="+mn-cs"/>
      </a:defRPr>
    </a:lvl6pPr>
    <a:lvl7pPr marL="2743200" algn="l" defTabSz="914400" rtl="0" eaLnBrk="1" latinLnBrk="0" hangingPunct="1">
      <a:defRPr sz="2100" kern="1200">
        <a:solidFill>
          <a:schemeClr val="tx1"/>
        </a:solidFill>
        <a:latin typeface="Palatino Linotype" pitchFamily="18" charset="0"/>
        <a:ea typeface="+mn-ea"/>
        <a:cs typeface="+mn-cs"/>
      </a:defRPr>
    </a:lvl7pPr>
    <a:lvl8pPr marL="3200400" algn="l" defTabSz="914400" rtl="0" eaLnBrk="1" latinLnBrk="0" hangingPunct="1">
      <a:defRPr sz="2100" kern="1200">
        <a:solidFill>
          <a:schemeClr val="tx1"/>
        </a:solidFill>
        <a:latin typeface="Palatino Linotype" pitchFamily="18" charset="0"/>
        <a:ea typeface="+mn-ea"/>
        <a:cs typeface="+mn-cs"/>
      </a:defRPr>
    </a:lvl8pPr>
    <a:lvl9pPr marL="3657600" algn="l" defTabSz="914400" rtl="0" eaLnBrk="1" latinLnBrk="0" hangingPunct="1">
      <a:defRPr sz="2100" kern="1200">
        <a:solidFill>
          <a:schemeClr val="tx1"/>
        </a:solidFill>
        <a:latin typeface="Palatino Linotype"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2906"/>
    <a:srgbClr val="FF00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5616" autoAdjust="0"/>
    <p:restoredTop sz="94660"/>
  </p:normalViewPr>
  <p:slideViewPr>
    <p:cSldViewPr>
      <p:cViewPr>
        <p:scale>
          <a:sx n="50" d="100"/>
          <a:sy n="50" d="100"/>
        </p:scale>
        <p:origin x="-780" y="-2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Line 7"/>
          <p:cNvSpPr>
            <a:spLocks noChangeShapeType="1"/>
          </p:cNvSpPr>
          <p:nvPr/>
        </p:nvSpPr>
        <p:spPr bwMode="auto">
          <a:xfrm>
            <a:off x="228600" y="990600"/>
            <a:ext cx="8610600" cy="0"/>
          </a:xfrm>
          <a:prstGeom prst="line">
            <a:avLst/>
          </a:prstGeom>
          <a:noFill/>
          <a:ln w="66675">
            <a:solidFill>
              <a:schemeClr val="tx2"/>
            </a:solidFill>
            <a:round/>
            <a:headEnd/>
            <a:tailEnd/>
          </a:ln>
          <a:effectLst/>
          <a:extLst>
            <a:ext uri="{909E8E84-426E-40DD-AFC4-6F175D3DCCD1}"/>
            <a:ext uri="{AF507438-7753-43E0-B8FC-AC1667EBCBE1}"/>
          </a:extLst>
        </p:spPr>
        <p:txBody>
          <a:bodyPr/>
          <a:lstStyle/>
          <a:p>
            <a:pPr>
              <a:defRPr/>
            </a:pPr>
            <a:endParaRPr lang="ru-RU" sz="1800">
              <a:solidFill>
                <a:srgbClr val="FFFFFF"/>
              </a:solidFill>
              <a:latin typeface="+mn-lt"/>
            </a:endParaRPr>
          </a:p>
        </p:txBody>
      </p:sp>
      <p:grpSp>
        <p:nvGrpSpPr>
          <p:cNvPr id="5" name="Group 8"/>
          <p:cNvGrpSpPr>
            <a:grpSpLocks/>
          </p:cNvGrpSpPr>
          <p:nvPr/>
        </p:nvGrpSpPr>
        <p:grpSpPr bwMode="auto">
          <a:xfrm>
            <a:off x="228600" y="1447800"/>
            <a:ext cx="2286000" cy="2514600"/>
            <a:chOff x="144" y="912"/>
            <a:chExt cx="1440" cy="1584"/>
          </a:xfrm>
        </p:grpSpPr>
        <p:sp>
          <p:nvSpPr>
            <p:cNvPr id="6" name="Rectangle 9"/>
            <p:cNvSpPr>
              <a:spLocks noChangeArrowheads="1"/>
            </p:cNvSpPr>
            <p:nvPr/>
          </p:nvSpPr>
          <p:spPr bwMode="auto">
            <a:xfrm>
              <a:off x="960" y="912"/>
              <a:ext cx="52" cy="979"/>
            </a:xfrm>
            <a:prstGeom prst="rect">
              <a:avLst/>
            </a:prstGeom>
            <a:solidFill>
              <a:schemeClr val="accent2"/>
            </a:solidFill>
            <a:ln>
              <a:noFill/>
            </a:ln>
            <a:extLst>
              <a:ext uri="{91240B29-F687-4F45-9708-019B960494DF}"/>
            </a:extLst>
          </p:spPr>
          <p:txBody>
            <a:bodyPr/>
            <a:lstStyle/>
            <a:p>
              <a:pPr>
                <a:defRPr/>
              </a:pPr>
              <a:endParaRPr lang="ru-RU" sz="1800">
                <a:solidFill>
                  <a:srgbClr val="FFFFFF"/>
                </a:solidFill>
                <a:latin typeface="+mn-lt"/>
              </a:endParaRPr>
            </a:p>
          </p:txBody>
        </p:sp>
        <p:sp>
          <p:nvSpPr>
            <p:cNvPr id="7" name="Rectangle 10"/>
            <p:cNvSpPr>
              <a:spLocks noChangeArrowheads="1"/>
            </p:cNvSpPr>
            <p:nvPr/>
          </p:nvSpPr>
          <p:spPr bwMode="auto">
            <a:xfrm>
              <a:off x="844" y="912"/>
              <a:ext cx="52" cy="861"/>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8" name="Rectangle 11"/>
            <p:cNvSpPr>
              <a:spLocks noChangeArrowheads="1"/>
            </p:cNvSpPr>
            <p:nvPr/>
          </p:nvSpPr>
          <p:spPr bwMode="auto">
            <a:xfrm>
              <a:off x="727" y="912"/>
              <a:ext cx="52" cy="736"/>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9" name="Rectangle 12"/>
            <p:cNvSpPr>
              <a:spLocks noChangeArrowheads="1"/>
            </p:cNvSpPr>
            <p:nvPr/>
          </p:nvSpPr>
          <p:spPr bwMode="auto">
            <a:xfrm>
              <a:off x="610" y="912"/>
              <a:ext cx="52" cy="612"/>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10" name="Rectangle 13"/>
            <p:cNvSpPr>
              <a:spLocks noChangeArrowheads="1"/>
            </p:cNvSpPr>
            <p:nvPr/>
          </p:nvSpPr>
          <p:spPr bwMode="auto">
            <a:xfrm>
              <a:off x="494" y="912"/>
              <a:ext cx="52" cy="493"/>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11" name="Rectangle 14"/>
            <p:cNvSpPr>
              <a:spLocks noChangeArrowheads="1"/>
            </p:cNvSpPr>
            <p:nvPr/>
          </p:nvSpPr>
          <p:spPr bwMode="auto">
            <a:xfrm>
              <a:off x="377" y="912"/>
              <a:ext cx="52" cy="361"/>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12" name="Rectangle 15"/>
            <p:cNvSpPr>
              <a:spLocks noChangeArrowheads="1"/>
            </p:cNvSpPr>
            <p:nvPr/>
          </p:nvSpPr>
          <p:spPr bwMode="auto">
            <a:xfrm>
              <a:off x="260" y="912"/>
              <a:ext cx="52" cy="249"/>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13" name="Rectangle 16"/>
            <p:cNvSpPr>
              <a:spLocks noChangeArrowheads="1"/>
            </p:cNvSpPr>
            <p:nvPr/>
          </p:nvSpPr>
          <p:spPr bwMode="auto">
            <a:xfrm>
              <a:off x="144" y="912"/>
              <a:ext cx="52" cy="125"/>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14" name="Rectangle 17"/>
            <p:cNvSpPr>
              <a:spLocks noChangeArrowheads="1"/>
            </p:cNvSpPr>
            <p:nvPr/>
          </p:nvSpPr>
          <p:spPr bwMode="auto">
            <a:xfrm>
              <a:off x="1077" y="912"/>
              <a:ext cx="49" cy="1098"/>
            </a:xfrm>
            <a:prstGeom prst="rect">
              <a:avLst/>
            </a:prstGeom>
            <a:solidFill>
              <a:schemeClr val="accent2"/>
            </a:solidFill>
            <a:ln>
              <a:noFill/>
            </a:ln>
            <a:extLst>
              <a:ext uri="{91240B29-F687-4F45-9708-019B960494DF}"/>
            </a:extLst>
          </p:spPr>
          <p:txBody>
            <a:bodyPr/>
            <a:lstStyle/>
            <a:p>
              <a:pPr>
                <a:defRPr/>
              </a:pPr>
              <a:endParaRPr lang="ru-RU" sz="1800">
                <a:solidFill>
                  <a:srgbClr val="FFFFFF"/>
                </a:solidFill>
                <a:latin typeface="+mn-lt"/>
              </a:endParaRPr>
            </a:p>
          </p:txBody>
        </p:sp>
        <p:sp>
          <p:nvSpPr>
            <p:cNvPr id="15" name="Rectangle 18"/>
            <p:cNvSpPr>
              <a:spLocks noChangeArrowheads="1"/>
            </p:cNvSpPr>
            <p:nvPr/>
          </p:nvSpPr>
          <p:spPr bwMode="auto">
            <a:xfrm>
              <a:off x="1191" y="912"/>
              <a:ext cx="49" cy="1223"/>
            </a:xfrm>
            <a:prstGeom prst="rect">
              <a:avLst/>
            </a:prstGeom>
            <a:solidFill>
              <a:schemeClr val="accent2"/>
            </a:solidFill>
            <a:ln>
              <a:noFill/>
            </a:ln>
            <a:extLst>
              <a:ext uri="{91240B29-F687-4F45-9708-019B960494DF}"/>
            </a:extLst>
          </p:spPr>
          <p:txBody>
            <a:bodyPr/>
            <a:lstStyle/>
            <a:p>
              <a:pPr>
                <a:defRPr/>
              </a:pPr>
              <a:endParaRPr lang="ru-RU" sz="1800">
                <a:solidFill>
                  <a:srgbClr val="FFFFFF"/>
                </a:solidFill>
                <a:latin typeface="+mn-lt"/>
              </a:endParaRPr>
            </a:p>
          </p:txBody>
        </p:sp>
        <p:sp>
          <p:nvSpPr>
            <p:cNvPr id="16" name="Rectangle 19"/>
            <p:cNvSpPr>
              <a:spLocks noChangeArrowheads="1"/>
            </p:cNvSpPr>
            <p:nvPr/>
          </p:nvSpPr>
          <p:spPr bwMode="auto">
            <a:xfrm>
              <a:off x="1304" y="912"/>
              <a:ext cx="49" cy="1341"/>
            </a:xfrm>
            <a:prstGeom prst="rect">
              <a:avLst/>
            </a:prstGeom>
            <a:solidFill>
              <a:schemeClr val="accent1"/>
            </a:solidFill>
            <a:ln>
              <a:noFill/>
            </a:ln>
            <a:extLst>
              <a:ext uri="{91240B29-F687-4F45-9708-019B960494DF}"/>
            </a:extLst>
          </p:spPr>
          <p:txBody>
            <a:bodyPr/>
            <a:lstStyle/>
            <a:p>
              <a:pPr>
                <a:defRPr/>
              </a:pPr>
              <a:endParaRPr lang="ru-RU" sz="1800">
                <a:solidFill>
                  <a:srgbClr val="FFFFFF"/>
                </a:solidFill>
                <a:latin typeface="+mn-lt"/>
              </a:endParaRPr>
            </a:p>
          </p:txBody>
        </p:sp>
        <p:sp>
          <p:nvSpPr>
            <p:cNvPr id="17" name="Rectangle 20"/>
            <p:cNvSpPr>
              <a:spLocks noChangeArrowheads="1"/>
            </p:cNvSpPr>
            <p:nvPr/>
          </p:nvSpPr>
          <p:spPr bwMode="auto">
            <a:xfrm>
              <a:off x="1418" y="912"/>
              <a:ext cx="52" cy="1466"/>
            </a:xfrm>
            <a:prstGeom prst="rect">
              <a:avLst/>
            </a:prstGeom>
            <a:solidFill>
              <a:schemeClr val="accent1"/>
            </a:solidFill>
            <a:ln>
              <a:noFill/>
            </a:ln>
            <a:extLst>
              <a:ext uri="{91240B29-F687-4F45-9708-019B960494DF}"/>
            </a:extLst>
          </p:spPr>
          <p:txBody>
            <a:bodyPr/>
            <a:lstStyle/>
            <a:p>
              <a:pPr>
                <a:defRPr/>
              </a:pPr>
              <a:endParaRPr lang="ru-RU" sz="1800">
                <a:solidFill>
                  <a:srgbClr val="FFFFFF"/>
                </a:solidFill>
                <a:latin typeface="+mn-lt"/>
              </a:endParaRPr>
            </a:p>
          </p:txBody>
        </p:sp>
        <p:sp>
          <p:nvSpPr>
            <p:cNvPr id="18" name="Rectangle 21"/>
            <p:cNvSpPr>
              <a:spLocks noChangeArrowheads="1"/>
            </p:cNvSpPr>
            <p:nvPr/>
          </p:nvSpPr>
          <p:spPr bwMode="auto">
            <a:xfrm>
              <a:off x="1535" y="912"/>
              <a:ext cx="49" cy="1584"/>
            </a:xfrm>
            <a:prstGeom prst="rect">
              <a:avLst/>
            </a:prstGeom>
            <a:solidFill>
              <a:schemeClr val="accent1"/>
            </a:solidFill>
            <a:ln>
              <a:noFill/>
            </a:ln>
            <a:extLst>
              <a:ext uri="{91240B29-F687-4F45-9708-019B960494DF}"/>
            </a:extLst>
          </p:spPr>
          <p:txBody>
            <a:bodyPr/>
            <a:lstStyle/>
            <a:p>
              <a:pPr>
                <a:defRPr/>
              </a:pPr>
              <a:endParaRPr lang="ru-RU" sz="1800">
                <a:solidFill>
                  <a:srgbClr val="FFFFFF"/>
                </a:solidFill>
                <a:latin typeface="+mn-lt"/>
              </a:endParaRPr>
            </a:p>
          </p:txBody>
        </p:sp>
      </p:grpSp>
      <p:sp>
        <p:nvSpPr>
          <p:cNvPr id="19" name="Line 22"/>
          <p:cNvSpPr>
            <a:spLocks noChangeShapeType="1"/>
          </p:cNvSpPr>
          <p:nvPr/>
        </p:nvSpPr>
        <p:spPr bwMode="auto">
          <a:xfrm>
            <a:off x="266700" y="6172200"/>
            <a:ext cx="8610600" cy="0"/>
          </a:xfrm>
          <a:prstGeom prst="line">
            <a:avLst/>
          </a:prstGeom>
          <a:noFill/>
          <a:ln w="12700">
            <a:solidFill>
              <a:schemeClr val="tx2"/>
            </a:solidFill>
            <a:round/>
            <a:headEnd/>
            <a:tailEnd/>
          </a:ln>
          <a:effectLst/>
          <a:extLst>
            <a:ext uri="{909E8E84-426E-40DD-AFC4-6F175D3DCCD1}"/>
            <a:ext uri="{AF507438-7753-43E0-B8FC-AC1667EBCBE1}"/>
          </a:extLst>
        </p:spPr>
        <p:txBody>
          <a:bodyPr/>
          <a:lstStyle/>
          <a:p>
            <a:pPr>
              <a:defRPr/>
            </a:pPr>
            <a:endParaRPr lang="ru-RU" sz="1800">
              <a:solidFill>
                <a:srgbClr val="FFFFFF"/>
              </a:solidFill>
              <a:latin typeface="+mn-lt"/>
            </a:endParaRPr>
          </a:p>
        </p:txBody>
      </p:sp>
      <p:sp>
        <p:nvSpPr>
          <p:cNvPr id="63490" name="Rectangle 2"/>
          <p:cNvSpPr>
            <a:spLocks noGrp="1" noChangeArrowheads="1"/>
          </p:cNvSpPr>
          <p:nvPr>
            <p:ph type="ctrTitle"/>
          </p:nvPr>
        </p:nvSpPr>
        <p:spPr>
          <a:xfrm>
            <a:off x="2895600" y="1371600"/>
            <a:ext cx="5867400" cy="2286000"/>
          </a:xfrm>
        </p:spPr>
        <p:txBody>
          <a:bodyPr/>
          <a:lstStyle>
            <a:lvl1pPr>
              <a:defRPr sz="4500"/>
            </a:lvl1pPr>
          </a:lstStyle>
          <a:p>
            <a:pPr lvl="0"/>
            <a:r>
              <a:rPr lang="pt-PT" noProof="0" smtClean="0"/>
              <a:t>Clique para editar o estilo do título mestre</a:t>
            </a:r>
          </a:p>
        </p:txBody>
      </p:sp>
      <p:sp>
        <p:nvSpPr>
          <p:cNvPr id="63491" name="Rectangle 3"/>
          <p:cNvSpPr>
            <a:spLocks noGrp="1" noChangeArrowheads="1"/>
          </p:cNvSpPr>
          <p:nvPr>
            <p:ph type="subTitle" idx="1"/>
          </p:nvPr>
        </p:nvSpPr>
        <p:spPr>
          <a:xfrm>
            <a:off x="2971800" y="4267200"/>
            <a:ext cx="5791200" cy="1447800"/>
          </a:xfrm>
        </p:spPr>
        <p:txBody>
          <a:bodyPr/>
          <a:lstStyle>
            <a:lvl1pPr marL="0" indent="0">
              <a:buFont typeface="Wingdings" pitchFamily="2" charset="2"/>
              <a:buNone/>
              <a:defRPr sz="2600" b="1"/>
            </a:lvl1pPr>
          </a:lstStyle>
          <a:p>
            <a:pPr lvl="0"/>
            <a:r>
              <a:rPr lang="pt-PT" noProof="0" smtClean="0"/>
              <a:t>Clique para editar o estilo do subtítulo mestre</a:t>
            </a:r>
          </a:p>
        </p:txBody>
      </p:sp>
      <p:sp>
        <p:nvSpPr>
          <p:cNvPr id="20" name="Rectangle 4"/>
          <p:cNvSpPr>
            <a:spLocks noGrp="1" noChangeArrowheads="1"/>
          </p:cNvSpPr>
          <p:nvPr>
            <p:ph type="dt" sz="half" idx="10"/>
          </p:nvPr>
        </p:nvSpPr>
        <p:spPr>
          <a:xfrm>
            <a:off x="457200" y="6248400"/>
            <a:ext cx="2133600" cy="457200"/>
          </a:xfrm>
        </p:spPr>
        <p:txBody>
          <a:bodyPr/>
          <a:lstStyle>
            <a:lvl1pPr fontAlgn="auto">
              <a:spcBef>
                <a:spcPts val="0"/>
              </a:spcBef>
              <a:spcAft>
                <a:spcPts val="0"/>
              </a:spcAft>
              <a:defRPr/>
            </a:lvl1pPr>
          </a:lstStyle>
          <a:p>
            <a:pPr>
              <a:defRPr/>
            </a:pPr>
            <a:endParaRPr lang="pt-PT"/>
          </a:p>
        </p:txBody>
      </p:sp>
      <p:sp>
        <p:nvSpPr>
          <p:cNvPr id="21"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pt-PT"/>
          </a:p>
        </p:txBody>
      </p:sp>
      <p:sp>
        <p:nvSpPr>
          <p:cNvPr id="22"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3F266D6-A303-49C5-BA81-CE696D9C2B22}" type="slidenum">
              <a:rPr lang="pt-PT"/>
              <a:pPr>
                <a:defRPr/>
              </a:pPr>
              <a:t>‹#›</a:t>
            </a:fld>
            <a:endParaRPr lang="pt-PT"/>
          </a:p>
        </p:txBody>
      </p:sp>
    </p:spTree>
  </p:cSld>
  <p:clrMapOvr>
    <a:masterClrMapping/>
  </p:clrMapOvr>
  <p:transition spd="med">
    <p:check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34200" y="457200"/>
            <a:ext cx="1752600" cy="5638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676400" y="457200"/>
            <a:ext cx="5105400" cy="5638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5" name="Номер слайда 4"/>
          <p:cNvSpPr>
            <a:spLocks noGrp="1"/>
          </p:cNvSpPr>
          <p:nvPr>
            <p:ph type="sldNum" sz="quarter" idx="11"/>
          </p:nvPr>
        </p:nvSpPr>
        <p:spPr/>
        <p:txBody>
          <a:bodyPr/>
          <a:lstStyle>
            <a:lvl1pPr fontAlgn="auto">
              <a:spcBef>
                <a:spcPts val="0"/>
              </a:spcBef>
              <a:spcAft>
                <a:spcPts val="0"/>
              </a:spcAft>
              <a:defRPr/>
            </a:lvl1pPr>
          </a:lstStyle>
          <a:p>
            <a:pPr>
              <a:defRPr/>
            </a:pPr>
            <a:fld id="{A6F8F1EE-19F8-4122-9DA7-FDB0B6E67F05}" type="slidenum">
              <a:rPr lang="pt-PT"/>
              <a:pPr>
                <a:defRPr/>
              </a:pPr>
              <a:t>‹#›</a:t>
            </a:fld>
            <a:endParaRPr lang="pt-PT"/>
          </a:p>
        </p:txBody>
      </p:sp>
      <p:sp>
        <p:nvSpPr>
          <p:cNvPr id="6" name="Дата 5"/>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TextBox 7"/>
          <p:cNvSpPr txBox="1"/>
          <p:nvPr/>
        </p:nvSpPr>
        <p:spPr>
          <a:xfrm>
            <a:off x="1828800" y="3159125"/>
            <a:ext cx="457200" cy="1035050"/>
          </a:xfrm>
          <a:prstGeom prst="rect">
            <a:avLst/>
          </a:prstGeom>
          <a:noFill/>
        </p:spPr>
        <p:txBody>
          <a:bodyPr lIns="0" tIns="9144" rIns="0" bIns="9144" anchor="ctr">
            <a:spAutoFit/>
          </a:bodyPr>
          <a:lstStyle/>
          <a:p>
            <a:pPr fontAlgn="auto">
              <a:spcBef>
                <a:spcPts val="0"/>
              </a:spcBef>
              <a:spcAft>
                <a:spcPts val="0"/>
              </a:spcAft>
              <a:defRPr/>
            </a:pPr>
            <a:r>
              <a:rPr lang="en-US" sz="6600" dirty="0">
                <a:effectLst>
                  <a:outerShdw blurRad="38100" dist="38100" dir="2700000" algn="tl">
                    <a:srgbClr val="000000">
                      <a:alpha val="43137"/>
                    </a:srgbClr>
                  </a:outerShdw>
                </a:effectLst>
                <a:latin typeface="+mn-lt"/>
              </a:rPr>
              <a:t>{</a:t>
            </a:r>
          </a:p>
        </p:txBody>
      </p:sp>
      <p:sp>
        <p:nvSpPr>
          <p:cNvPr id="2" name="Title 1"/>
          <p:cNvSpPr>
            <a:spLocks noGrp="1"/>
          </p:cNvSpPr>
          <p:nvPr>
            <p:ph type="ctrTitle"/>
          </p:nvPr>
        </p:nvSpPr>
        <p:spPr>
          <a:xfrm>
            <a:off x="777240" y="1219200"/>
            <a:ext cx="7543800" cy="2152650"/>
          </a:xfrm>
        </p:spPr>
        <p:txBody>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5" name="Date Placeholder 14"/>
          <p:cNvSpPr>
            <a:spLocks noGrp="1"/>
          </p:cNvSpPr>
          <p:nvPr>
            <p:ph type="dt" sz="half" idx="10"/>
          </p:nvPr>
        </p:nvSpPr>
        <p:spPr/>
        <p:txBody>
          <a:bodyPr/>
          <a:lstStyle>
            <a:lvl1pPr>
              <a:defRPr/>
            </a:lvl1pPr>
          </a:lstStyle>
          <a:p>
            <a:pPr>
              <a:defRPr/>
            </a:pPr>
            <a:fld id="{734A8897-D918-4D7A-BC7D-3894D20F081F}" type="datetimeFigureOut">
              <a:rPr lang="ru-RU"/>
              <a:pPr>
                <a:defRPr/>
              </a:pPr>
              <a:t>15.04.2014</a:t>
            </a:fld>
            <a:endParaRPr lang="ru-RU"/>
          </a:p>
        </p:txBody>
      </p:sp>
      <p:sp>
        <p:nvSpPr>
          <p:cNvPr id="6" name="Slide Number Placeholder 15"/>
          <p:cNvSpPr>
            <a:spLocks noGrp="1"/>
          </p:cNvSpPr>
          <p:nvPr>
            <p:ph type="sldNum" sz="quarter" idx="11"/>
          </p:nvPr>
        </p:nvSpPr>
        <p:spPr/>
        <p:txBody>
          <a:bodyPr/>
          <a:lstStyle>
            <a:lvl1pPr>
              <a:defRPr/>
            </a:lvl1pPr>
          </a:lstStyle>
          <a:p>
            <a:pPr>
              <a:defRPr/>
            </a:pPr>
            <a:fld id="{73CC0141-2AB7-4AD1-A2B3-39E5AFB631BF}" type="slidenum">
              <a:rPr lang="ru-RU"/>
              <a:pPr>
                <a:defRPr/>
              </a:pPr>
              <a:t>‹#›</a:t>
            </a:fld>
            <a:endParaRPr lang="ru-RU"/>
          </a:p>
        </p:txBody>
      </p:sp>
      <p:sp>
        <p:nvSpPr>
          <p:cNvPr id="7" name="Footer Placeholder 16"/>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5" name="TextBox 7"/>
          <p:cNvSpPr txBox="1"/>
          <p:nvPr/>
        </p:nvSpPr>
        <p:spPr>
          <a:xfrm>
            <a:off x="4267200" y="4075113"/>
            <a:ext cx="457200" cy="1014412"/>
          </a:xfrm>
          <a:prstGeom prst="rect">
            <a:avLst/>
          </a:prstGeom>
          <a:noFill/>
        </p:spPr>
        <p:txBody>
          <a:bodyPr lIns="0" tIns="0" rIns="0" bIns="0">
            <a:spAutoFit/>
          </a:bodyPr>
          <a:lstStyle/>
          <a:p>
            <a:pPr fontAlgn="auto">
              <a:spcBef>
                <a:spcPts val="0"/>
              </a:spcBef>
              <a:spcAft>
                <a:spcPts val="0"/>
              </a:spcAft>
              <a:defRPr/>
            </a:pPr>
            <a:r>
              <a:rPr lang="en-US" sz="6600" dirty="0">
                <a:effectLst>
                  <a:outerShdw blurRad="38100" dist="38100" dir="2700000" algn="tl">
                    <a:srgbClr val="000000">
                      <a:alpha val="43137"/>
                    </a:srgbClr>
                  </a:outerShdw>
                </a:effectLst>
                <a:latin typeface="+mn-lt"/>
              </a:rPr>
              <a:t>{</a:t>
            </a:r>
          </a:p>
        </p:txBody>
      </p:sp>
      <p:sp>
        <p:nvSpPr>
          <p:cNvPr id="3" name="Text Placeholder 2"/>
          <p:cNvSpPr>
            <a:spLocks noGrp="1"/>
          </p:cNvSpPr>
          <p:nvPr>
            <p:ph type="body" idx="1"/>
          </p:nvPr>
        </p:nvSpPr>
        <p:spPr>
          <a:xfrm>
            <a:off x="4572000" y="4267368"/>
            <a:ext cx="3733800" cy="731520"/>
          </a:xfrm>
        </p:spPr>
        <p:txBody>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
        <p:nvSpPr>
          <p:cNvPr id="6" name="Date Placeholder 11"/>
          <p:cNvSpPr>
            <a:spLocks noGrp="1"/>
          </p:cNvSpPr>
          <p:nvPr>
            <p:ph type="dt" sz="half" idx="10"/>
          </p:nvPr>
        </p:nvSpPr>
        <p:spPr/>
        <p:txBody>
          <a:bodyPr/>
          <a:lstStyle>
            <a:lvl1pPr>
              <a:defRPr/>
            </a:lvl1pPr>
          </a:lstStyle>
          <a:p>
            <a:pPr>
              <a:defRPr/>
            </a:pPr>
            <a:fld id="{AE521128-7CFC-4D96-8DF0-5BB4D04B22B3}" type="datetimeFigureOut">
              <a:rPr lang="ru-RU"/>
              <a:pPr>
                <a:defRPr/>
              </a:pPr>
              <a:t>15.04.2014</a:t>
            </a:fld>
            <a:endParaRPr lang="ru-RU"/>
          </a:p>
        </p:txBody>
      </p:sp>
      <p:sp>
        <p:nvSpPr>
          <p:cNvPr id="7" name="Slide Number Placeholder 12"/>
          <p:cNvSpPr>
            <a:spLocks noGrp="1"/>
          </p:cNvSpPr>
          <p:nvPr>
            <p:ph type="sldNum" sz="quarter" idx="11"/>
          </p:nvPr>
        </p:nvSpPr>
        <p:spPr/>
        <p:txBody>
          <a:bodyPr/>
          <a:lstStyle>
            <a:lvl1pPr>
              <a:defRPr/>
            </a:lvl1pPr>
          </a:lstStyle>
          <a:p>
            <a:pPr>
              <a:defRPr/>
            </a:pPr>
            <a:fld id="{3D450E14-D4B6-416B-83E5-ED1835532206}" type="slidenum">
              <a:rPr lang="ru-RU"/>
              <a:pPr>
                <a:defRPr/>
              </a:pPr>
              <a:t>‹#›</a:t>
            </a:fld>
            <a:endParaRPr lang="ru-RU"/>
          </a:p>
        </p:txBody>
      </p:sp>
      <p:sp>
        <p:nvSpPr>
          <p:cNvPr id="8" name="Footer Placeholder 13"/>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Date Placeholder 7"/>
          <p:cNvSpPr>
            <a:spLocks noGrp="1"/>
          </p:cNvSpPr>
          <p:nvPr>
            <p:ph type="dt" sz="half" idx="15"/>
          </p:nvPr>
        </p:nvSpPr>
        <p:spPr/>
        <p:txBody>
          <a:bodyPr/>
          <a:lstStyle>
            <a:lvl1pPr>
              <a:defRPr/>
            </a:lvl1pPr>
          </a:lstStyle>
          <a:p>
            <a:pPr>
              <a:defRPr/>
            </a:pPr>
            <a:fld id="{D4E4EA88-B9FC-43E5-A68B-C6F4E9E0E478}" type="datetimeFigureOut">
              <a:rPr lang="ru-RU"/>
              <a:pPr>
                <a:defRPr/>
              </a:pPr>
              <a:t>15.04.2014</a:t>
            </a:fld>
            <a:endParaRPr lang="ru-RU"/>
          </a:p>
        </p:txBody>
      </p:sp>
      <p:sp>
        <p:nvSpPr>
          <p:cNvPr id="8" name="Slide Number Placeholder 8"/>
          <p:cNvSpPr>
            <a:spLocks noGrp="1"/>
          </p:cNvSpPr>
          <p:nvPr>
            <p:ph type="sldNum" sz="quarter" idx="16"/>
          </p:nvPr>
        </p:nvSpPr>
        <p:spPr/>
        <p:txBody>
          <a:bodyPr/>
          <a:lstStyle>
            <a:lvl1pPr>
              <a:defRPr/>
            </a:lvl1pPr>
          </a:lstStyle>
          <a:p>
            <a:pPr>
              <a:defRPr/>
            </a:pPr>
            <a:fld id="{F754E420-5D52-41C1-BF0F-DEFD6DA59422}" type="slidenum">
              <a:rPr lang="ru-RU"/>
              <a:pPr>
                <a:defRPr/>
              </a:pPr>
              <a:t>‹#›</a:t>
            </a:fld>
            <a:endParaRPr lang="ru-RU"/>
          </a:p>
        </p:txBody>
      </p:sp>
      <p:sp>
        <p:nvSpPr>
          <p:cNvPr id="9" name="Footer Placeholder 9"/>
          <p:cNvSpPr>
            <a:spLocks noGrp="1"/>
          </p:cNvSpPr>
          <p:nvPr>
            <p:ph type="ftr" sz="quarter" idx="17"/>
          </p:nvPr>
        </p:nvSpPr>
        <p:spPr/>
        <p:txBody>
          <a:bodyPr/>
          <a:lstStyle>
            <a:lvl1pPr>
              <a:defRPr/>
            </a:lvl1pPr>
          </a:lstStyle>
          <a:p>
            <a:pPr>
              <a:defRPr/>
            </a:pPr>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3" name="Date Placeholder 6"/>
          <p:cNvSpPr>
            <a:spLocks noGrp="1"/>
          </p:cNvSpPr>
          <p:nvPr>
            <p:ph type="dt" sz="half" idx="10"/>
          </p:nvPr>
        </p:nvSpPr>
        <p:spPr/>
        <p:txBody>
          <a:bodyPr/>
          <a:lstStyle>
            <a:lvl1pPr>
              <a:defRPr/>
            </a:lvl1pPr>
          </a:lstStyle>
          <a:p>
            <a:pPr>
              <a:defRPr/>
            </a:pPr>
            <a:fld id="{B6FC394E-3577-46A9-BB89-D4357377C724}" type="datetimeFigureOut">
              <a:rPr lang="ru-RU"/>
              <a:pPr>
                <a:defRPr/>
              </a:pPr>
              <a:t>15.04.2014</a:t>
            </a:fld>
            <a:endParaRPr lang="ru-RU"/>
          </a:p>
        </p:txBody>
      </p:sp>
      <p:sp>
        <p:nvSpPr>
          <p:cNvPr id="4" name="Slide Number Placeholder 7"/>
          <p:cNvSpPr>
            <a:spLocks noGrp="1"/>
          </p:cNvSpPr>
          <p:nvPr>
            <p:ph type="sldNum" sz="quarter" idx="11"/>
          </p:nvPr>
        </p:nvSpPr>
        <p:spPr/>
        <p:txBody>
          <a:bodyPr/>
          <a:lstStyle>
            <a:lvl1pPr>
              <a:defRPr/>
            </a:lvl1pPr>
          </a:lstStyle>
          <a:p>
            <a:pPr>
              <a:defRPr/>
            </a:pPr>
            <a:fld id="{CB461A47-4B86-4CDD-ACED-C2734F93D907}" type="slidenum">
              <a:rPr lang="ru-RU"/>
              <a:pPr>
                <a:defRPr/>
              </a:pPr>
              <a:t>‹#›</a:t>
            </a:fld>
            <a:endParaRPr lang="ru-RU"/>
          </a:p>
        </p:txBody>
      </p:sp>
      <p:sp>
        <p:nvSpPr>
          <p:cNvPr id="5" name="Footer Placeholder 8"/>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4"/>
          <p:cNvSpPr>
            <a:spLocks noGrp="1"/>
          </p:cNvSpPr>
          <p:nvPr>
            <p:ph type="dt" sz="half" idx="10"/>
          </p:nvPr>
        </p:nvSpPr>
        <p:spPr/>
        <p:txBody>
          <a:bodyPr/>
          <a:lstStyle>
            <a:lvl1pPr>
              <a:defRPr/>
            </a:lvl1pPr>
          </a:lstStyle>
          <a:p>
            <a:pPr>
              <a:defRPr/>
            </a:pPr>
            <a:fld id="{3610577C-5387-4286-9ADF-0BFF2B9D0D18}" type="datetimeFigureOut">
              <a:rPr lang="ru-RU"/>
              <a:pPr>
                <a:defRPr/>
              </a:pPr>
              <a:t>15.04.2014</a:t>
            </a:fld>
            <a:endParaRPr lang="ru-RU"/>
          </a:p>
        </p:txBody>
      </p:sp>
      <p:sp>
        <p:nvSpPr>
          <p:cNvPr id="3" name="Slide Number Placeholder 5"/>
          <p:cNvSpPr>
            <a:spLocks noGrp="1"/>
          </p:cNvSpPr>
          <p:nvPr>
            <p:ph type="sldNum" sz="quarter" idx="11"/>
          </p:nvPr>
        </p:nvSpPr>
        <p:spPr/>
        <p:txBody>
          <a:bodyPr/>
          <a:lstStyle>
            <a:lvl1pPr>
              <a:defRPr/>
            </a:lvl1pPr>
          </a:lstStyle>
          <a:p>
            <a:pPr>
              <a:defRPr/>
            </a:pPr>
            <a:fld id="{54D4362A-E1D8-4E01-ABB2-C4C26D62DF0B}" type="slidenum">
              <a:rPr lang="ru-RU"/>
              <a:pPr>
                <a:defRPr/>
              </a:pPr>
              <a:t>‹#›</a:t>
            </a:fld>
            <a:endParaRPr lang="ru-RU"/>
          </a:p>
        </p:txBody>
      </p:sp>
      <p:sp>
        <p:nvSpPr>
          <p:cNvPr id="4" name="Footer Placeholder 6"/>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TextBox 8"/>
          <p:cNvSpPr txBox="1"/>
          <p:nvPr/>
        </p:nvSpPr>
        <p:spPr>
          <a:xfrm>
            <a:off x="5329238" y="1774825"/>
            <a:ext cx="457200" cy="1230313"/>
          </a:xfrm>
          <a:prstGeom prst="rect">
            <a:avLst/>
          </a:prstGeom>
          <a:noFill/>
        </p:spPr>
        <p:txBody>
          <a:bodyPr lIns="0" tIns="0" rIns="0" bIns="0">
            <a:spAutoFit/>
          </a:bodyPr>
          <a:lstStyle/>
          <a:p>
            <a:pPr fontAlgn="auto">
              <a:spcBef>
                <a:spcPts val="0"/>
              </a:spcBef>
              <a:spcAft>
                <a:spcPts val="0"/>
              </a:spcAft>
              <a:defRPr/>
            </a:pPr>
            <a:r>
              <a:rPr lang="en-US" sz="8000" dirty="0">
                <a:effectLst>
                  <a:outerShdw blurRad="38100" dist="38100" dir="2700000" algn="tl">
                    <a:srgbClr val="000000">
                      <a:alpha val="43137"/>
                    </a:srgbClr>
                  </a:outerShdw>
                </a:effectLst>
                <a:latin typeface="+mn-lt"/>
              </a:rPr>
              <a:t>{</a:t>
            </a:r>
          </a:p>
        </p:txBody>
      </p:sp>
      <p:sp>
        <p:nvSpPr>
          <p:cNvPr id="3" name="Content Placeholder 2"/>
          <p:cNvSpPr>
            <a:spLocks noGrp="1"/>
          </p:cNvSpPr>
          <p:nvPr>
            <p:ph idx="1"/>
          </p:nvPr>
        </p:nvSpPr>
        <p:spPr>
          <a:xfrm>
            <a:off x="838200" y="685801"/>
            <a:ext cx="4343400" cy="3429000"/>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8" name="Title 17"/>
          <p:cNvSpPr>
            <a:spLocks noGrp="1"/>
          </p:cNvSpPr>
          <p:nvPr>
            <p:ph type="title"/>
          </p:nvPr>
        </p:nvSpPr>
        <p:spPr/>
        <p:txBody>
          <a:bodyPr/>
          <a:lstStyle/>
          <a:p>
            <a:r>
              <a:rPr lang="ru-RU" smtClean="0"/>
              <a:t>Образец заголовка</a:t>
            </a:r>
            <a:endParaRPr lang="en-US" dirty="0"/>
          </a:p>
        </p:txBody>
      </p:sp>
      <p:sp>
        <p:nvSpPr>
          <p:cNvPr id="6" name="Date Placeholder 14"/>
          <p:cNvSpPr>
            <a:spLocks noGrp="1"/>
          </p:cNvSpPr>
          <p:nvPr>
            <p:ph type="dt" sz="half" idx="10"/>
          </p:nvPr>
        </p:nvSpPr>
        <p:spPr/>
        <p:txBody>
          <a:bodyPr/>
          <a:lstStyle>
            <a:lvl1pPr>
              <a:defRPr/>
            </a:lvl1pPr>
          </a:lstStyle>
          <a:p>
            <a:pPr>
              <a:defRPr/>
            </a:pPr>
            <a:fld id="{5F9F7FF4-7FF9-4F1C-900E-9244632975B4}" type="datetimeFigureOut">
              <a:rPr lang="ru-RU"/>
              <a:pPr>
                <a:defRPr/>
              </a:pPr>
              <a:t>15.04.2014</a:t>
            </a:fld>
            <a:endParaRPr lang="ru-RU"/>
          </a:p>
        </p:txBody>
      </p:sp>
      <p:sp>
        <p:nvSpPr>
          <p:cNvPr id="7" name="Slide Number Placeholder 15"/>
          <p:cNvSpPr>
            <a:spLocks noGrp="1"/>
          </p:cNvSpPr>
          <p:nvPr>
            <p:ph type="sldNum" sz="quarter" idx="11"/>
          </p:nvPr>
        </p:nvSpPr>
        <p:spPr/>
        <p:txBody>
          <a:bodyPr/>
          <a:lstStyle>
            <a:lvl1pPr>
              <a:defRPr/>
            </a:lvl1pPr>
          </a:lstStyle>
          <a:p>
            <a:pPr>
              <a:defRPr/>
            </a:pPr>
            <a:fld id="{73225559-E4EB-4326-A11A-106743C0076B}" type="slidenum">
              <a:rPr lang="ru-RU"/>
              <a:pPr>
                <a:defRPr/>
              </a:pPr>
              <a:t>‹#›</a:t>
            </a:fld>
            <a:endParaRPr lang="ru-RU"/>
          </a:p>
        </p:txBody>
      </p:sp>
      <p:sp>
        <p:nvSpPr>
          <p:cNvPr id="8" name="Footer Placeholder 16"/>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TextBox 8"/>
          <p:cNvSpPr txBox="1"/>
          <p:nvPr/>
        </p:nvSpPr>
        <p:spPr>
          <a:xfrm>
            <a:off x="2435225" y="3332163"/>
            <a:ext cx="457200" cy="922337"/>
          </a:xfrm>
          <a:prstGeom prst="rect">
            <a:avLst/>
          </a:prstGeom>
          <a:noFill/>
        </p:spPr>
        <p:txBody>
          <a:bodyPr lIns="0" tIns="0" rIns="0" bIns="0">
            <a:spAutoFit/>
          </a:bodyPr>
          <a:lstStyle/>
          <a:p>
            <a:pPr fontAlgn="auto">
              <a:spcBef>
                <a:spcPts val="0"/>
              </a:spcBef>
              <a:spcAft>
                <a:spcPts val="0"/>
              </a:spcAft>
              <a:defRPr/>
            </a:pPr>
            <a:r>
              <a:rPr lang="en-US" sz="6000" dirty="0">
                <a:effectLst>
                  <a:outerShdw blurRad="38100" dist="38100" dir="2700000" algn="tl">
                    <a:srgbClr val="000000">
                      <a:alpha val="43137"/>
                    </a:srgbClr>
                  </a:outerShdw>
                </a:effectLst>
                <a:latin typeface="+mn-lt"/>
              </a:rPr>
              <a:t>{</a:t>
            </a:r>
          </a:p>
        </p:txBody>
      </p:sp>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a:p>
        </p:txBody>
      </p:sp>
      <p:sp>
        <p:nvSpPr>
          <p:cNvPr id="4" name="Text Placeholder 3"/>
          <p:cNvSpPr>
            <a:spLocks noGrp="1"/>
          </p:cNvSpPr>
          <p:nvPr>
            <p:ph type="body" sz="half" idx="2"/>
          </p:nvPr>
        </p:nvSpPr>
        <p:spPr>
          <a:xfrm>
            <a:off x="2743200" y="3453047"/>
            <a:ext cx="5029200" cy="720804"/>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6" name="Date Placeholder 12"/>
          <p:cNvSpPr>
            <a:spLocks noGrp="1"/>
          </p:cNvSpPr>
          <p:nvPr>
            <p:ph type="dt" sz="half" idx="10"/>
          </p:nvPr>
        </p:nvSpPr>
        <p:spPr/>
        <p:txBody>
          <a:bodyPr/>
          <a:lstStyle>
            <a:lvl1pPr>
              <a:defRPr/>
            </a:lvl1pPr>
          </a:lstStyle>
          <a:p>
            <a:pPr>
              <a:defRPr/>
            </a:pPr>
            <a:fld id="{4BFD22A7-5893-4F24-B8B2-8AB804FED360}" type="datetimeFigureOut">
              <a:rPr lang="ru-RU"/>
              <a:pPr>
                <a:defRPr/>
              </a:pPr>
              <a:t>15.04.2014</a:t>
            </a:fld>
            <a:endParaRPr lang="ru-RU"/>
          </a:p>
        </p:txBody>
      </p:sp>
      <p:sp>
        <p:nvSpPr>
          <p:cNvPr id="7" name="Slide Number Placeholder 13"/>
          <p:cNvSpPr>
            <a:spLocks noGrp="1"/>
          </p:cNvSpPr>
          <p:nvPr>
            <p:ph type="sldNum" sz="quarter" idx="11"/>
          </p:nvPr>
        </p:nvSpPr>
        <p:spPr/>
        <p:txBody>
          <a:bodyPr/>
          <a:lstStyle>
            <a:lvl1pPr>
              <a:defRPr/>
            </a:lvl1pPr>
          </a:lstStyle>
          <a:p>
            <a:pPr>
              <a:defRPr/>
            </a:pPr>
            <a:fld id="{9CD3F6AE-94EF-4CD3-914F-24F61803FFAB}" type="slidenum">
              <a:rPr lang="ru-RU"/>
              <a:pPr>
                <a:defRPr/>
              </a:pPr>
              <a:t>‹#›</a:t>
            </a:fld>
            <a:endParaRPr lang="ru-RU"/>
          </a:p>
        </p:txBody>
      </p:sp>
      <p:sp>
        <p:nvSpPr>
          <p:cNvPr id="8" name="Footer Placeholder 14"/>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ACE923B8-0883-4FD9-A6B4-8701EC9F2071}" type="datetimeFigureOut">
              <a:rPr lang="ru-RU"/>
              <a:pPr>
                <a:defRPr/>
              </a:pPr>
              <a:t>15.04.2014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7B27B76E-E1AD-4D87-BE26-8F1095D27AD3}"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23ECBAED-8006-4604-8979-3568150B8D70}" type="datetimeFigureOut">
              <a:rPr lang="ru-RU"/>
              <a:pPr>
                <a:defRPr/>
              </a:pPr>
              <a:t>15.04.2014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641259AF-76F1-438C-91C5-452601A7E957}"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5" name="Номер слайда 4"/>
          <p:cNvSpPr>
            <a:spLocks noGrp="1"/>
          </p:cNvSpPr>
          <p:nvPr>
            <p:ph type="sldNum" sz="quarter" idx="11"/>
          </p:nvPr>
        </p:nvSpPr>
        <p:spPr/>
        <p:txBody>
          <a:bodyPr/>
          <a:lstStyle>
            <a:lvl1pPr fontAlgn="auto">
              <a:spcBef>
                <a:spcPts val="0"/>
              </a:spcBef>
              <a:spcAft>
                <a:spcPts val="0"/>
              </a:spcAft>
              <a:defRPr/>
            </a:lvl1pPr>
          </a:lstStyle>
          <a:p>
            <a:pPr>
              <a:defRPr/>
            </a:pPr>
            <a:fld id="{81228762-8AF6-4605-B0F8-AEF15C2C3860}" type="slidenum">
              <a:rPr lang="pt-PT"/>
              <a:pPr>
                <a:defRPr/>
              </a:pPr>
              <a:t>‹#›</a:t>
            </a:fld>
            <a:endParaRPr lang="pt-PT"/>
          </a:p>
        </p:txBody>
      </p:sp>
      <p:sp>
        <p:nvSpPr>
          <p:cNvPr id="6" name="Дата 5"/>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Нижний колонтитул 3"/>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5" name="Номер слайда 4"/>
          <p:cNvSpPr>
            <a:spLocks noGrp="1"/>
          </p:cNvSpPr>
          <p:nvPr>
            <p:ph type="sldNum" sz="quarter" idx="11"/>
          </p:nvPr>
        </p:nvSpPr>
        <p:spPr/>
        <p:txBody>
          <a:bodyPr/>
          <a:lstStyle>
            <a:lvl1pPr fontAlgn="auto">
              <a:spcBef>
                <a:spcPts val="0"/>
              </a:spcBef>
              <a:spcAft>
                <a:spcPts val="0"/>
              </a:spcAft>
              <a:defRPr/>
            </a:lvl1pPr>
          </a:lstStyle>
          <a:p>
            <a:pPr>
              <a:defRPr/>
            </a:pPr>
            <a:fld id="{6D7C7044-3917-4E21-AFCA-0BDEA85F7004}" type="slidenum">
              <a:rPr lang="pt-PT"/>
              <a:pPr>
                <a:defRPr/>
              </a:pPr>
              <a:t>‹#›</a:t>
            </a:fld>
            <a:endParaRPr lang="pt-PT"/>
          </a:p>
        </p:txBody>
      </p:sp>
      <p:sp>
        <p:nvSpPr>
          <p:cNvPr id="6" name="Дата 5"/>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Нижний колонтитул 6"/>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8" name="Номер слайда 7"/>
          <p:cNvSpPr>
            <a:spLocks noGrp="1"/>
          </p:cNvSpPr>
          <p:nvPr>
            <p:ph type="sldNum" sz="quarter" idx="11"/>
          </p:nvPr>
        </p:nvSpPr>
        <p:spPr/>
        <p:txBody>
          <a:bodyPr/>
          <a:lstStyle>
            <a:lvl1pPr fontAlgn="auto">
              <a:spcBef>
                <a:spcPts val="0"/>
              </a:spcBef>
              <a:spcAft>
                <a:spcPts val="0"/>
              </a:spcAft>
              <a:defRPr/>
            </a:lvl1pPr>
          </a:lstStyle>
          <a:p>
            <a:pPr>
              <a:defRPr/>
            </a:pPr>
            <a:fld id="{C3E55BF0-107D-4287-8BFC-BB3016FA531B}" type="slidenum">
              <a:rPr lang="pt-PT"/>
              <a:pPr>
                <a:defRPr/>
              </a:pPr>
              <a:t>‹#›</a:t>
            </a:fld>
            <a:endParaRPr lang="pt-PT"/>
          </a:p>
        </p:txBody>
      </p:sp>
      <p:sp>
        <p:nvSpPr>
          <p:cNvPr id="9" name="Дата 8"/>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4" name="Номер слайда 3"/>
          <p:cNvSpPr>
            <a:spLocks noGrp="1"/>
          </p:cNvSpPr>
          <p:nvPr>
            <p:ph type="sldNum" sz="quarter" idx="11"/>
          </p:nvPr>
        </p:nvSpPr>
        <p:spPr/>
        <p:txBody>
          <a:bodyPr/>
          <a:lstStyle>
            <a:lvl1pPr fontAlgn="auto">
              <a:spcBef>
                <a:spcPts val="0"/>
              </a:spcBef>
              <a:spcAft>
                <a:spcPts val="0"/>
              </a:spcAft>
              <a:defRPr/>
            </a:lvl1pPr>
          </a:lstStyle>
          <a:p>
            <a:pPr>
              <a:defRPr/>
            </a:pPr>
            <a:fld id="{5546F15E-1AEB-4F9D-8FBE-04EABCF799D3}" type="slidenum">
              <a:rPr lang="pt-PT"/>
              <a:pPr>
                <a:defRPr/>
              </a:pPr>
              <a:t>‹#›</a:t>
            </a:fld>
            <a:endParaRPr lang="pt-PT"/>
          </a:p>
        </p:txBody>
      </p:sp>
      <p:sp>
        <p:nvSpPr>
          <p:cNvPr id="5" name="Дата 4"/>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Нижний колонтитул 1"/>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3" name="Номер слайда 2"/>
          <p:cNvSpPr>
            <a:spLocks noGrp="1"/>
          </p:cNvSpPr>
          <p:nvPr>
            <p:ph type="sldNum" sz="quarter" idx="11"/>
          </p:nvPr>
        </p:nvSpPr>
        <p:spPr/>
        <p:txBody>
          <a:bodyPr/>
          <a:lstStyle>
            <a:lvl1pPr fontAlgn="auto">
              <a:spcBef>
                <a:spcPts val="0"/>
              </a:spcBef>
              <a:spcAft>
                <a:spcPts val="0"/>
              </a:spcAft>
              <a:defRPr/>
            </a:lvl1pPr>
          </a:lstStyle>
          <a:p>
            <a:pPr>
              <a:defRPr/>
            </a:pPr>
            <a:fld id="{0731F33F-F42F-4979-B543-BA372B9CD6DA}" type="slidenum">
              <a:rPr lang="pt-PT"/>
              <a:pPr>
                <a:defRPr/>
              </a:pPr>
              <a:t>‹#›</a:t>
            </a:fld>
            <a:endParaRPr lang="pt-PT"/>
          </a:p>
        </p:txBody>
      </p:sp>
      <p:sp>
        <p:nvSpPr>
          <p:cNvPr id="4" name="Дата 3"/>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6" name="Номер слайда 5"/>
          <p:cNvSpPr>
            <a:spLocks noGrp="1"/>
          </p:cNvSpPr>
          <p:nvPr>
            <p:ph type="sldNum" sz="quarter" idx="11"/>
          </p:nvPr>
        </p:nvSpPr>
        <p:spPr/>
        <p:txBody>
          <a:bodyPr/>
          <a:lstStyle>
            <a:lvl1pPr fontAlgn="auto">
              <a:spcBef>
                <a:spcPts val="0"/>
              </a:spcBef>
              <a:spcAft>
                <a:spcPts val="0"/>
              </a:spcAft>
              <a:defRPr/>
            </a:lvl1pPr>
          </a:lstStyle>
          <a:p>
            <a:pPr>
              <a:defRPr/>
            </a:pPr>
            <a:fld id="{7810BA64-12F1-4DA9-8112-081F5FA943DB}" type="slidenum">
              <a:rPr lang="pt-PT"/>
              <a:pPr>
                <a:defRPr/>
              </a:pPr>
              <a:t>‹#›</a:t>
            </a:fld>
            <a:endParaRPr lang="pt-PT"/>
          </a:p>
        </p:txBody>
      </p:sp>
      <p:sp>
        <p:nvSpPr>
          <p:cNvPr id="7" name="Дата 6"/>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6" name="Номер слайда 5"/>
          <p:cNvSpPr>
            <a:spLocks noGrp="1"/>
          </p:cNvSpPr>
          <p:nvPr>
            <p:ph type="sldNum" sz="quarter" idx="11"/>
          </p:nvPr>
        </p:nvSpPr>
        <p:spPr/>
        <p:txBody>
          <a:bodyPr/>
          <a:lstStyle>
            <a:lvl1pPr fontAlgn="auto">
              <a:spcBef>
                <a:spcPts val="0"/>
              </a:spcBef>
              <a:spcAft>
                <a:spcPts val="0"/>
              </a:spcAft>
              <a:defRPr/>
            </a:lvl1pPr>
          </a:lstStyle>
          <a:p>
            <a:pPr>
              <a:defRPr/>
            </a:pPr>
            <a:fld id="{88FAE5A6-E394-4C7E-A50B-B1699F862672}" type="slidenum">
              <a:rPr lang="pt-PT"/>
              <a:pPr>
                <a:defRPr/>
              </a:pPr>
              <a:t>‹#›</a:t>
            </a:fld>
            <a:endParaRPr lang="pt-PT"/>
          </a:p>
        </p:txBody>
      </p:sp>
      <p:sp>
        <p:nvSpPr>
          <p:cNvPr id="7" name="Дата 6"/>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fontAlgn="auto">
              <a:spcBef>
                <a:spcPts val="0"/>
              </a:spcBef>
              <a:spcAft>
                <a:spcPts val="0"/>
              </a:spcAft>
              <a:defRPr/>
            </a:lvl1pPr>
          </a:lstStyle>
          <a:p>
            <a:pPr>
              <a:defRPr/>
            </a:pPr>
            <a:endParaRPr lang="pt-PT"/>
          </a:p>
        </p:txBody>
      </p:sp>
      <p:sp>
        <p:nvSpPr>
          <p:cNvPr id="5" name="Номер слайда 4"/>
          <p:cNvSpPr>
            <a:spLocks noGrp="1"/>
          </p:cNvSpPr>
          <p:nvPr>
            <p:ph type="sldNum" sz="quarter" idx="11"/>
          </p:nvPr>
        </p:nvSpPr>
        <p:spPr/>
        <p:txBody>
          <a:bodyPr/>
          <a:lstStyle>
            <a:lvl1pPr fontAlgn="auto">
              <a:spcBef>
                <a:spcPts val="0"/>
              </a:spcBef>
              <a:spcAft>
                <a:spcPts val="0"/>
              </a:spcAft>
              <a:defRPr/>
            </a:lvl1pPr>
          </a:lstStyle>
          <a:p>
            <a:pPr>
              <a:defRPr/>
            </a:pPr>
            <a:fld id="{CEF86555-A794-4414-BEE3-4E7ADD205A2F}" type="slidenum">
              <a:rPr lang="pt-PT"/>
              <a:pPr>
                <a:defRPr/>
              </a:pPr>
              <a:t>‹#›</a:t>
            </a:fld>
            <a:endParaRPr lang="pt-PT"/>
          </a:p>
        </p:txBody>
      </p:sp>
      <p:sp>
        <p:nvSpPr>
          <p:cNvPr id="6" name="Дата 5"/>
          <p:cNvSpPr>
            <a:spLocks noGrp="1"/>
          </p:cNvSpPr>
          <p:nvPr>
            <p:ph type="dt" sz="half" idx="12"/>
          </p:nvPr>
        </p:nvSpPr>
        <p:spPr/>
        <p:txBody>
          <a:bodyPr/>
          <a:lstStyle>
            <a:lvl1pPr fontAlgn="auto">
              <a:spcBef>
                <a:spcPts val="0"/>
              </a:spcBef>
              <a:spcAft>
                <a:spcPts val="0"/>
              </a:spcAft>
              <a:defRPr/>
            </a:lvl1pPr>
          </a:lstStyle>
          <a:p>
            <a:pPr>
              <a:defRPr/>
            </a:pPr>
            <a:endParaRPr lang="pt-PT"/>
          </a:p>
        </p:txBody>
      </p:sp>
    </p:spTree>
  </p:cSld>
  <p:clrMapOvr>
    <a:masterClrMapping/>
  </p:clrMapOvr>
  <p:transition spd="med">
    <p:check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76400" y="457200"/>
            <a:ext cx="70104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 do título mestre</a:t>
            </a:r>
          </a:p>
        </p:txBody>
      </p:sp>
      <p:sp>
        <p:nvSpPr>
          <p:cNvPr id="1027" name="Rectangle 3"/>
          <p:cNvSpPr>
            <a:spLocks noGrp="1" noChangeArrowheads="1"/>
          </p:cNvSpPr>
          <p:nvPr>
            <p:ph type="body" idx="1"/>
          </p:nvPr>
        </p:nvSpPr>
        <p:spPr bwMode="auto">
          <a:xfrm>
            <a:off x="1676400" y="1981200"/>
            <a:ext cx="7010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 do texto mestre</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62468" name="Rectangle 4"/>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eaLnBrk="1" hangingPunct="1">
              <a:spcBef>
                <a:spcPct val="0"/>
              </a:spcBef>
              <a:buSzTx/>
              <a:buFontTx/>
              <a:buNone/>
              <a:defRPr sz="1200">
                <a:solidFill>
                  <a:srgbClr val="FFFFFF"/>
                </a:solidFill>
                <a:latin typeface="+mn-lt"/>
              </a:defRPr>
            </a:lvl1pPr>
          </a:lstStyle>
          <a:p>
            <a:pPr>
              <a:defRPr/>
            </a:pPr>
            <a:endParaRPr lang="pt-PT"/>
          </a:p>
        </p:txBody>
      </p:sp>
      <p:sp>
        <p:nvSpPr>
          <p:cNvPr id="62469" name="Rectangle 5"/>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sz="1200">
                <a:solidFill>
                  <a:srgbClr val="FFFFFF"/>
                </a:solidFill>
                <a:latin typeface="+mn-lt"/>
              </a:defRPr>
            </a:lvl1pPr>
          </a:lstStyle>
          <a:p>
            <a:pPr>
              <a:defRPr/>
            </a:pPr>
            <a:fld id="{6A289260-34F7-406F-8EE5-660806FA3D4A}" type="slidenum">
              <a:rPr lang="pt-PT"/>
              <a:pPr>
                <a:defRPr/>
              </a:pPr>
              <a:t>‹#›</a:t>
            </a:fld>
            <a:endParaRPr lang="pt-PT"/>
          </a:p>
        </p:txBody>
      </p:sp>
      <p:sp>
        <p:nvSpPr>
          <p:cNvPr id="62470" name="Line 6"/>
          <p:cNvSpPr>
            <a:spLocks noChangeShapeType="1"/>
          </p:cNvSpPr>
          <p:nvPr/>
        </p:nvSpPr>
        <p:spPr bwMode="auto">
          <a:xfrm>
            <a:off x="266700" y="6172200"/>
            <a:ext cx="8610600" cy="0"/>
          </a:xfrm>
          <a:prstGeom prst="line">
            <a:avLst/>
          </a:prstGeom>
          <a:noFill/>
          <a:ln w="12700">
            <a:solidFill>
              <a:schemeClr val="tx2"/>
            </a:solidFill>
            <a:round/>
            <a:headEnd/>
            <a:tailEnd/>
          </a:ln>
          <a:effectLst/>
          <a:extLst>
            <a:ext uri="{909E8E84-426E-40DD-AFC4-6F175D3DCCD1}"/>
            <a:ext uri="{AF507438-7753-43E0-B8FC-AC1667EBCBE1}"/>
          </a:extLst>
        </p:spPr>
        <p:txBody>
          <a:bodyPr/>
          <a:lstStyle/>
          <a:p>
            <a:pPr>
              <a:defRPr/>
            </a:pPr>
            <a:endParaRPr lang="ru-RU" sz="1800">
              <a:solidFill>
                <a:srgbClr val="FFFFFF"/>
              </a:solidFill>
              <a:latin typeface="+mn-lt"/>
            </a:endParaRPr>
          </a:p>
        </p:txBody>
      </p:sp>
      <p:sp>
        <p:nvSpPr>
          <p:cNvPr id="62471" name="Line 7"/>
          <p:cNvSpPr>
            <a:spLocks noChangeShapeType="1"/>
          </p:cNvSpPr>
          <p:nvPr/>
        </p:nvSpPr>
        <p:spPr bwMode="auto">
          <a:xfrm>
            <a:off x="228600" y="304800"/>
            <a:ext cx="8610600" cy="0"/>
          </a:xfrm>
          <a:prstGeom prst="line">
            <a:avLst/>
          </a:prstGeom>
          <a:noFill/>
          <a:ln w="76200">
            <a:solidFill>
              <a:schemeClr val="tx2"/>
            </a:solidFill>
            <a:round/>
            <a:headEnd/>
            <a:tailEnd/>
          </a:ln>
          <a:effectLst/>
          <a:extLst>
            <a:ext uri="{909E8E84-426E-40DD-AFC4-6F175D3DCCD1}"/>
            <a:ext uri="{AF507438-7753-43E0-B8FC-AC1667EBCBE1}"/>
          </a:extLst>
        </p:spPr>
        <p:txBody>
          <a:bodyPr/>
          <a:lstStyle/>
          <a:p>
            <a:pPr>
              <a:defRPr/>
            </a:pPr>
            <a:endParaRPr lang="ru-RU" sz="1800">
              <a:solidFill>
                <a:srgbClr val="FFFFFF"/>
              </a:solidFill>
              <a:latin typeface="+mn-lt"/>
            </a:endParaRPr>
          </a:p>
        </p:txBody>
      </p:sp>
      <p:grpSp>
        <p:nvGrpSpPr>
          <p:cNvPr id="1032" name="Group 8"/>
          <p:cNvGrpSpPr>
            <a:grpSpLocks/>
          </p:cNvGrpSpPr>
          <p:nvPr/>
        </p:nvGrpSpPr>
        <p:grpSpPr bwMode="auto">
          <a:xfrm>
            <a:off x="228600" y="457200"/>
            <a:ext cx="1246188" cy="1371600"/>
            <a:chOff x="144" y="288"/>
            <a:chExt cx="785" cy="864"/>
          </a:xfrm>
        </p:grpSpPr>
        <p:sp>
          <p:nvSpPr>
            <p:cNvPr id="62473" name="Rectangle 9"/>
            <p:cNvSpPr>
              <a:spLocks noChangeArrowheads="1"/>
            </p:cNvSpPr>
            <p:nvPr/>
          </p:nvSpPr>
          <p:spPr bwMode="auto">
            <a:xfrm>
              <a:off x="589" y="288"/>
              <a:ext cx="28" cy="534"/>
            </a:xfrm>
            <a:prstGeom prst="rect">
              <a:avLst/>
            </a:prstGeom>
            <a:solidFill>
              <a:schemeClr val="accent2"/>
            </a:solidFill>
            <a:ln>
              <a:noFill/>
            </a:ln>
            <a:extLst>
              <a:ext uri="{91240B29-F687-4F45-9708-019B960494DF}"/>
            </a:extLst>
          </p:spPr>
          <p:txBody>
            <a:bodyPr/>
            <a:lstStyle/>
            <a:p>
              <a:pPr>
                <a:defRPr/>
              </a:pPr>
              <a:endParaRPr lang="ru-RU" sz="1800">
                <a:solidFill>
                  <a:srgbClr val="FFFFFF"/>
                </a:solidFill>
                <a:latin typeface="+mn-lt"/>
              </a:endParaRPr>
            </a:p>
          </p:txBody>
        </p:sp>
        <p:sp>
          <p:nvSpPr>
            <p:cNvPr id="62474" name="Rectangle 10"/>
            <p:cNvSpPr>
              <a:spLocks noChangeArrowheads="1"/>
            </p:cNvSpPr>
            <p:nvPr/>
          </p:nvSpPr>
          <p:spPr bwMode="auto">
            <a:xfrm>
              <a:off x="526" y="288"/>
              <a:ext cx="28" cy="470"/>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75" name="Rectangle 11"/>
            <p:cNvSpPr>
              <a:spLocks noChangeArrowheads="1"/>
            </p:cNvSpPr>
            <p:nvPr/>
          </p:nvSpPr>
          <p:spPr bwMode="auto">
            <a:xfrm>
              <a:off x="462" y="288"/>
              <a:ext cx="28" cy="401"/>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76" name="Rectangle 12"/>
            <p:cNvSpPr>
              <a:spLocks noChangeArrowheads="1"/>
            </p:cNvSpPr>
            <p:nvPr/>
          </p:nvSpPr>
          <p:spPr bwMode="auto">
            <a:xfrm>
              <a:off x="398" y="288"/>
              <a:ext cx="28" cy="334"/>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77" name="Rectangle 13"/>
            <p:cNvSpPr>
              <a:spLocks noChangeArrowheads="1"/>
            </p:cNvSpPr>
            <p:nvPr/>
          </p:nvSpPr>
          <p:spPr bwMode="auto">
            <a:xfrm>
              <a:off x="335" y="288"/>
              <a:ext cx="28" cy="269"/>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78" name="Rectangle 14"/>
            <p:cNvSpPr>
              <a:spLocks noChangeArrowheads="1"/>
            </p:cNvSpPr>
            <p:nvPr/>
          </p:nvSpPr>
          <p:spPr bwMode="auto">
            <a:xfrm>
              <a:off x="271" y="288"/>
              <a:ext cx="28" cy="197"/>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79" name="Rectangle 15"/>
            <p:cNvSpPr>
              <a:spLocks noChangeArrowheads="1"/>
            </p:cNvSpPr>
            <p:nvPr/>
          </p:nvSpPr>
          <p:spPr bwMode="auto">
            <a:xfrm>
              <a:off x="207" y="288"/>
              <a:ext cx="29" cy="136"/>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80" name="Rectangle 16"/>
            <p:cNvSpPr>
              <a:spLocks noChangeArrowheads="1"/>
            </p:cNvSpPr>
            <p:nvPr/>
          </p:nvSpPr>
          <p:spPr bwMode="auto">
            <a:xfrm>
              <a:off x="144" y="288"/>
              <a:ext cx="28" cy="68"/>
            </a:xfrm>
            <a:prstGeom prst="rect">
              <a:avLst/>
            </a:prstGeom>
            <a:solidFill>
              <a:schemeClr val="bg2"/>
            </a:solidFill>
            <a:ln>
              <a:noFill/>
            </a:ln>
            <a:extLst>
              <a:ext uri="{91240B29-F687-4F45-9708-019B960494DF}"/>
            </a:extLst>
          </p:spPr>
          <p:txBody>
            <a:bodyPr/>
            <a:lstStyle/>
            <a:p>
              <a:pPr>
                <a:defRPr/>
              </a:pPr>
              <a:endParaRPr lang="ru-RU" sz="1800">
                <a:solidFill>
                  <a:srgbClr val="FFFFFF"/>
                </a:solidFill>
                <a:latin typeface="+mn-lt"/>
              </a:endParaRPr>
            </a:p>
          </p:txBody>
        </p:sp>
        <p:sp>
          <p:nvSpPr>
            <p:cNvPr id="62481" name="Rectangle 17"/>
            <p:cNvSpPr>
              <a:spLocks noChangeArrowheads="1"/>
            </p:cNvSpPr>
            <p:nvPr/>
          </p:nvSpPr>
          <p:spPr bwMode="auto">
            <a:xfrm>
              <a:off x="653" y="288"/>
              <a:ext cx="26" cy="599"/>
            </a:xfrm>
            <a:prstGeom prst="rect">
              <a:avLst/>
            </a:prstGeom>
            <a:solidFill>
              <a:schemeClr val="accent2"/>
            </a:solidFill>
            <a:ln>
              <a:noFill/>
            </a:ln>
            <a:extLst>
              <a:ext uri="{91240B29-F687-4F45-9708-019B960494DF}"/>
            </a:extLst>
          </p:spPr>
          <p:txBody>
            <a:bodyPr/>
            <a:lstStyle/>
            <a:p>
              <a:pPr>
                <a:defRPr/>
              </a:pPr>
              <a:endParaRPr lang="ru-RU" sz="1800">
                <a:solidFill>
                  <a:srgbClr val="FFFFFF"/>
                </a:solidFill>
                <a:latin typeface="+mn-lt"/>
              </a:endParaRPr>
            </a:p>
          </p:txBody>
        </p:sp>
        <p:sp>
          <p:nvSpPr>
            <p:cNvPr id="62482" name="Rectangle 18"/>
            <p:cNvSpPr>
              <a:spLocks noChangeArrowheads="1"/>
            </p:cNvSpPr>
            <p:nvPr/>
          </p:nvSpPr>
          <p:spPr bwMode="auto">
            <a:xfrm>
              <a:off x="715" y="288"/>
              <a:ext cx="26" cy="667"/>
            </a:xfrm>
            <a:prstGeom prst="rect">
              <a:avLst/>
            </a:prstGeom>
            <a:solidFill>
              <a:schemeClr val="accent2"/>
            </a:solidFill>
            <a:ln>
              <a:noFill/>
            </a:ln>
            <a:extLst>
              <a:ext uri="{91240B29-F687-4F45-9708-019B960494DF}"/>
            </a:extLst>
          </p:spPr>
          <p:txBody>
            <a:bodyPr/>
            <a:lstStyle/>
            <a:p>
              <a:pPr>
                <a:defRPr/>
              </a:pPr>
              <a:endParaRPr lang="ru-RU" sz="1800">
                <a:solidFill>
                  <a:srgbClr val="FFFFFF"/>
                </a:solidFill>
                <a:latin typeface="+mn-lt"/>
              </a:endParaRPr>
            </a:p>
          </p:txBody>
        </p:sp>
        <p:sp>
          <p:nvSpPr>
            <p:cNvPr id="62483" name="Rectangle 19"/>
            <p:cNvSpPr>
              <a:spLocks noChangeArrowheads="1"/>
            </p:cNvSpPr>
            <p:nvPr/>
          </p:nvSpPr>
          <p:spPr bwMode="auto">
            <a:xfrm>
              <a:off x="776" y="288"/>
              <a:ext cx="27" cy="731"/>
            </a:xfrm>
            <a:prstGeom prst="rect">
              <a:avLst/>
            </a:prstGeom>
            <a:solidFill>
              <a:schemeClr val="accent1"/>
            </a:solidFill>
            <a:ln>
              <a:noFill/>
            </a:ln>
            <a:extLst>
              <a:ext uri="{91240B29-F687-4F45-9708-019B960494DF}"/>
            </a:extLst>
          </p:spPr>
          <p:txBody>
            <a:bodyPr/>
            <a:lstStyle/>
            <a:p>
              <a:pPr>
                <a:defRPr/>
              </a:pPr>
              <a:endParaRPr lang="ru-RU" sz="1800">
                <a:solidFill>
                  <a:srgbClr val="FFFFFF"/>
                </a:solidFill>
                <a:latin typeface="+mn-lt"/>
              </a:endParaRPr>
            </a:p>
          </p:txBody>
        </p:sp>
        <p:sp>
          <p:nvSpPr>
            <p:cNvPr id="62484" name="Rectangle 20"/>
            <p:cNvSpPr>
              <a:spLocks noChangeArrowheads="1"/>
            </p:cNvSpPr>
            <p:nvPr/>
          </p:nvSpPr>
          <p:spPr bwMode="auto">
            <a:xfrm>
              <a:off x="839" y="288"/>
              <a:ext cx="28" cy="800"/>
            </a:xfrm>
            <a:prstGeom prst="rect">
              <a:avLst/>
            </a:prstGeom>
            <a:solidFill>
              <a:schemeClr val="accent1"/>
            </a:solidFill>
            <a:ln>
              <a:noFill/>
            </a:ln>
            <a:extLst>
              <a:ext uri="{91240B29-F687-4F45-9708-019B960494DF}"/>
            </a:extLst>
          </p:spPr>
          <p:txBody>
            <a:bodyPr/>
            <a:lstStyle/>
            <a:p>
              <a:pPr>
                <a:defRPr/>
              </a:pPr>
              <a:endParaRPr lang="ru-RU" sz="1800">
                <a:solidFill>
                  <a:srgbClr val="FFFFFF"/>
                </a:solidFill>
                <a:latin typeface="+mn-lt"/>
              </a:endParaRPr>
            </a:p>
          </p:txBody>
        </p:sp>
        <p:sp>
          <p:nvSpPr>
            <p:cNvPr id="62485" name="Rectangle 21"/>
            <p:cNvSpPr>
              <a:spLocks noChangeArrowheads="1"/>
            </p:cNvSpPr>
            <p:nvPr/>
          </p:nvSpPr>
          <p:spPr bwMode="auto">
            <a:xfrm>
              <a:off x="902" y="288"/>
              <a:ext cx="27" cy="864"/>
            </a:xfrm>
            <a:prstGeom prst="rect">
              <a:avLst/>
            </a:prstGeom>
            <a:solidFill>
              <a:schemeClr val="accent1"/>
            </a:solidFill>
            <a:ln>
              <a:noFill/>
            </a:ln>
            <a:extLst>
              <a:ext uri="{91240B29-F687-4F45-9708-019B960494DF}"/>
            </a:extLst>
          </p:spPr>
          <p:txBody>
            <a:bodyPr/>
            <a:lstStyle/>
            <a:p>
              <a:pPr>
                <a:defRPr/>
              </a:pPr>
              <a:endParaRPr lang="ru-RU" sz="1800">
                <a:solidFill>
                  <a:srgbClr val="FFFFFF"/>
                </a:solidFill>
                <a:latin typeface="+mn-lt"/>
              </a:endParaRPr>
            </a:p>
          </p:txBody>
        </p:sp>
      </p:grpSp>
      <p:sp>
        <p:nvSpPr>
          <p:cNvPr id="62486" name="Rectangle 22"/>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sz="1200">
                <a:solidFill>
                  <a:srgbClr val="FFFFFF"/>
                </a:solidFill>
                <a:latin typeface="+mn-lt"/>
              </a:defRPr>
            </a:lvl1pPr>
          </a:lstStyle>
          <a:p>
            <a:pPr>
              <a:defRPr/>
            </a:pPr>
            <a:endParaRPr lang="pt-PT"/>
          </a:p>
        </p:txBody>
      </p:sp>
    </p:spTree>
  </p:cSld>
  <p:clrMap bg1="dk2" tx1="lt1" bg2="dk1"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Lst>
  <p:transition spd="med">
    <p:checker/>
  </p:transition>
  <p:txStyles>
    <p:titleStyle>
      <a:lvl1pPr algn="l" rtl="0" eaLnBrk="0" fontAlgn="base" hangingPunct="0">
        <a:spcBef>
          <a:spcPct val="0"/>
        </a:spcBef>
        <a:spcAft>
          <a:spcPct val="0"/>
        </a:spcAft>
        <a:defRPr sz="3900">
          <a:solidFill>
            <a:schemeClr val="tx2"/>
          </a:solidFill>
          <a:latin typeface="+mj-lt"/>
          <a:ea typeface="+mj-ea"/>
          <a:cs typeface="+mj-cs"/>
        </a:defRPr>
      </a:lvl1pPr>
      <a:lvl2pPr algn="l" rtl="0" eaLnBrk="0" fontAlgn="base" hangingPunct="0">
        <a:spcBef>
          <a:spcPct val="0"/>
        </a:spcBef>
        <a:spcAft>
          <a:spcPct val="0"/>
        </a:spcAft>
        <a:defRPr sz="3900">
          <a:solidFill>
            <a:schemeClr val="tx2"/>
          </a:solidFill>
          <a:latin typeface="Arial" charset="0"/>
        </a:defRPr>
      </a:lvl2pPr>
      <a:lvl3pPr algn="l" rtl="0" eaLnBrk="0" fontAlgn="base" hangingPunct="0">
        <a:spcBef>
          <a:spcPct val="0"/>
        </a:spcBef>
        <a:spcAft>
          <a:spcPct val="0"/>
        </a:spcAft>
        <a:defRPr sz="3900">
          <a:solidFill>
            <a:schemeClr val="tx2"/>
          </a:solidFill>
          <a:latin typeface="Arial" charset="0"/>
        </a:defRPr>
      </a:lvl3pPr>
      <a:lvl4pPr algn="l" rtl="0" eaLnBrk="0" fontAlgn="base" hangingPunct="0">
        <a:spcBef>
          <a:spcPct val="0"/>
        </a:spcBef>
        <a:spcAft>
          <a:spcPct val="0"/>
        </a:spcAft>
        <a:defRPr sz="3900">
          <a:solidFill>
            <a:schemeClr val="tx2"/>
          </a:solidFill>
          <a:latin typeface="Arial" charset="0"/>
        </a:defRPr>
      </a:lvl4pPr>
      <a:lvl5pPr algn="l" rtl="0" eaLnBrk="0" fontAlgn="base" hangingPunct="0">
        <a:spcBef>
          <a:spcPct val="0"/>
        </a:spcBef>
        <a:spcAft>
          <a:spcPct val="0"/>
        </a:spcAft>
        <a:defRPr sz="3900">
          <a:solidFill>
            <a:schemeClr val="tx2"/>
          </a:solidFill>
          <a:latin typeface="Arial" charset="0"/>
        </a:defRPr>
      </a:lvl5pPr>
      <a:lvl6pPr marL="457200" algn="l" rtl="0" fontAlgn="base">
        <a:spcBef>
          <a:spcPct val="0"/>
        </a:spcBef>
        <a:spcAft>
          <a:spcPct val="0"/>
        </a:spcAft>
        <a:defRPr sz="3900">
          <a:solidFill>
            <a:schemeClr val="tx2"/>
          </a:solidFill>
          <a:latin typeface="Arial" charset="0"/>
        </a:defRPr>
      </a:lvl6pPr>
      <a:lvl7pPr marL="914400" algn="l" rtl="0" fontAlgn="base">
        <a:spcBef>
          <a:spcPct val="0"/>
        </a:spcBef>
        <a:spcAft>
          <a:spcPct val="0"/>
        </a:spcAft>
        <a:defRPr sz="3900">
          <a:solidFill>
            <a:schemeClr val="tx2"/>
          </a:solidFill>
          <a:latin typeface="Arial" charset="0"/>
        </a:defRPr>
      </a:lvl7pPr>
      <a:lvl8pPr marL="1371600" algn="l" rtl="0" fontAlgn="base">
        <a:spcBef>
          <a:spcPct val="0"/>
        </a:spcBef>
        <a:spcAft>
          <a:spcPct val="0"/>
        </a:spcAft>
        <a:defRPr sz="3900">
          <a:solidFill>
            <a:schemeClr val="tx2"/>
          </a:solidFill>
          <a:latin typeface="Arial" charset="0"/>
        </a:defRPr>
      </a:lvl8pPr>
      <a:lvl9pPr marL="1828800" algn="l" rtl="0" fontAlgn="base">
        <a:spcBef>
          <a:spcPct val="0"/>
        </a:spcBef>
        <a:spcAft>
          <a:spcPct val="0"/>
        </a:spcAft>
        <a:defRPr sz="3900">
          <a:solidFill>
            <a:schemeClr val="tx2"/>
          </a:solidFill>
          <a:latin typeface="Arial" charset="0"/>
        </a:defRPr>
      </a:lvl9pPr>
    </p:titleStyle>
    <p:bodyStyle>
      <a:lvl1pPr marL="342900" indent="-342900" algn="l" rtl="0" eaLnBrk="0" fontAlgn="base" hangingPunct="0">
        <a:spcBef>
          <a:spcPct val="20000"/>
        </a:spcBef>
        <a:spcAft>
          <a:spcPct val="0"/>
        </a:spcAft>
        <a:buClr>
          <a:schemeClr val="accent1"/>
        </a:buClr>
        <a:buSzPct val="85000"/>
        <a:buFont typeface="Wingdings" pitchFamily="2" charset="2"/>
        <a:buChar char="o"/>
        <a:defRPr sz="28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n"/>
        <a:defRPr sz="2500">
          <a:solidFill>
            <a:schemeClr val="tx2"/>
          </a:solidFill>
          <a:latin typeface="+mn-lt"/>
        </a:defRPr>
      </a:lvl2pPr>
      <a:lvl3pPr marL="1143000" indent="-228600" algn="l" rtl="0" eaLnBrk="0" fontAlgn="base" hangingPunct="0">
        <a:spcBef>
          <a:spcPct val="20000"/>
        </a:spcBef>
        <a:spcAft>
          <a:spcPct val="0"/>
        </a:spcAft>
        <a:buClr>
          <a:schemeClr val="accent1"/>
        </a:buClr>
        <a:buSzPct val="70000"/>
        <a:buFont typeface="Wingdings" pitchFamily="2" charset="2"/>
        <a:buChar char="p"/>
        <a:defRPr sz="2200">
          <a:solidFill>
            <a:schemeClr val="tx2"/>
          </a:solidFill>
          <a:latin typeface="+mn-lt"/>
        </a:defRPr>
      </a:lvl3pPr>
      <a:lvl4pPr marL="1600200" indent="-228600" algn="l" rtl="0" eaLnBrk="0" fontAlgn="base" hangingPunct="0">
        <a:spcBef>
          <a:spcPct val="20000"/>
        </a:spcBef>
        <a:spcAft>
          <a:spcPct val="0"/>
        </a:spcAft>
        <a:buClr>
          <a:schemeClr val="accent1"/>
        </a:buClr>
        <a:buSzPct val="70000"/>
        <a:buFont typeface="Wingdings" pitchFamily="2" charset="2"/>
        <a:buChar char="n"/>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70000"/>
        <a:buFont typeface="Wingdings" pitchFamily="2" charset="2"/>
        <a:buChar char="o"/>
        <a:defRPr sz="2000">
          <a:solidFill>
            <a:schemeClr val="tx2"/>
          </a:solidFill>
          <a:latin typeface="+mn-lt"/>
        </a:defRPr>
      </a:lvl5pPr>
      <a:lvl6pPr marL="2514600" indent="-228600" algn="l" rtl="0" fontAlgn="base">
        <a:spcBef>
          <a:spcPct val="20000"/>
        </a:spcBef>
        <a:spcAft>
          <a:spcPct val="0"/>
        </a:spcAft>
        <a:buClr>
          <a:schemeClr val="accent1"/>
        </a:buClr>
        <a:buSzPct val="70000"/>
        <a:buFont typeface="Wingdings" pitchFamily="2" charset="2"/>
        <a:buChar char="o"/>
        <a:defRPr sz="2000">
          <a:solidFill>
            <a:schemeClr val="tx2"/>
          </a:solidFill>
          <a:latin typeface="+mn-lt"/>
        </a:defRPr>
      </a:lvl6pPr>
      <a:lvl7pPr marL="2971800" indent="-228600" algn="l" rtl="0" fontAlgn="base">
        <a:spcBef>
          <a:spcPct val="20000"/>
        </a:spcBef>
        <a:spcAft>
          <a:spcPct val="0"/>
        </a:spcAft>
        <a:buClr>
          <a:schemeClr val="accent1"/>
        </a:buClr>
        <a:buSzPct val="70000"/>
        <a:buFont typeface="Wingdings" pitchFamily="2" charset="2"/>
        <a:buChar char="o"/>
        <a:defRPr sz="2000">
          <a:solidFill>
            <a:schemeClr val="tx2"/>
          </a:solidFill>
          <a:latin typeface="+mn-lt"/>
        </a:defRPr>
      </a:lvl7pPr>
      <a:lvl8pPr marL="3429000" indent="-228600" algn="l" rtl="0" fontAlgn="base">
        <a:spcBef>
          <a:spcPct val="20000"/>
        </a:spcBef>
        <a:spcAft>
          <a:spcPct val="0"/>
        </a:spcAft>
        <a:buClr>
          <a:schemeClr val="accent1"/>
        </a:buClr>
        <a:buSzPct val="70000"/>
        <a:buFont typeface="Wingdings" pitchFamily="2" charset="2"/>
        <a:buChar char="o"/>
        <a:defRPr sz="2000">
          <a:solidFill>
            <a:schemeClr val="tx2"/>
          </a:solidFill>
          <a:latin typeface="+mn-lt"/>
        </a:defRPr>
      </a:lvl8pPr>
      <a:lvl9pPr marL="3886200" indent="-228600" algn="l" rtl="0" fontAlgn="base">
        <a:spcBef>
          <a:spcPct val="20000"/>
        </a:spcBef>
        <a:spcAft>
          <a:spcPct val="0"/>
        </a:spcAft>
        <a:buClr>
          <a:schemeClr val="accent1"/>
        </a:buClr>
        <a:buSzPct val="70000"/>
        <a:buFont typeface="Wingdings" pitchFamily="2" charset="2"/>
        <a:buChar char="o"/>
        <a:defRPr sz="2000">
          <a:solidFill>
            <a:schemeClr val="tx2"/>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2" name="Title Placeholder 1"/>
          <p:cNvSpPr>
            <a:spLocks noGrp="1"/>
          </p:cNvSpPr>
          <p:nvPr>
            <p:ph type="title"/>
          </p:nvPr>
        </p:nvSpPr>
        <p:spPr>
          <a:xfrm>
            <a:off x="777875"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0"/>
            <a:ext cx="6096000" cy="3657600"/>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eaLnBrk="1" fontAlgn="auto" hangingPunct="1">
              <a:spcBef>
                <a:spcPts val="0"/>
              </a:spcBef>
              <a:spcAft>
                <a:spcPts val="0"/>
              </a:spcAft>
              <a:buSzTx/>
              <a:buFontTx/>
              <a:buNone/>
              <a:defRPr sz="1100">
                <a:solidFill>
                  <a:schemeClr val="tx1">
                    <a:alpha val="60000"/>
                  </a:schemeClr>
                </a:solidFill>
                <a:effectLst/>
                <a:latin typeface="+mn-lt"/>
              </a:defRPr>
            </a:lvl1pPr>
          </a:lstStyle>
          <a:p>
            <a:pPr>
              <a:defRPr/>
            </a:pPr>
            <a:fld id="{DE766F62-80F6-4C0B-AA99-597E0A676CB0}" type="datetimeFigureOut">
              <a:rPr lang="ru-RU"/>
              <a:pPr>
                <a:defRPr/>
              </a:pPr>
              <a:t>15.04.2014</a:t>
            </a:fld>
            <a:endParaRPr lang="ru-RU"/>
          </a:p>
        </p:txBody>
      </p:sp>
      <p:sp>
        <p:nvSpPr>
          <p:cNvPr id="5" name="Footer Placeholder 4"/>
          <p:cNvSpPr>
            <a:spLocks noGrp="1"/>
          </p:cNvSpPr>
          <p:nvPr>
            <p:ph type="ftr" sz="quarter" idx="3"/>
          </p:nvPr>
        </p:nvSpPr>
        <p:spPr>
          <a:xfrm>
            <a:off x="822325" y="6154738"/>
            <a:ext cx="4572000" cy="365125"/>
          </a:xfrm>
          <a:prstGeom prst="rect">
            <a:avLst/>
          </a:prstGeom>
        </p:spPr>
        <p:txBody>
          <a:bodyPr vert="horz" lIns="91440" tIns="45720" rIns="91440" bIns="45720" rtlCol="0" anchor="t"/>
          <a:lstStyle>
            <a:lvl1pPr algn="l" eaLnBrk="1" fontAlgn="auto" hangingPunct="1">
              <a:spcBef>
                <a:spcPts val="0"/>
              </a:spcBef>
              <a:spcAft>
                <a:spcPts val="0"/>
              </a:spcAft>
              <a:buSzTx/>
              <a:buFontTx/>
              <a:buNone/>
              <a:defRPr sz="1100">
                <a:solidFill>
                  <a:schemeClr val="tx1">
                    <a:alpha val="60000"/>
                  </a:schemeClr>
                </a:solidFill>
                <a:effectLst/>
                <a:latin typeface="+mn-lt"/>
              </a:defRPr>
            </a:lvl1pPr>
          </a:lstStyle>
          <a:p>
            <a:pPr>
              <a:defRPr/>
            </a:pPr>
            <a:endParaRPr lang="ru-RU"/>
          </a:p>
        </p:txBody>
      </p:sp>
      <p:sp>
        <p:nvSpPr>
          <p:cNvPr id="6" name="Slide Number Placeholder 5"/>
          <p:cNvSpPr>
            <a:spLocks noGrp="1"/>
          </p:cNvSpPr>
          <p:nvPr>
            <p:ph type="sldNum" sz="quarter" idx="4"/>
          </p:nvPr>
        </p:nvSpPr>
        <p:spPr>
          <a:xfrm>
            <a:off x="822325" y="5842000"/>
            <a:ext cx="2133600" cy="304800"/>
          </a:xfrm>
          <a:prstGeom prst="rect">
            <a:avLst/>
          </a:prstGeom>
        </p:spPr>
        <p:txBody>
          <a:bodyPr vert="horz" lIns="91440" tIns="45720" rIns="91440" bIns="9144" rtlCol="0" anchor="b"/>
          <a:lstStyle>
            <a:lvl1pPr algn="l" eaLnBrk="1" fontAlgn="auto" hangingPunct="1">
              <a:spcBef>
                <a:spcPts val="0"/>
              </a:spcBef>
              <a:spcAft>
                <a:spcPts val="0"/>
              </a:spcAft>
              <a:buSzTx/>
              <a:buFontTx/>
              <a:buNone/>
              <a:defRPr sz="1600">
                <a:solidFill>
                  <a:schemeClr val="tx1">
                    <a:alpha val="60000"/>
                  </a:schemeClr>
                </a:solidFill>
                <a:effectLst/>
                <a:latin typeface="+mn-lt"/>
              </a:defRPr>
            </a:lvl1pPr>
          </a:lstStyle>
          <a:p>
            <a:pPr>
              <a:defRPr/>
            </a:pPr>
            <a:fld id="{EF037264-57C1-4DAE-AD1F-6FBC71DD33CC}"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Lst>
  <p:txStyles>
    <p:titleStyle>
      <a:lvl1pPr algn="l" rtl="0" eaLnBrk="0" fontAlgn="base" hangingPunct="0">
        <a:spcBef>
          <a:spcPct val="0"/>
        </a:spcBef>
        <a:spcAft>
          <a:spcPct val="0"/>
        </a:spcAft>
        <a:defRPr sz="4900" kern="1200">
          <a:solidFill>
            <a:schemeClr val="tx1"/>
          </a:solidFill>
          <a:effectLst>
            <a:outerShdw blurRad="38100" dist="38100" dir="2700000" algn="tl">
              <a:srgbClr val="000000">
                <a:alpha val="43137"/>
              </a:srgbClr>
            </a:outerShdw>
          </a:effectLst>
          <a:latin typeface="+mj-lt"/>
          <a:ea typeface="+mj-ea"/>
          <a:cs typeface="+mj-cs"/>
        </a:defRPr>
      </a:lvl1pPr>
      <a:lvl2pPr algn="l" rtl="0" eaLnBrk="0" fontAlgn="base" hangingPunct="0">
        <a:spcBef>
          <a:spcPct val="0"/>
        </a:spcBef>
        <a:spcAft>
          <a:spcPct val="0"/>
        </a:spcAft>
        <a:defRPr sz="4900">
          <a:solidFill>
            <a:schemeClr val="tx1"/>
          </a:solidFill>
          <a:latin typeface="Palatino Linotype" pitchFamily="18" charset="0"/>
        </a:defRPr>
      </a:lvl2pPr>
      <a:lvl3pPr algn="l" rtl="0" eaLnBrk="0" fontAlgn="base" hangingPunct="0">
        <a:spcBef>
          <a:spcPct val="0"/>
        </a:spcBef>
        <a:spcAft>
          <a:spcPct val="0"/>
        </a:spcAft>
        <a:defRPr sz="4900">
          <a:solidFill>
            <a:schemeClr val="tx1"/>
          </a:solidFill>
          <a:latin typeface="Palatino Linotype" pitchFamily="18" charset="0"/>
        </a:defRPr>
      </a:lvl3pPr>
      <a:lvl4pPr algn="l" rtl="0" eaLnBrk="0" fontAlgn="base" hangingPunct="0">
        <a:spcBef>
          <a:spcPct val="0"/>
        </a:spcBef>
        <a:spcAft>
          <a:spcPct val="0"/>
        </a:spcAft>
        <a:defRPr sz="4900">
          <a:solidFill>
            <a:schemeClr val="tx1"/>
          </a:solidFill>
          <a:latin typeface="Palatino Linotype" pitchFamily="18" charset="0"/>
        </a:defRPr>
      </a:lvl4pPr>
      <a:lvl5pPr algn="l" rtl="0" eaLnBrk="0" fontAlgn="base" hangingPunct="0">
        <a:spcBef>
          <a:spcPct val="0"/>
        </a:spcBef>
        <a:spcAft>
          <a:spcPct val="0"/>
        </a:spcAft>
        <a:defRPr sz="4900">
          <a:solidFill>
            <a:schemeClr val="tx1"/>
          </a:solidFill>
          <a:latin typeface="Palatino Linotype"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55588" algn="l" rtl="0" eaLnBrk="0" fontAlgn="base" hangingPunct="0">
        <a:spcBef>
          <a:spcPct val="20000"/>
        </a:spcBef>
        <a:spcAft>
          <a:spcPct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39763" indent="-255588" algn="l" rtl="0" eaLnBrk="0" fontAlgn="base" hangingPunct="0">
        <a:spcBef>
          <a:spcPct val="20000"/>
        </a:spcBef>
        <a:spcAft>
          <a:spcPct val="0"/>
        </a:spcAft>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4888" indent="-255588" algn="l" rtl="0" eaLnBrk="0" fontAlgn="base" hangingPunct="0">
        <a:spcBef>
          <a:spcPct val="20000"/>
        </a:spcBef>
        <a:spcAft>
          <a:spcPct val="0"/>
        </a:spcAft>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5588" algn="l" rtl="0" eaLnBrk="0" fontAlgn="base" hangingPunct="0">
        <a:spcBef>
          <a:spcPct val="20000"/>
        </a:spcBef>
        <a:spcAft>
          <a:spcPct val="0"/>
        </a:spcAft>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4650" indent="-255588" algn="l" rtl="0" eaLnBrk="0" fontAlgn="base" hangingPunct="0">
        <a:spcBef>
          <a:spcPct val="20000"/>
        </a:spcBef>
        <a:spcAft>
          <a:spcPct val="0"/>
        </a:spcAft>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open.az/uploads/posts/2011-11/1321245769_simvol-roz.jpg" TargetMode="External"/><Relationship Id="rId7" Type="http://schemas.openxmlformats.org/officeDocument/2006/relationships/hyperlink" Target="http://open.az/uploads/posts/2011-11/1321245734_simv-narc.jpg" TargetMode="External"/><Relationship Id="rId2" Type="http://schemas.openxmlformats.org/officeDocument/2006/relationships/image" Target="../media/image8.jpeg"/><Relationship Id="rId1" Type="http://schemas.openxmlformats.org/officeDocument/2006/relationships/slideLayout" Target="../slideLayouts/slideLayout14.xml"/><Relationship Id="rId6" Type="http://schemas.openxmlformats.org/officeDocument/2006/relationships/image" Target="../media/image18.jpeg"/><Relationship Id="rId5" Type="http://schemas.openxmlformats.org/officeDocument/2006/relationships/hyperlink" Target="http://open.az/uploads/posts/2011-11/1321245725_simv-tril.jpg" TargetMode="External"/><Relationship Id="rId10" Type="http://schemas.openxmlformats.org/officeDocument/2006/relationships/image" Target="../media/image20.jpeg"/><Relationship Id="rId4" Type="http://schemas.openxmlformats.org/officeDocument/2006/relationships/image" Target="../media/image17.jpeg"/><Relationship Id="rId9" Type="http://schemas.openxmlformats.org/officeDocument/2006/relationships/hyperlink" Target="http://open.az/uploads/posts/2011-11/1321245757_simvo-shotlandiya-cert.jp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5" Type="http://schemas.openxmlformats.org/officeDocument/2006/relationships/image" Target="../media/image24.jpe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11.xml"/><Relationship Id="rId5" Type="http://schemas.openxmlformats.org/officeDocument/2006/relationships/image" Target="../media/image7.gif"/><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Layout" Target="../slideLayouts/slideLayout1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AutoShape 7"/>
          <p:cNvSpPr>
            <a:spLocks noChangeArrowheads="1"/>
          </p:cNvSpPr>
          <p:nvPr/>
        </p:nvSpPr>
        <p:spPr bwMode="auto">
          <a:xfrm>
            <a:off x="250825" y="765175"/>
            <a:ext cx="3816350" cy="1833563"/>
          </a:xfrm>
          <a:prstGeom prst="wedgeEllipseCallout">
            <a:avLst>
              <a:gd name="adj1" fmla="val 21421"/>
              <a:gd name="adj2" fmla="val 78486"/>
            </a:avLst>
          </a:prstGeom>
          <a:solidFill>
            <a:schemeClr val="accent1"/>
          </a:solidFill>
          <a:ln w="9525">
            <a:solidFill>
              <a:schemeClr val="tx1"/>
            </a:solidFill>
            <a:miter lim="800000"/>
            <a:headEnd/>
            <a:tailEnd/>
          </a:ln>
        </p:spPr>
        <p:txBody>
          <a:bodyPr/>
          <a:lstStyle/>
          <a:p>
            <a:pPr algn="ctr"/>
            <a:r>
              <a:rPr lang="ru-RU" sz="4000" b="1">
                <a:solidFill>
                  <a:srgbClr val="FF0000"/>
                </a:solidFill>
                <a:latin typeface="Arial Black" pitchFamily="34" charset="0"/>
              </a:rPr>
              <a:t>красный</a:t>
            </a:r>
          </a:p>
        </p:txBody>
      </p:sp>
      <p:sp>
        <p:nvSpPr>
          <p:cNvPr id="22530" name="Rectangle 8"/>
          <p:cNvSpPr>
            <a:spLocks noGrp="1" noChangeArrowheads="1"/>
          </p:cNvSpPr>
          <p:nvPr>
            <p:ph type="title" idx="4294967295"/>
          </p:nvPr>
        </p:nvSpPr>
        <p:spPr bwMode="auto">
          <a:xfrm>
            <a:off x="4284663" y="476250"/>
            <a:ext cx="3168650" cy="2189163"/>
          </a:xfrm>
          <a:prstGeom prst="wedgeEllipseCallout">
            <a:avLst>
              <a:gd name="adj1" fmla="val -24097"/>
              <a:gd name="adj2" fmla="val 64431"/>
            </a:avLst>
          </a:prstGeom>
          <a:solidFill>
            <a:schemeClr val="accent1"/>
          </a:solidFill>
          <a:ln>
            <a:solidFill>
              <a:schemeClr val="tx1"/>
            </a:solidFill>
            <a:miter lim="800000"/>
            <a:headEnd/>
            <a:tailEnd/>
          </a:ln>
        </p:spPr>
        <p:txBody>
          <a:bodyPr wrap="square" numCol="1" anchorCtr="0" compatLnSpc="1">
            <a:prstTxWarp prst="textNoShape">
              <a:avLst/>
            </a:prstTxWarp>
          </a:bodyPr>
          <a:lstStyle/>
          <a:p>
            <a:endParaRPr lang="ru-RU" smtClean="0">
              <a:effectLst/>
            </a:endParaRPr>
          </a:p>
        </p:txBody>
      </p:sp>
      <p:sp>
        <p:nvSpPr>
          <p:cNvPr id="22531" name="AutoShape 9"/>
          <p:cNvSpPr>
            <a:spLocks noChangeArrowheads="1"/>
          </p:cNvSpPr>
          <p:nvPr/>
        </p:nvSpPr>
        <p:spPr bwMode="auto">
          <a:xfrm>
            <a:off x="539750" y="3141663"/>
            <a:ext cx="2498725" cy="1833562"/>
          </a:xfrm>
          <a:prstGeom prst="wedgeEllipseCallout">
            <a:avLst>
              <a:gd name="adj1" fmla="val 18741"/>
              <a:gd name="adj2" fmla="val 78486"/>
            </a:avLst>
          </a:prstGeom>
          <a:solidFill>
            <a:schemeClr val="accent1"/>
          </a:solidFill>
          <a:ln w="9525">
            <a:solidFill>
              <a:schemeClr val="tx1"/>
            </a:solidFill>
            <a:miter lim="800000"/>
            <a:headEnd/>
            <a:tailEnd/>
          </a:ln>
        </p:spPr>
        <p:txBody>
          <a:bodyPr/>
          <a:lstStyle/>
          <a:p>
            <a:pPr algn="ctr"/>
            <a:r>
              <a:rPr lang="ru-RU" sz="7200"/>
              <a:t>7</a:t>
            </a:r>
          </a:p>
        </p:txBody>
      </p:sp>
      <p:sp>
        <p:nvSpPr>
          <p:cNvPr id="22532" name="AutoShape 10"/>
          <p:cNvSpPr>
            <a:spLocks noChangeArrowheads="1"/>
          </p:cNvSpPr>
          <p:nvPr/>
        </p:nvSpPr>
        <p:spPr bwMode="auto">
          <a:xfrm>
            <a:off x="3348038" y="3573463"/>
            <a:ext cx="2498725" cy="1833562"/>
          </a:xfrm>
          <a:prstGeom prst="wedgeEllipseCallout">
            <a:avLst>
              <a:gd name="adj1" fmla="val 19505"/>
              <a:gd name="adj2" fmla="val 79523"/>
            </a:avLst>
          </a:prstGeom>
          <a:solidFill>
            <a:schemeClr val="accent1"/>
          </a:solidFill>
          <a:ln w="9525">
            <a:solidFill>
              <a:schemeClr val="tx1"/>
            </a:solidFill>
            <a:miter lim="800000"/>
            <a:headEnd/>
            <a:tailEnd/>
          </a:ln>
        </p:spPr>
        <p:txBody>
          <a:bodyPr/>
          <a:lstStyle/>
          <a:p>
            <a:pPr algn="ctr"/>
            <a:r>
              <a:rPr lang="ru-RU" sz="3200">
                <a:latin typeface="Arial Black" pitchFamily="34" charset="0"/>
              </a:rPr>
              <a:t>Жаба и роза</a:t>
            </a:r>
          </a:p>
        </p:txBody>
      </p:sp>
      <p:sp>
        <p:nvSpPr>
          <p:cNvPr id="22533" name="AutoShape 11"/>
          <p:cNvSpPr>
            <a:spLocks noChangeArrowheads="1"/>
          </p:cNvSpPr>
          <p:nvPr/>
        </p:nvSpPr>
        <p:spPr bwMode="auto">
          <a:xfrm>
            <a:off x="5867400" y="2420938"/>
            <a:ext cx="3276600" cy="2808287"/>
          </a:xfrm>
          <a:prstGeom prst="wedgeEllipseCallout">
            <a:avLst>
              <a:gd name="adj1" fmla="val -39921"/>
              <a:gd name="adj2" fmla="val 59046"/>
            </a:avLst>
          </a:prstGeom>
          <a:solidFill>
            <a:schemeClr val="accent1"/>
          </a:solidFill>
          <a:ln w="9525">
            <a:solidFill>
              <a:schemeClr val="tx1"/>
            </a:solidFill>
            <a:miter lim="800000"/>
            <a:headEnd/>
            <a:tailEnd/>
          </a:ln>
        </p:spPr>
        <p:txBody>
          <a:bodyPr/>
          <a:lstStyle/>
          <a:p>
            <a:pPr algn="ctr"/>
            <a:endParaRPr lang="ru-RU"/>
          </a:p>
        </p:txBody>
      </p:sp>
      <p:pic>
        <p:nvPicPr>
          <p:cNvPr id="22534" name="Содержимое 7" descr="Daisies: Ромашки"/>
          <p:cNvPicPr>
            <a:picLocks/>
          </p:cNvPicPr>
          <p:nvPr/>
        </p:nvPicPr>
        <p:blipFill>
          <a:blip r:embed="rId2"/>
          <a:srcRect/>
          <a:stretch>
            <a:fillRect/>
          </a:stretch>
        </p:blipFill>
        <p:spPr bwMode="auto">
          <a:xfrm>
            <a:off x="4932363" y="692150"/>
            <a:ext cx="1944687" cy="1655763"/>
          </a:xfrm>
          <a:prstGeom prst="rect">
            <a:avLst/>
          </a:prstGeom>
          <a:noFill/>
          <a:ln w="9525">
            <a:noFill/>
            <a:miter lim="800000"/>
            <a:headEnd/>
            <a:tailEnd/>
          </a:ln>
        </p:spPr>
      </p:pic>
      <p:pic>
        <p:nvPicPr>
          <p:cNvPr id="22535" name="Содержимое 9" descr="Roses: Розы"/>
          <p:cNvPicPr>
            <a:picLocks/>
          </p:cNvPicPr>
          <p:nvPr/>
        </p:nvPicPr>
        <p:blipFill>
          <a:blip r:embed="rId3"/>
          <a:srcRect/>
          <a:stretch>
            <a:fillRect/>
          </a:stretch>
        </p:blipFill>
        <p:spPr bwMode="auto">
          <a:xfrm>
            <a:off x="6300788" y="2997200"/>
            <a:ext cx="1962150" cy="1584325"/>
          </a:xfrm>
          <a:prstGeom prst="rect">
            <a:avLst/>
          </a:prstGeom>
          <a:noFill/>
          <a:ln w="9525">
            <a:noFill/>
            <a:miter lim="800000"/>
            <a:headEnd/>
            <a:tailEnd/>
          </a:ln>
        </p:spPr>
      </p:pic>
      <p:pic>
        <p:nvPicPr>
          <p:cNvPr id="22536" name="Picture 3" descr="C:\Users\1\Desktop\Безымянный.jpg"/>
          <p:cNvPicPr>
            <a:picLocks noChangeAspect="1" noChangeArrowheads="1"/>
          </p:cNvPicPr>
          <p:nvPr/>
        </p:nvPicPr>
        <p:blipFill>
          <a:blip r:embed="rId4"/>
          <a:srcRect/>
          <a:stretch>
            <a:fillRect/>
          </a:stretch>
        </p:blipFill>
        <p:spPr bwMode="auto">
          <a:xfrm>
            <a:off x="6227763" y="2924175"/>
            <a:ext cx="2484437" cy="167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idx="4294967295"/>
          </p:nvPr>
        </p:nvSpPr>
        <p:spPr bwMode="auto">
          <a:xfrm>
            <a:off x="323850" y="404813"/>
            <a:ext cx="7543800" cy="914400"/>
          </a:xfrm>
          <a:noFill/>
        </p:spPr>
        <p:txBody>
          <a:bodyPr wrap="square" numCol="1" anchor="ctr" anchorCtr="0" compatLnSpc="1">
            <a:prstTxWarp prst="textNoShape">
              <a:avLst/>
            </a:prstTxWarp>
          </a:bodyPr>
          <a:lstStyle/>
          <a:p>
            <a:pPr algn="ctr" eaLnBrk="1" hangingPunct="1"/>
            <a:r>
              <a:rPr lang="en-US" sz="4800" smtClean="0">
                <a:effectLst/>
              </a:rPr>
              <a:t>The symbol of Northern Ireland Shamrock</a:t>
            </a:r>
            <a:endParaRPr lang="ru-RU" sz="4800" smtClean="0">
              <a:effectLst/>
            </a:endParaRPr>
          </a:p>
        </p:txBody>
      </p:sp>
      <p:pic>
        <p:nvPicPr>
          <p:cNvPr id="7170" name="Picture 2" descr="C:\Users\111\Desktop\открытые уроки\бифитеры\i[8].jpg"/>
          <p:cNvPicPr>
            <a:picLocks noGrp="1" noChangeAspect="1" noChangeArrowheads="1"/>
          </p:cNvPicPr>
          <p:nvPr>
            <p:ph idx="4294967295"/>
          </p:nvPr>
        </p:nvPicPr>
        <p:blipFill>
          <a:blip r:embed="rId2"/>
          <a:srcRect/>
          <a:stretch>
            <a:fillRect/>
          </a:stretch>
        </p:blipFill>
        <p:spPr bwMode="auto">
          <a:xfrm>
            <a:off x="1763713" y="2420938"/>
            <a:ext cx="5111750" cy="2822575"/>
          </a:xfr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strips(downLeft)">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383066171.jpg">
            <a:hlinkClick r:id="" action="ppaction://hlinkshowjump?jump=nextslide" highlightClick="1"/>
          </p:cNvPr>
          <p:cNvPicPr>
            <a:picLocks noChangeAspect="1"/>
          </p:cNvPicPr>
          <p:nvPr/>
        </p:nvPicPr>
        <p:blipFill>
          <a:blip r:embed="rId2">
            <a:duotone>
              <a:prstClr val="black"/>
              <a:srgbClr val="4699FE">
                <a:tint val="45000"/>
                <a:satMod val="400000"/>
              </a:srgbClr>
            </a:duotone>
            <a:lum bright="40000" contrast="10000"/>
          </a:blip>
          <a:stretch>
            <a:fillRect/>
          </a:stretch>
        </p:blipFill>
        <p:spPr>
          <a:xfrm>
            <a:off x="-304800" y="0"/>
            <a:ext cx="94488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32770" name="Заголовок 8"/>
          <p:cNvSpPr>
            <a:spLocks noGrp="1"/>
          </p:cNvSpPr>
          <p:nvPr>
            <p:ph type="ctrTitle" idx="4294967295"/>
          </p:nvPr>
        </p:nvSpPr>
        <p:spPr bwMode="auto">
          <a:xfrm>
            <a:off x="1447800" y="304800"/>
            <a:ext cx="7391400" cy="838200"/>
          </a:xfrm>
          <a:noFill/>
        </p:spPr>
        <p:txBody>
          <a:bodyPr wrap="square" numCol="1" anchor="ctr" anchorCtr="0" compatLnSpc="1">
            <a:prstTxWarp prst="textNoShape">
              <a:avLst/>
            </a:prstTxWarp>
          </a:bodyPr>
          <a:lstStyle/>
          <a:p>
            <a:pPr eaLnBrk="1" hangingPunct="1"/>
            <a:r>
              <a:rPr lang="en-US" sz="3700" b="1" smtClean="0">
                <a:solidFill>
                  <a:srgbClr val="376092"/>
                </a:solidFill>
                <a:effectLst/>
              </a:rPr>
              <a:t>Match the symbols and their countries</a:t>
            </a:r>
            <a:endParaRPr lang="ru-RU" sz="3700" b="1" smtClean="0">
              <a:solidFill>
                <a:srgbClr val="376092"/>
              </a:solidFill>
              <a:effectLst/>
            </a:endParaRPr>
          </a:p>
        </p:txBody>
      </p:sp>
      <p:sp>
        <p:nvSpPr>
          <p:cNvPr id="10" name="Подзаголовок 9"/>
          <p:cNvSpPr>
            <a:spLocks noGrp="1"/>
          </p:cNvSpPr>
          <p:nvPr>
            <p:ph type="subTitle" idx="4294967295"/>
          </p:nvPr>
        </p:nvSpPr>
        <p:spPr>
          <a:xfrm flipH="1">
            <a:off x="4859338" y="4076700"/>
            <a:ext cx="2233612" cy="738188"/>
          </a:xfrm>
          <a:solidFill>
            <a:schemeClr val="accent3">
              <a:lumMod val="60000"/>
              <a:lumOff val="40000"/>
            </a:schemeClr>
          </a:solidFill>
          <a:ln w="38100">
            <a:solidFill>
              <a:schemeClr val="accent1"/>
            </a:solidFill>
          </a:ln>
        </p:spPr>
        <p:txBody>
          <a:bodyPr wrap="square" numCol="1" anchor="t" anchorCtr="0" compatLnSpc="1">
            <a:prstTxWarp prst="textNoShape">
              <a:avLst/>
            </a:prstTxWarp>
          </a:bodyPr>
          <a:lstStyle/>
          <a:p>
            <a:pPr marL="0" indent="0" algn="ctr" eaLnBrk="1" hangingPunct="1">
              <a:buFont typeface="Wingdings" pitchFamily="2" charset="2"/>
              <a:buNone/>
              <a:defRPr/>
            </a:pPr>
            <a:r>
              <a:rPr lang="en-US" sz="3600" smtClean="0">
                <a:solidFill>
                  <a:srgbClr val="7030A0"/>
                </a:solidFill>
                <a:effectLst/>
                <a:latin typeface="Britannic Bold" pitchFamily="34" charset="0"/>
              </a:rPr>
              <a:t>England</a:t>
            </a:r>
            <a:endParaRPr lang="ru-RU" sz="3600" smtClean="0">
              <a:solidFill>
                <a:srgbClr val="7030A0"/>
              </a:solidFill>
              <a:effectLst/>
            </a:endParaRPr>
          </a:p>
        </p:txBody>
      </p:sp>
      <p:pic>
        <p:nvPicPr>
          <p:cNvPr id="32772" name="Рисунок 4" descr="Цветы - национальные  символы  стран">
            <a:hlinkClick r:id="rId3"/>
          </p:cNvPr>
          <p:cNvPicPr>
            <a:picLocks noChangeAspect="1" noChangeArrowheads="1"/>
          </p:cNvPicPr>
          <p:nvPr/>
        </p:nvPicPr>
        <p:blipFill>
          <a:blip r:embed="rId4"/>
          <a:srcRect/>
          <a:stretch>
            <a:fillRect/>
          </a:stretch>
        </p:blipFill>
        <p:spPr bwMode="auto">
          <a:xfrm>
            <a:off x="228600" y="762000"/>
            <a:ext cx="1219200" cy="1143000"/>
          </a:xfrm>
          <a:prstGeom prst="rect">
            <a:avLst/>
          </a:prstGeom>
          <a:noFill/>
          <a:ln w="9525">
            <a:noFill/>
            <a:miter lim="800000"/>
            <a:headEnd/>
            <a:tailEnd/>
          </a:ln>
        </p:spPr>
      </p:pic>
      <p:pic>
        <p:nvPicPr>
          <p:cNvPr id="32773" name="Рисунок 7" descr="Цветы - национальные  символы  стран">
            <a:hlinkClick r:id="rId5"/>
          </p:cNvPr>
          <p:cNvPicPr>
            <a:picLocks noChangeAspect="1" noChangeArrowheads="1"/>
          </p:cNvPicPr>
          <p:nvPr/>
        </p:nvPicPr>
        <p:blipFill>
          <a:blip r:embed="rId6"/>
          <a:srcRect/>
          <a:stretch>
            <a:fillRect/>
          </a:stretch>
        </p:blipFill>
        <p:spPr bwMode="auto">
          <a:xfrm>
            <a:off x="228600" y="3429000"/>
            <a:ext cx="1219200" cy="1447800"/>
          </a:xfrm>
          <a:prstGeom prst="rect">
            <a:avLst/>
          </a:prstGeom>
          <a:noFill/>
          <a:ln w="9525">
            <a:noFill/>
            <a:miter lim="800000"/>
            <a:headEnd/>
            <a:tailEnd/>
          </a:ln>
        </p:spPr>
      </p:pic>
      <p:pic>
        <p:nvPicPr>
          <p:cNvPr id="32774" name="Рисунок 10" descr="Цветы - национальные  символы  стран">
            <a:hlinkClick r:id="rId7"/>
          </p:cNvPr>
          <p:cNvPicPr>
            <a:picLocks noChangeAspect="1" noChangeArrowheads="1"/>
          </p:cNvPicPr>
          <p:nvPr/>
        </p:nvPicPr>
        <p:blipFill>
          <a:blip r:embed="rId8"/>
          <a:srcRect/>
          <a:stretch>
            <a:fillRect/>
          </a:stretch>
        </p:blipFill>
        <p:spPr bwMode="auto">
          <a:xfrm>
            <a:off x="228600" y="5029200"/>
            <a:ext cx="1219200" cy="1447800"/>
          </a:xfrm>
          <a:prstGeom prst="rect">
            <a:avLst/>
          </a:prstGeom>
          <a:noFill/>
          <a:ln w="9525">
            <a:noFill/>
            <a:miter lim="800000"/>
            <a:headEnd/>
            <a:tailEnd/>
          </a:ln>
        </p:spPr>
      </p:pic>
      <p:pic>
        <p:nvPicPr>
          <p:cNvPr id="32775" name="Рисунок 11" descr="Цветы - национальные  символы  стран">
            <a:hlinkClick r:id="rId9"/>
          </p:cNvPr>
          <p:cNvPicPr>
            <a:picLocks noChangeAspect="1" noChangeArrowheads="1"/>
          </p:cNvPicPr>
          <p:nvPr/>
        </p:nvPicPr>
        <p:blipFill>
          <a:blip r:embed="rId10"/>
          <a:srcRect/>
          <a:stretch>
            <a:fillRect/>
          </a:stretch>
        </p:blipFill>
        <p:spPr bwMode="auto">
          <a:xfrm>
            <a:off x="228600" y="1981200"/>
            <a:ext cx="1219200" cy="1371600"/>
          </a:xfrm>
          <a:prstGeom prst="rect">
            <a:avLst/>
          </a:prstGeom>
          <a:noFill/>
          <a:ln w="9525">
            <a:noFill/>
            <a:miter lim="800000"/>
            <a:headEnd/>
            <a:tailEnd/>
          </a:ln>
        </p:spPr>
      </p:pic>
      <p:sp>
        <p:nvSpPr>
          <p:cNvPr id="16" name="Прямоугольник 15"/>
          <p:cNvSpPr/>
          <p:nvPr/>
        </p:nvSpPr>
        <p:spPr>
          <a:xfrm flipH="1">
            <a:off x="4495800" y="1371600"/>
            <a:ext cx="2590800" cy="708025"/>
          </a:xfrm>
          <a:prstGeom prst="rect">
            <a:avLst/>
          </a:prstGeom>
          <a:solidFill>
            <a:schemeClr val="accent3">
              <a:lumMod val="60000"/>
              <a:lumOff val="40000"/>
            </a:schemeClr>
          </a:solidFill>
          <a:ln w="38100">
            <a:solidFill>
              <a:schemeClr val="accent1"/>
            </a:solidFill>
          </a:ln>
        </p:spPr>
        <p:txBody>
          <a:bodyPr>
            <a:spAutoFit/>
          </a:bodyPr>
          <a:lstStyle/>
          <a:p>
            <a:pPr fontAlgn="auto">
              <a:spcBef>
                <a:spcPts val="0"/>
              </a:spcBef>
              <a:spcAft>
                <a:spcPts val="0"/>
              </a:spcAft>
              <a:defRPr/>
            </a:pPr>
            <a:r>
              <a:rPr lang="ru-RU" sz="4000" b="1" dirty="0">
                <a:solidFill>
                  <a:srgbClr val="7030A0"/>
                </a:solidFill>
                <a:latin typeface="Britannic Bold" pitchFamily="34" charset="0"/>
              </a:rPr>
              <a:t> </a:t>
            </a:r>
            <a:r>
              <a:rPr lang="en-US" sz="4000" b="1" dirty="0">
                <a:solidFill>
                  <a:srgbClr val="7030A0"/>
                </a:solidFill>
                <a:latin typeface="Britannic Bold" pitchFamily="34" charset="0"/>
              </a:rPr>
              <a:t>Scotland</a:t>
            </a:r>
            <a:endParaRPr lang="ru-RU" sz="4000" b="1" dirty="0">
              <a:solidFill>
                <a:srgbClr val="7030A0"/>
              </a:solidFill>
              <a:latin typeface="+mn-lt"/>
            </a:endParaRPr>
          </a:p>
        </p:txBody>
      </p:sp>
      <p:sp>
        <p:nvSpPr>
          <p:cNvPr id="32777" name="Прямоугольник 16"/>
          <p:cNvSpPr>
            <a:spLocks noChangeArrowheads="1"/>
          </p:cNvSpPr>
          <p:nvPr/>
        </p:nvSpPr>
        <p:spPr bwMode="auto">
          <a:xfrm>
            <a:off x="7467600" y="4953000"/>
            <a:ext cx="184150" cy="369888"/>
          </a:xfrm>
          <a:prstGeom prst="rect">
            <a:avLst/>
          </a:prstGeom>
          <a:noFill/>
          <a:ln w="9525">
            <a:noFill/>
            <a:miter lim="800000"/>
            <a:headEnd/>
            <a:tailEnd/>
          </a:ln>
        </p:spPr>
        <p:txBody>
          <a:bodyPr wrap="none">
            <a:spAutoFit/>
          </a:bodyPr>
          <a:lstStyle/>
          <a:p>
            <a:endParaRPr lang="ru-RU" sz="1800">
              <a:latin typeface="Calibri" pitchFamily="34" charset="0"/>
            </a:endParaRPr>
          </a:p>
        </p:txBody>
      </p:sp>
      <p:sp>
        <p:nvSpPr>
          <p:cNvPr id="18" name="Прямоугольник 17"/>
          <p:cNvSpPr/>
          <p:nvPr/>
        </p:nvSpPr>
        <p:spPr>
          <a:xfrm rot="10800000" flipH="1" flipV="1">
            <a:off x="4648200" y="5257800"/>
            <a:ext cx="4038600" cy="708025"/>
          </a:xfrm>
          <a:prstGeom prst="rect">
            <a:avLst/>
          </a:prstGeom>
          <a:solidFill>
            <a:schemeClr val="accent3">
              <a:lumMod val="60000"/>
              <a:lumOff val="40000"/>
            </a:schemeClr>
          </a:solidFill>
          <a:ln w="38100">
            <a:solidFill>
              <a:schemeClr val="accent1"/>
            </a:solidFill>
          </a:ln>
        </p:spPr>
        <p:txBody>
          <a:bodyPr>
            <a:spAutoFit/>
          </a:bodyPr>
          <a:lstStyle/>
          <a:p>
            <a:pPr fontAlgn="auto">
              <a:spcBef>
                <a:spcPts val="0"/>
              </a:spcBef>
              <a:spcAft>
                <a:spcPts val="0"/>
              </a:spcAft>
              <a:defRPr/>
            </a:pPr>
            <a:r>
              <a:rPr lang="en-US" sz="4000" dirty="0">
                <a:solidFill>
                  <a:srgbClr val="7030A0"/>
                </a:solidFill>
                <a:latin typeface="Britannic Bold" pitchFamily="34" charset="0"/>
              </a:rPr>
              <a:t>Northern Ireland</a:t>
            </a:r>
            <a:endParaRPr lang="ru-RU" sz="4000" dirty="0">
              <a:solidFill>
                <a:srgbClr val="7030A0"/>
              </a:solidFill>
              <a:latin typeface="+mn-lt"/>
            </a:endParaRPr>
          </a:p>
        </p:txBody>
      </p:sp>
      <p:sp>
        <p:nvSpPr>
          <p:cNvPr id="21" name="Прямоугольник 20"/>
          <p:cNvSpPr/>
          <p:nvPr/>
        </p:nvSpPr>
        <p:spPr>
          <a:xfrm>
            <a:off x="4495800" y="2514600"/>
            <a:ext cx="1828800" cy="708025"/>
          </a:xfrm>
          <a:prstGeom prst="rect">
            <a:avLst/>
          </a:prstGeom>
          <a:solidFill>
            <a:schemeClr val="accent3">
              <a:lumMod val="60000"/>
              <a:lumOff val="40000"/>
            </a:schemeClr>
          </a:solidFill>
          <a:ln w="57150">
            <a:solidFill>
              <a:schemeClr val="accent1"/>
            </a:solidFill>
          </a:ln>
        </p:spPr>
        <p:txBody>
          <a:bodyPr>
            <a:spAutoFit/>
          </a:bodyPr>
          <a:lstStyle/>
          <a:p>
            <a:pPr fontAlgn="auto">
              <a:spcBef>
                <a:spcPts val="0"/>
              </a:spcBef>
              <a:spcAft>
                <a:spcPts val="0"/>
              </a:spcAft>
              <a:defRPr/>
            </a:pPr>
            <a:r>
              <a:rPr lang="en-US" sz="1800" dirty="0">
                <a:latin typeface="+mn-lt"/>
              </a:rPr>
              <a:t>  </a:t>
            </a:r>
            <a:r>
              <a:rPr lang="ru-RU" sz="1800" dirty="0">
                <a:latin typeface="+mn-lt"/>
              </a:rPr>
              <a:t> </a:t>
            </a:r>
            <a:r>
              <a:rPr lang="en-US" sz="4000" dirty="0">
                <a:solidFill>
                  <a:srgbClr val="7030A0"/>
                </a:solidFill>
                <a:latin typeface="Britannic Bold" pitchFamily="34" charset="0"/>
              </a:rPr>
              <a:t>Wales</a:t>
            </a:r>
            <a:endParaRPr lang="ru-RU" sz="4000" dirty="0">
              <a:solidFill>
                <a:srgbClr val="7030A0"/>
              </a:solidFill>
              <a:latin typeface="+mn-lt"/>
            </a:endParaRPr>
          </a:p>
        </p:txBody>
      </p:sp>
      <p:cxnSp>
        <p:nvCxnSpPr>
          <p:cNvPr id="26" name="Прямая со стрелкой 25"/>
          <p:cNvCxnSpPr>
            <a:stCxn id="5" idx="3"/>
            <a:endCxn id="10" idx="3"/>
          </p:cNvCxnSpPr>
          <p:nvPr/>
        </p:nvCxnSpPr>
        <p:spPr>
          <a:xfrm>
            <a:off x="1641475" y="1511300"/>
            <a:ext cx="3200400" cy="29337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Прямая со стрелкой 28"/>
          <p:cNvCxnSpPr>
            <a:stCxn id="11" idx="3"/>
            <a:endCxn id="21" idx="1"/>
          </p:cNvCxnSpPr>
          <p:nvPr/>
        </p:nvCxnSpPr>
        <p:spPr>
          <a:xfrm flipV="1">
            <a:off x="1447800" y="2868613"/>
            <a:ext cx="3048000" cy="288448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1" name="Прямая со стрелкой 30"/>
          <p:cNvCxnSpPr>
            <a:stCxn id="12" idx="3"/>
            <a:endCxn id="16" idx="3"/>
          </p:cNvCxnSpPr>
          <p:nvPr/>
        </p:nvCxnSpPr>
        <p:spPr>
          <a:xfrm flipV="1">
            <a:off x="1447800" y="1725613"/>
            <a:ext cx="3048000" cy="94138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Прямая со стрелкой 32"/>
          <p:cNvCxnSpPr>
            <a:stCxn id="8" idx="3"/>
            <a:endCxn id="18" idx="1"/>
          </p:cNvCxnSpPr>
          <p:nvPr/>
        </p:nvCxnSpPr>
        <p:spPr>
          <a:xfrm>
            <a:off x="1447800" y="4152900"/>
            <a:ext cx="3200400" cy="145891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Стрелка вправо 18">
            <a:hlinkClick r:id="" action="ppaction://hlinkshowjump?jump=nextslide"/>
          </p:cNvPr>
          <p:cNvSpPr/>
          <p:nvPr/>
        </p:nvSpPr>
        <p:spPr>
          <a:xfrm>
            <a:off x="7543800" y="60960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ox(i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ox(in)">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ox(in)">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ox(in)">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idx="4294967295"/>
          </p:nvPr>
        </p:nvSpPr>
        <p:spPr bwMode="auto">
          <a:xfrm>
            <a:off x="900113" y="333375"/>
            <a:ext cx="7543800" cy="914400"/>
          </a:xfrm>
          <a:noFill/>
        </p:spPr>
        <p:txBody>
          <a:bodyPr wrap="square" numCol="1" anchorCtr="0" compatLnSpc="1">
            <a:prstTxWarp prst="textNoShape">
              <a:avLst/>
            </a:prstTxWarp>
          </a:bodyPr>
          <a:lstStyle/>
          <a:p>
            <a:r>
              <a:rPr lang="en-US" sz="4500" smtClean="0">
                <a:effectLst/>
              </a:rPr>
              <a:t>The legend of scottish thistle</a:t>
            </a:r>
            <a:endParaRPr lang="ru-RU" sz="4500" smtClean="0">
              <a:effectLst/>
            </a:endParaRPr>
          </a:p>
        </p:txBody>
      </p:sp>
      <p:sp>
        <p:nvSpPr>
          <p:cNvPr id="33794" name="Rectangle 3"/>
          <p:cNvSpPr>
            <a:spLocks noGrp="1"/>
          </p:cNvSpPr>
          <p:nvPr>
            <p:ph type="body" idx="4294967295"/>
          </p:nvPr>
        </p:nvSpPr>
        <p:spPr bwMode="auto">
          <a:xfrm>
            <a:off x="755650" y="1700213"/>
            <a:ext cx="7473950" cy="4752975"/>
          </a:xfrm>
          <a:noFill/>
        </p:spPr>
        <p:txBody>
          <a:bodyPr wrap="square" numCol="1" anchorCtr="0" compatLnSpc="1">
            <a:prstTxWarp prst="textNoShape">
              <a:avLst/>
            </a:prstTxWarp>
          </a:bodyPr>
          <a:lstStyle/>
          <a:p>
            <a:pPr algn="ctr">
              <a:buFont typeface="Wingdings" pitchFamily="2" charset="2"/>
              <a:buNone/>
            </a:pPr>
            <a:r>
              <a:rPr lang="en-US" smtClean="0">
                <a:effectLst/>
              </a:rPr>
              <a:t>In XIII century King Haakon of Norway intented to conquer the Scots. Vikings tried to surprise sleeping Scottish. In order to move more stealthly they removed their footwear. One soldier came down the thistle and cried of the pain. His shout waked  sleeping scots, so that they defeated the vikings. The important role that the thistle prevented them from invasion and so was chosen as Scotland’s national emblem.</a:t>
            </a:r>
            <a:endParaRPr lang="ru-RU" smtClean="0">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p:cNvSpPr>
          <p:nvPr>
            <p:ph type="title" idx="4294967295"/>
          </p:nvPr>
        </p:nvSpPr>
        <p:spPr bwMode="auto">
          <a:xfrm>
            <a:off x="1116013" y="4076700"/>
            <a:ext cx="2930525" cy="1008063"/>
          </a:xfrm>
          <a:noFill/>
        </p:spPr>
        <p:txBody>
          <a:bodyPr wrap="square" numCol="1" anchorCtr="0" compatLnSpc="1">
            <a:prstTxWarp prst="textNoShape">
              <a:avLst/>
            </a:prstTxWarp>
          </a:bodyPr>
          <a:lstStyle/>
          <a:p>
            <a:r>
              <a:rPr lang="en-US" b="1" smtClean="0">
                <a:effectLst/>
              </a:rPr>
              <a:t>True</a:t>
            </a:r>
            <a:endParaRPr lang="ru-RU" b="1" smtClean="0">
              <a:effectLst/>
            </a:endParaRPr>
          </a:p>
        </p:txBody>
      </p:sp>
      <p:sp>
        <p:nvSpPr>
          <p:cNvPr id="34818" name="Rectangle 3"/>
          <p:cNvSpPr>
            <a:spLocks noGrp="1"/>
          </p:cNvSpPr>
          <p:nvPr>
            <p:ph type="body" idx="4294967295"/>
          </p:nvPr>
        </p:nvSpPr>
        <p:spPr bwMode="auto">
          <a:xfrm>
            <a:off x="1116013" y="260350"/>
            <a:ext cx="7113587" cy="4083050"/>
          </a:xfrm>
          <a:noFill/>
        </p:spPr>
        <p:txBody>
          <a:bodyPr wrap="square" numCol="1" anchorCtr="0" compatLnSpc="1">
            <a:prstTxWarp prst="textNoShape">
              <a:avLst/>
            </a:prstTxWarp>
          </a:bodyPr>
          <a:lstStyle/>
          <a:p>
            <a:pPr>
              <a:buFont typeface="Wingdings" pitchFamily="2" charset="2"/>
              <a:buNone/>
            </a:pPr>
            <a:r>
              <a:rPr lang="en-US" sz="4800" b="1" smtClean="0">
                <a:effectLst/>
                <a:latin typeface="Times New Roman" pitchFamily="18" charset="0"/>
              </a:rPr>
              <a:t>The vikings tried to attack scotts</a:t>
            </a:r>
          </a:p>
          <a:p>
            <a:endParaRPr lang="en-US" sz="4800" b="1" smtClean="0">
              <a:effectLst/>
              <a:latin typeface="Times New Roman" pitchFamily="18" charset="0"/>
            </a:endParaRPr>
          </a:p>
          <a:p>
            <a:pPr>
              <a:buFont typeface="Wingdings" pitchFamily="2" charset="2"/>
              <a:buNone/>
            </a:pPr>
            <a:r>
              <a:rPr lang="en-US" sz="4800" b="1" smtClean="0">
                <a:effectLst/>
                <a:latin typeface="Times New Roman" pitchFamily="18" charset="0"/>
              </a:rPr>
              <a:t>False</a:t>
            </a:r>
            <a:endParaRPr lang="ru-RU" sz="4800" b="1" smtClean="0">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500" fill="hold"/>
                                        <p:tgtEl>
                                          <p:spTgt spid="86018"/>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idx="4294967295"/>
          </p:nvPr>
        </p:nvSpPr>
        <p:spPr bwMode="auto">
          <a:xfrm>
            <a:off x="1116013" y="4292600"/>
            <a:ext cx="2447925" cy="914400"/>
          </a:xfrm>
          <a:noFill/>
        </p:spPr>
        <p:txBody>
          <a:bodyPr wrap="square" numCol="1" anchorCtr="0" compatLnSpc="1">
            <a:prstTxWarp prst="textNoShape">
              <a:avLst/>
            </a:prstTxWarp>
          </a:bodyPr>
          <a:lstStyle/>
          <a:p>
            <a:r>
              <a:rPr lang="en-US" sz="5400" b="1" smtClean="0">
                <a:effectLst/>
              </a:rPr>
              <a:t>False</a:t>
            </a:r>
            <a:endParaRPr lang="ru-RU" sz="5400" b="1" smtClean="0">
              <a:effectLst/>
            </a:endParaRPr>
          </a:p>
        </p:txBody>
      </p:sp>
      <p:sp>
        <p:nvSpPr>
          <p:cNvPr id="35842" name="Rectangle 3"/>
          <p:cNvSpPr>
            <a:spLocks noGrp="1"/>
          </p:cNvSpPr>
          <p:nvPr>
            <p:ph type="body" idx="4294967295"/>
          </p:nvPr>
        </p:nvSpPr>
        <p:spPr bwMode="auto">
          <a:xfrm>
            <a:off x="1116013" y="685800"/>
            <a:ext cx="7113587" cy="3657600"/>
          </a:xfrm>
          <a:noFill/>
        </p:spPr>
        <p:txBody>
          <a:bodyPr wrap="square" numCol="1" anchorCtr="0" compatLnSpc="1">
            <a:prstTxWarp prst="textNoShape">
              <a:avLst/>
            </a:prstTxWarp>
          </a:bodyPr>
          <a:lstStyle/>
          <a:p>
            <a:pPr>
              <a:lnSpc>
                <a:spcPct val="80000"/>
              </a:lnSpc>
            </a:pPr>
            <a:r>
              <a:rPr lang="en-US" sz="4500" smtClean="0">
                <a:effectLst/>
                <a:latin typeface="Times New Roman" pitchFamily="18" charset="0"/>
              </a:rPr>
              <a:t>One scottish man bare feet came down  on a Scottish thistle and his cries of pain.</a:t>
            </a:r>
          </a:p>
          <a:p>
            <a:pPr>
              <a:lnSpc>
                <a:spcPct val="80000"/>
              </a:lnSpc>
              <a:buFont typeface="Wingdings" pitchFamily="2" charset="2"/>
              <a:buNone/>
            </a:pPr>
            <a:endParaRPr lang="en-US" sz="3300" smtClean="0">
              <a:effectLst/>
              <a:latin typeface="Times New Roman" pitchFamily="18" charset="0"/>
            </a:endParaRPr>
          </a:p>
          <a:p>
            <a:pPr>
              <a:lnSpc>
                <a:spcPct val="80000"/>
              </a:lnSpc>
              <a:buFont typeface="Wingdings" pitchFamily="2" charset="2"/>
              <a:buNone/>
            </a:pPr>
            <a:r>
              <a:rPr lang="en-US" sz="4100" b="1" smtClean="0">
                <a:effectLst/>
                <a:latin typeface="Times New Roman" pitchFamily="18" charset="0"/>
              </a:rPr>
              <a:t>True</a:t>
            </a:r>
            <a:endParaRPr lang="ru-RU" sz="4100" b="1" smtClean="0">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1000" fill="hold"/>
                                        <p:tgtEl>
                                          <p:spTgt spid="93186"/>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p:cNvSpPr>
          <p:nvPr>
            <p:ph type="title" idx="4294967295"/>
          </p:nvPr>
        </p:nvSpPr>
        <p:spPr bwMode="auto">
          <a:xfrm>
            <a:off x="1116013" y="4508500"/>
            <a:ext cx="1873250" cy="914400"/>
          </a:xfrm>
          <a:noFill/>
        </p:spPr>
        <p:txBody>
          <a:bodyPr wrap="square" numCol="1" anchorCtr="0" compatLnSpc="1">
            <a:prstTxWarp prst="textNoShape">
              <a:avLst/>
            </a:prstTxWarp>
          </a:bodyPr>
          <a:lstStyle/>
          <a:p>
            <a:r>
              <a:rPr lang="en-US" sz="5400" b="1" smtClean="0">
                <a:effectLst/>
              </a:rPr>
              <a:t>True</a:t>
            </a:r>
            <a:endParaRPr lang="ru-RU" sz="5400" b="1" smtClean="0">
              <a:effectLst/>
            </a:endParaRPr>
          </a:p>
        </p:txBody>
      </p:sp>
      <p:sp>
        <p:nvSpPr>
          <p:cNvPr id="36866" name="Rectangle 3"/>
          <p:cNvSpPr>
            <a:spLocks noGrp="1"/>
          </p:cNvSpPr>
          <p:nvPr>
            <p:ph type="body" idx="4294967295"/>
          </p:nvPr>
        </p:nvSpPr>
        <p:spPr bwMode="auto">
          <a:xfrm>
            <a:off x="1042988" y="685800"/>
            <a:ext cx="7186612" cy="3606800"/>
          </a:xfrm>
          <a:noFill/>
        </p:spPr>
        <p:txBody>
          <a:bodyPr wrap="square" numCol="1" anchorCtr="0" compatLnSpc="1">
            <a:prstTxWarp prst="textNoShape">
              <a:avLst/>
            </a:prstTxWarp>
          </a:bodyPr>
          <a:lstStyle/>
          <a:p>
            <a:pPr lvl="1">
              <a:lnSpc>
                <a:spcPct val="80000"/>
              </a:lnSpc>
            </a:pPr>
            <a:endParaRPr lang="en-US" sz="2700" smtClean="0">
              <a:effectLst/>
              <a:latin typeface="Georgia" pitchFamily="18" charset="0"/>
            </a:endParaRPr>
          </a:p>
          <a:p>
            <a:pPr lvl="1">
              <a:lnSpc>
                <a:spcPct val="80000"/>
              </a:lnSpc>
              <a:buFont typeface="Wingdings" pitchFamily="2" charset="2"/>
              <a:buNone/>
            </a:pPr>
            <a:r>
              <a:rPr lang="en-US" sz="4800" b="1" smtClean="0">
                <a:effectLst/>
                <a:latin typeface="Georgia" pitchFamily="18" charset="0"/>
              </a:rPr>
              <a:t>The thistle is the national emblem of Scotland</a:t>
            </a:r>
          </a:p>
          <a:p>
            <a:pPr>
              <a:lnSpc>
                <a:spcPct val="80000"/>
              </a:lnSpc>
            </a:pPr>
            <a:endParaRPr lang="en-US" sz="4800" b="1" smtClean="0">
              <a:effectLst/>
              <a:latin typeface="Georgia" pitchFamily="18" charset="0"/>
            </a:endParaRPr>
          </a:p>
          <a:p>
            <a:pPr>
              <a:lnSpc>
                <a:spcPct val="80000"/>
              </a:lnSpc>
              <a:buFont typeface="Wingdings" pitchFamily="2" charset="2"/>
              <a:buNone/>
            </a:pPr>
            <a:endParaRPr lang="en-US" sz="4800" b="1" smtClean="0">
              <a:effectLst/>
              <a:latin typeface="Georgia" pitchFamily="18" charset="0"/>
            </a:endParaRPr>
          </a:p>
          <a:p>
            <a:pPr>
              <a:lnSpc>
                <a:spcPct val="80000"/>
              </a:lnSpc>
              <a:buFont typeface="Wingdings" pitchFamily="2" charset="2"/>
              <a:buNone/>
            </a:pPr>
            <a:endParaRPr lang="en-US" sz="1900" smtClean="0">
              <a:effectLst/>
              <a:latin typeface="Georgia" pitchFamily="18" charset="0"/>
            </a:endParaRPr>
          </a:p>
          <a:p>
            <a:pPr>
              <a:lnSpc>
                <a:spcPct val="80000"/>
              </a:lnSpc>
              <a:buFont typeface="Wingdings" pitchFamily="2" charset="2"/>
              <a:buNone/>
            </a:pPr>
            <a:r>
              <a:rPr lang="en-US" sz="4800" b="1" smtClean="0">
                <a:effectLst/>
                <a:latin typeface="Georgia" pitchFamily="18" charset="0"/>
              </a:rPr>
              <a:t>False</a:t>
            </a:r>
          </a:p>
          <a:p>
            <a:pPr>
              <a:lnSpc>
                <a:spcPct val="80000"/>
              </a:lnSpc>
              <a:buFont typeface="Wingdings" pitchFamily="2" charset="2"/>
              <a:buNone/>
            </a:pPr>
            <a:endParaRPr lang="ru-RU" sz="3000" b="1" smtClean="0">
              <a:effectLst/>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1" nodeType="clickEffect">
                                  <p:stCondLst>
                                    <p:cond delay="0"/>
                                  </p:stCondLst>
                                  <p:iterate type="lt">
                                    <p:tmPct val="4000"/>
                                  </p:iterate>
                                  <p:childTnLst>
                                    <p:set>
                                      <p:cBhvr override="childStyle">
                                        <p:cTn id="6" dur="500" fill="hold"/>
                                        <p:tgtEl>
                                          <p:spTgt spid="94210"/>
                                        </p:tgtEl>
                                        <p:attrNameLst>
                                          <p:attrName>style.color</p:attrName>
                                        </p:attrNameLst>
                                      </p:cBhvr>
                                      <p:to>
                                        <p:clrVal>
                                          <a:srgbClr val="FF0000"/>
                                        </p:clrVal>
                                      </p:to>
                                    </p:set>
                                    <p:set>
                                      <p:cBhvr>
                                        <p:cTn id="7" dur="500" fill="hold"/>
                                        <p:tgtEl>
                                          <p:spTgt spid="94210"/>
                                        </p:tgtEl>
                                        <p:attrNameLst>
                                          <p:attrName>fillcolor</p:attrName>
                                        </p:attrNameLst>
                                      </p:cBhvr>
                                      <p:to>
                                        <p:clrVal>
                                          <a:srgbClr val="FF0000"/>
                                        </p:clrVal>
                                      </p:to>
                                    </p:set>
                                    <p:set>
                                      <p:cBhvr>
                                        <p:cTn id="8" dur="500" fill="hold"/>
                                        <p:tgtEl>
                                          <p:spTgt spid="942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idx="4294967295"/>
          </p:nvPr>
        </p:nvSpPr>
        <p:spPr bwMode="auto">
          <a:xfrm>
            <a:off x="1258888" y="908050"/>
            <a:ext cx="6967537" cy="865188"/>
          </a:xfrm>
          <a:noFill/>
        </p:spPr>
        <p:txBody>
          <a:bodyPr wrap="square" numCol="1" anchorCtr="0" compatLnSpc="1">
            <a:prstTxWarp prst="textNoShape">
              <a:avLst/>
            </a:prstTxWarp>
          </a:bodyPr>
          <a:lstStyle/>
          <a:p>
            <a:pPr algn="ctr"/>
            <a:r>
              <a:rPr lang="ru-RU" sz="2400" i="1" smtClean="0">
                <a:effectLst/>
                <a:latin typeface="Arial Black" pitchFamily="34" charset="0"/>
              </a:rPr>
              <a:t>Разгадав смысл этих изображений, напишите историю о том как появился картофель в</a:t>
            </a:r>
            <a:r>
              <a:rPr lang="ru-RU" sz="4500" i="1" smtClean="0">
                <a:effectLst/>
                <a:latin typeface="Arial Black" pitchFamily="34" charset="0"/>
              </a:rPr>
              <a:t> </a:t>
            </a:r>
            <a:r>
              <a:rPr lang="ru-RU" sz="2400" i="1" smtClean="0">
                <a:effectLst/>
                <a:latin typeface="Arial Black" pitchFamily="34" charset="0"/>
              </a:rPr>
              <a:t>России</a:t>
            </a:r>
          </a:p>
        </p:txBody>
      </p:sp>
      <p:sp>
        <p:nvSpPr>
          <p:cNvPr id="37890" name="Rectangle 3"/>
          <p:cNvSpPr>
            <a:spLocks noGrp="1"/>
          </p:cNvSpPr>
          <p:nvPr>
            <p:ph type="body" idx="4294967295"/>
          </p:nvPr>
        </p:nvSpPr>
        <p:spPr bwMode="auto">
          <a:xfrm>
            <a:off x="1619250" y="2492375"/>
            <a:ext cx="6096000" cy="3657600"/>
          </a:xfrm>
          <a:noFill/>
        </p:spPr>
        <p:txBody>
          <a:bodyPr wrap="square" numCol="1" anchorCtr="0" compatLnSpc="1">
            <a:prstTxWarp prst="textNoShape">
              <a:avLst/>
            </a:prstTxWarp>
          </a:bodyPr>
          <a:lstStyle/>
          <a:p>
            <a:endParaRPr lang="ru-RU" smtClean="0">
              <a:effectLst/>
            </a:endParaRPr>
          </a:p>
        </p:txBody>
      </p:sp>
      <p:pic>
        <p:nvPicPr>
          <p:cNvPr id="37891" name="Picture 4" descr="Screenshot_2014-04-13-15-42-40"/>
          <p:cNvPicPr>
            <a:picLocks noChangeAspect="1" noChangeArrowheads="1"/>
          </p:cNvPicPr>
          <p:nvPr/>
        </p:nvPicPr>
        <p:blipFill>
          <a:blip r:embed="rId2"/>
          <a:srcRect/>
          <a:stretch>
            <a:fillRect/>
          </a:stretch>
        </p:blipFill>
        <p:spPr bwMode="auto">
          <a:xfrm>
            <a:off x="4643438" y="1916113"/>
            <a:ext cx="2303462" cy="2262187"/>
          </a:xfrm>
          <a:prstGeom prst="rect">
            <a:avLst/>
          </a:prstGeom>
          <a:noFill/>
          <a:ln w="9525">
            <a:noFill/>
            <a:miter lim="800000"/>
            <a:headEnd/>
            <a:tailEnd/>
          </a:ln>
        </p:spPr>
      </p:pic>
      <p:pic>
        <p:nvPicPr>
          <p:cNvPr id="37892" name="Picture 5" descr="Screenshot_2014-04-13-15-41-35"/>
          <p:cNvPicPr>
            <a:picLocks noChangeAspect="1" noChangeArrowheads="1"/>
          </p:cNvPicPr>
          <p:nvPr/>
        </p:nvPicPr>
        <p:blipFill>
          <a:blip r:embed="rId3"/>
          <a:srcRect/>
          <a:stretch>
            <a:fillRect/>
          </a:stretch>
        </p:blipFill>
        <p:spPr bwMode="auto">
          <a:xfrm>
            <a:off x="0" y="1916113"/>
            <a:ext cx="2292350" cy="2808287"/>
          </a:xfrm>
          <a:prstGeom prst="rect">
            <a:avLst/>
          </a:prstGeom>
          <a:noFill/>
          <a:ln w="9525">
            <a:noFill/>
            <a:miter lim="800000"/>
            <a:headEnd/>
            <a:tailEnd/>
          </a:ln>
        </p:spPr>
      </p:pic>
      <p:pic>
        <p:nvPicPr>
          <p:cNvPr id="37893" name="Picture 6" descr="Screenshot_2014-04-13-15-45-27"/>
          <p:cNvPicPr>
            <a:picLocks noChangeAspect="1" noChangeArrowheads="1"/>
          </p:cNvPicPr>
          <p:nvPr/>
        </p:nvPicPr>
        <p:blipFill>
          <a:blip r:embed="rId4"/>
          <a:srcRect/>
          <a:stretch>
            <a:fillRect/>
          </a:stretch>
        </p:blipFill>
        <p:spPr bwMode="auto">
          <a:xfrm>
            <a:off x="6958013" y="1844675"/>
            <a:ext cx="2185987" cy="2447925"/>
          </a:xfrm>
          <a:prstGeom prst="rect">
            <a:avLst/>
          </a:prstGeom>
          <a:noFill/>
          <a:ln w="9525">
            <a:noFill/>
            <a:miter lim="800000"/>
            <a:headEnd/>
            <a:tailEnd/>
          </a:ln>
        </p:spPr>
      </p:pic>
      <p:pic>
        <p:nvPicPr>
          <p:cNvPr id="37894" name="Picture 7" descr="Изображение 018"/>
          <p:cNvPicPr>
            <a:picLocks noChangeAspect="1" noChangeArrowheads="1"/>
          </p:cNvPicPr>
          <p:nvPr/>
        </p:nvPicPr>
        <p:blipFill>
          <a:blip r:embed="rId5"/>
          <a:srcRect/>
          <a:stretch>
            <a:fillRect/>
          </a:stretch>
        </p:blipFill>
        <p:spPr bwMode="auto">
          <a:xfrm>
            <a:off x="2339975" y="1700213"/>
            <a:ext cx="2251075" cy="2592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539750" y="1773238"/>
            <a:ext cx="8208963" cy="1727200"/>
          </a:xfrm>
        </p:spPr>
        <p:txBody>
          <a:bodyPr wrap="square" numCol="1" anchorCtr="0" compatLnSpc="1">
            <a:prstTxWarp prst="textNoShape">
              <a:avLst/>
            </a:prstTxWarp>
          </a:bodyPr>
          <a:lstStyle/>
          <a:p>
            <a:pPr algn="ctr" eaLnBrk="1" hangingPunct="1">
              <a:buFont typeface="Wingdings" pitchFamily="2" charset="2"/>
              <a:buNone/>
              <a:defRPr/>
            </a:pPr>
            <a:r>
              <a:rPr lang="ru-RU" sz="7200" smtClean="0">
                <a:effectLst>
                  <a:outerShdw blurRad="38100" dist="38100" dir="2700000" algn="tl">
                    <a:srgbClr val="000000"/>
                  </a:outerShdw>
                </a:effectLst>
              </a:rPr>
              <a:t>Физкультминутка</a:t>
            </a:r>
          </a:p>
        </p:txBody>
      </p:sp>
      <p:pic>
        <p:nvPicPr>
          <p:cNvPr id="38914" name="Picture 3"/>
          <p:cNvPicPr>
            <a:picLocks noChangeAspect="1" noChangeArrowheads="1"/>
          </p:cNvPicPr>
          <p:nvPr/>
        </p:nvPicPr>
        <p:blipFill>
          <a:blip r:embed="rId2"/>
          <a:srcRect/>
          <a:stretch>
            <a:fillRect/>
          </a:stretch>
        </p:blipFill>
        <p:spPr bwMode="auto">
          <a:xfrm>
            <a:off x="6696075" y="4410075"/>
            <a:ext cx="2447925" cy="2447925"/>
          </a:xfrm>
          <a:prstGeom prst="rect">
            <a:avLst/>
          </a:prstGeom>
          <a:noFill/>
          <a:ln w="9525">
            <a:noFill/>
            <a:miter lim="800000"/>
            <a:headEnd/>
            <a:tailEnd/>
          </a:ln>
        </p:spPr>
      </p:pic>
      <p:pic>
        <p:nvPicPr>
          <p:cNvPr id="38915" name="Picture 4"/>
          <p:cNvPicPr>
            <a:picLocks noChangeAspect="1" noChangeArrowheads="1"/>
          </p:cNvPicPr>
          <p:nvPr/>
        </p:nvPicPr>
        <p:blipFill>
          <a:blip r:embed="rId3"/>
          <a:srcRect/>
          <a:stretch>
            <a:fillRect/>
          </a:stretch>
        </p:blipFill>
        <p:spPr bwMode="auto">
          <a:xfrm>
            <a:off x="468313" y="3284538"/>
            <a:ext cx="2520950" cy="2901950"/>
          </a:xfrm>
          <a:prstGeom prst="rect">
            <a:avLst/>
          </a:prstGeom>
          <a:noFill/>
          <a:ln w="9525">
            <a:noFill/>
            <a:miter lim="800000"/>
            <a:headEnd/>
            <a:tailEnd/>
          </a:ln>
        </p:spPr>
      </p:pic>
      <p:pic>
        <p:nvPicPr>
          <p:cNvPr id="38916" name="Picture 5"/>
          <p:cNvPicPr>
            <a:picLocks noChangeAspect="1" noChangeArrowheads="1"/>
          </p:cNvPicPr>
          <p:nvPr/>
        </p:nvPicPr>
        <p:blipFill>
          <a:blip r:embed="rId4"/>
          <a:srcRect/>
          <a:stretch>
            <a:fillRect/>
          </a:stretch>
        </p:blipFill>
        <p:spPr bwMode="auto">
          <a:xfrm>
            <a:off x="6659563" y="765175"/>
            <a:ext cx="1095375" cy="1228725"/>
          </a:xfrm>
          <a:prstGeom prst="rect">
            <a:avLst/>
          </a:prstGeom>
          <a:noFill/>
          <a:ln w="9525">
            <a:noFill/>
            <a:miter lim="800000"/>
            <a:headEnd/>
            <a:tailEnd/>
          </a:ln>
        </p:spPr>
      </p:pic>
      <p:pic>
        <p:nvPicPr>
          <p:cNvPr id="38917" name="Picture 6"/>
          <p:cNvPicPr>
            <a:picLocks noChangeAspect="1" noChangeArrowheads="1"/>
          </p:cNvPicPr>
          <p:nvPr/>
        </p:nvPicPr>
        <p:blipFill>
          <a:blip r:embed="rId5"/>
          <a:srcRect/>
          <a:stretch>
            <a:fillRect/>
          </a:stretch>
        </p:blipFill>
        <p:spPr bwMode="auto">
          <a:xfrm>
            <a:off x="395288" y="150813"/>
            <a:ext cx="1477962" cy="154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Объект 2"/>
          <p:cNvSpPr>
            <a:spLocks noGrp="1"/>
          </p:cNvSpPr>
          <p:nvPr>
            <p:ph idx="4294967295"/>
          </p:nvPr>
        </p:nvSpPr>
        <p:spPr/>
        <p:txBody>
          <a:bodyPr wrap="square" numCol="1" anchorCtr="0" compatLnSpc="1">
            <a:prstTxWarp prst="textNoShape">
              <a:avLst/>
            </a:prstTxWarp>
          </a:bodyPr>
          <a:lstStyle/>
          <a:p>
            <a:pPr eaLnBrk="1" hangingPunct="1">
              <a:lnSpc>
                <a:spcPct val="90000"/>
              </a:lnSpc>
              <a:buFont typeface="Wingdings" pitchFamily="2" charset="2"/>
              <a:buNone/>
              <a:defRPr/>
            </a:pPr>
            <a:r>
              <a:rPr lang="ru-RU" sz="4000" smtClean="0">
                <a:effectLst>
                  <a:outerShdw blurRad="38100" dist="38100" dir="2700000" algn="tl">
                    <a:srgbClr val="000000"/>
                  </a:outerShdw>
                </a:effectLst>
                <a:latin typeface="Times New Roman" pitchFamily="18" charset="0"/>
              </a:rPr>
              <a:t>Выберите ряд, в котором во всех словах пропущена безударная проверяемая гласная корня</a:t>
            </a:r>
          </a:p>
          <a:p>
            <a:pPr eaLnBrk="1" hangingPunct="1">
              <a:lnSpc>
                <a:spcPct val="90000"/>
              </a:lnSpc>
              <a:buFont typeface="Wingdings" pitchFamily="2" charset="2"/>
              <a:buNone/>
              <a:defRPr/>
            </a:pPr>
            <a:endParaRPr lang="ru-RU" sz="4000" smtClean="0">
              <a:effectLst>
                <a:outerShdw blurRad="38100" dist="38100" dir="2700000" algn="tl">
                  <a:srgbClr val="000000"/>
                </a:outerShdw>
              </a:effectLst>
              <a:latin typeface="Times New Roman" pitchFamily="18" charset="0"/>
            </a:endParaRPr>
          </a:p>
          <a:p>
            <a:pPr eaLnBrk="1" hangingPunct="1">
              <a:lnSpc>
                <a:spcPct val="90000"/>
              </a:lnSpc>
              <a:buFont typeface="Wingdings" pitchFamily="2" charset="2"/>
              <a:buNone/>
              <a:defRPr/>
            </a:pPr>
            <a:r>
              <a:rPr lang="ru-RU" sz="4000" smtClean="0">
                <a:effectLst>
                  <a:outerShdw blurRad="38100" dist="38100" dir="2700000" algn="tl">
                    <a:srgbClr val="000000"/>
                  </a:outerShdw>
                </a:effectLst>
                <a:latin typeface="Times New Roman" pitchFamily="18" charset="0"/>
              </a:rPr>
              <a:t>А) цинния, тюльпан, орхидея,</a:t>
            </a:r>
          </a:p>
          <a:p>
            <a:pPr eaLnBrk="1" hangingPunct="1">
              <a:lnSpc>
                <a:spcPct val="90000"/>
              </a:lnSpc>
              <a:buFont typeface="Wingdings" pitchFamily="2" charset="2"/>
              <a:buNone/>
              <a:defRPr/>
            </a:pPr>
            <a:r>
              <a:rPr lang="ru-RU" sz="4000" smtClean="0">
                <a:effectLst>
                  <a:outerShdw blurRad="38100" dist="38100" dir="2700000" algn="tl">
                    <a:srgbClr val="000000"/>
                  </a:outerShdw>
                </a:effectLst>
                <a:latin typeface="Times New Roman" pitchFamily="18" charset="0"/>
              </a:rPr>
              <a:t>Б) подсолнух, чертополох, колокольчик</a:t>
            </a:r>
          </a:p>
          <a:p>
            <a:pPr eaLnBrk="1" hangingPunct="1">
              <a:lnSpc>
                <a:spcPct val="90000"/>
              </a:lnSpc>
              <a:buFont typeface="Wingdings" pitchFamily="2" charset="2"/>
              <a:buNone/>
              <a:defRPr/>
            </a:pPr>
            <a:r>
              <a:rPr lang="ru-RU" sz="4000" smtClean="0">
                <a:effectLst>
                  <a:outerShdw blurRad="38100" dist="38100" dir="2700000" algn="tl">
                    <a:srgbClr val="000000"/>
                  </a:outerShdw>
                </a:effectLst>
                <a:latin typeface="Times New Roman" pitchFamily="18" charset="0"/>
              </a:rPr>
              <a:t>В) петуния, верба, астра</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1" name="Picture 3" descr="C:\Users\1\Desktop\Безымянный.jpg"/>
          <p:cNvPicPr>
            <a:picLocks noChangeAspect="1" noChangeArrowheads="1"/>
          </p:cNvPicPr>
          <p:nvPr>
            <p:ph idx="4294967295"/>
          </p:nvPr>
        </p:nvPicPr>
        <p:blipFill>
          <a:blip r:embed="rId2"/>
          <a:srcRect/>
          <a:stretch>
            <a:fillRect/>
          </a:stretch>
        </p:blipFill>
        <p:spPr bwMode="auto">
          <a:xfrm>
            <a:off x="1258888" y="260350"/>
            <a:ext cx="6499225" cy="3141663"/>
          </a:xfrm>
        </p:spPr>
      </p:pic>
      <p:sp>
        <p:nvSpPr>
          <p:cNvPr id="43013" name="Rectangle 5"/>
          <p:cNvSpPr>
            <a:spLocks noChangeArrowheads="1"/>
          </p:cNvSpPr>
          <p:nvPr/>
        </p:nvSpPr>
        <p:spPr bwMode="auto">
          <a:xfrm>
            <a:off x="1116013" y="3213100"/>
            <a:ext cx="6985000" cy="3138488"/>
          </a:xfrm>
          <a:prstGeom prst="rect">
            <a:avLst/>
          </a:prstGeom>
          <a:noFill/>
          <a:ln w="9525">
            <a:noFill/>
            <a:miter lim="800000"/>
            <a:headEnd/>
            <a:tailEnd/>
          </a:ln>
          <a:effectLst/>
        </p:spPr>
        <p:txBody>
          <a:bodyPr>
            <a:spAutoFit/>
          </a:bodyPr>
          <a:lstStyle/>
          <a:p>
            <a:pPr marL="400050" indent="-400050">
              <a:buSzPct val="60000"/>
              <a:buFont typeface="Palatino Linotype" pitchFamily="18" charset="0"/>
              <a:buAutoNum type="arabicPeriod"/>
              <a:defRPr/>
            </a:pPr>
            <a:r>
              <a:rPr lang="ru-RU" sz="4000">
                <a:effectLst>
                  <a:outerShdw blurRad="38100" dist="38100" dir="2700000" algn="tl">
                    <a:srgbClr val="000000"/>
                  </a:outerShdw>
                </a:effectLst>
                <a:latin typeface="Aharoni"/>
                <a:ea typeface="Aharoni"/>
                <a:cs typeface="Aharoni"/>
              </a:rPr>
              <a:t> </a:t>
            </a:r>
            <a:r>
              <a:rPr lang="en-US" sz="3200">
                <a:effectLst>
                  <a:outerShdw blurRad="38100" dist="38100" dir="2700000" algn="tl">
                    <a:srgbClr val="000000"/>
                  </a:outerShdw>
                </a:effectLst>
                <a:latin typeface="Times New Roman" pitchFamily="18" charset="0"/>
                <a:ea typeface="Aharoni"/>
                <a:cs typeface="Aharoni"/>
              </a:rPr>
              <a:t>I want to plant ______ near my school.</a:t>
            </a:r>
          </a:p>
          <a:p>
            <a:pPr marL="400050" indent="-400050">
              <a:buSzPct val="60000"/>
              <a:buFont typeface="Palatino Linotype" pitchFamily="18" charset="0"/>
              <a:buAutoNum type="arabicPeriod"/>
              <a:defRPr/>
            </a:pPr>
            <a:r>
              <a:rPr lang="en-US" sz="3200">
                <a:effectLst>
                  <a:outerShdw blurRad="38100" dist="38100" dir="2700000" algn="tl">
                    <a:srgbClr val="000000"/>
                  </a:outerShdw>
                </a:effectLst>
                <a:latin typeface="Times New Roman" pitchFamily="18" charset="0"/>
                <a:ea typeface="Aharoni"/>
                <a:cs typeface="Aharoni"/>
              </a:rPr>
              <a:t> I would like to plant ______ near my school.</a:t>
            </a:r>
          </a:p>
          <a:p>
            <a:pPr marL="400050" indent="-400050">
              <a:buSzPct val="60000"/>
              <a:buFont typeface="Palatino Linotype" pitchFamily="18" charset="0"/>
              <a:buAutoNum type="arabicPeriod"/>
              <a:defRPr/>
            </a:pPr>
            <a:r>
              <a:rPr lang="en-US" sz="3200">
                <a:effectLst>
                  <a:outerShdw blurRad="38100" dist="38100" dir="2700000" algn="tl">
                    <a:srgbClr val="000000"/>
                  </a:outerShdw>
                </a:effectLst>
                <a:latin typeface="Times New Roman" pitchFamily="18" charset="0"/>
                <a:ea typeface="Aharoni"/>
                <a:cs typeface="Aharoni"/>
              </a:rPr>
              <a:t>I wish to grow _______ near my school.</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3" name="Содержимое 7" descr="2321013.jpg"/>
          <p:cNvPicPr>
            <a:picLocks noChangeAspect="1"/>
          </p:cNvPicPr>
          <p:nvPr/>
        </p:nvPicPr>
        <p:blipFill>
          <a:blip r:embed="rId2"/>
          <a:srcRect/>
          <a:stretch>
            <a:fillRect/>
          </a:stretch>
        </p:blipFill>
        <p:spPr bwMode="auto">
          <a:xfrm>
            <a:off x="3348038" y="4149725"/>
            <a:ext cx="2070100" cy="2232025"/>
          </a:xfrm>
          <a:prstGeom prst="rect">
            <a:avLst/>
          </a:prstGeom>
          <a:noFill/>
          <a:ln w="9525">
            <a:noFill/>
            <a:miter lim="800000"/>
            <a:headEnd/>
            <a:tailEnd/>
          </a:ln>
        </p:spPr>
      </p:pic>
      <p:sp>
        <p:nvSpPr>
          <p:cNvPr id="2" name="Заголовок 1"/>
          <p:cNvSpPr>
            <a:spLocks noGrp="1"/>
          </p:cNvSpPr>
          <p:nvPr>
            <p:ph type="ctrTitle"/>
          </p:nvPr>
        </p:nvSpPr>
        <p:spPr>
          <a:xfrm>
            <a:off x="1371600" y="0"/>
            <a:ext cx="7772400" cy="1470025"/>
          </a:xfrm>
        </p:spPr>
        <p:txBody>
          <a:bodyPr wrap="square" numCol="1" anchorCtr="0" compatLnSpc="1">
            <a:prstTxWarp prst="textNoShape">
              <a:avLst/>
            </a:prstTxWarp>
          </a:bodyPr>
          <a:lstStyle/>
          <a:p>
            <a:pPr marL="182563" eaLnBrk="1" hangingPunct="1">
              <a:defRPr/>
            </a:pPr>
            <a:r>
              <a:rPr lang="ru-RU" smtClean="0">
                <a:effectLst>
                  <a:outerShdw blurRad="38100" dist="38100" dir="2700000" algn="tl">
                    <a:srgbClr val="000000"/>
                  </a:outerShdw>
                </a:effectLst>
              </a:rPr>
              <a:t>В волшебном мире</a:t>
            </a:r>
          </a:p>
        </p:txBody>
      </p:sp>
      <p:sp>
        <p:nvSpPr>
          <p:cNvPr id="3" name="Подзаголовок 2"/>
          <p:cNvSpPr>
            <a:spLocks noGrp="1"/>
          </p:cNvSpPr>
          <p:nvPr>
            <p:ph type="subTitle" idx="1"/>
          </p:nvPr>
        </p:nvSpPr>
        <p:spPr>
          <a:xfrm>
            <a:off x="1763713" y="1628775"/>
            <a:ext cx="5637212" cy="881063"/>
          </a:xfrm>
        </p:spPr>
        <p:txBody>
          <a:bodyPr wrap="square" numCol="1" anchorCtr="0" compatLnSpc="1">
            <a:prstTxWarp prst="textNoShape">
              <a:avLst/>
            </a:prstTxWarp>
            <a:noAutofit/>
          </a:bodyPr>
          <a:lstStyle/>
          <a:p>
            <a:pPr algn="ctr" eaLnBrk="1" hangingPunct="1">
              <a:defRPr/>
            </a:pPr>
            <a:r>
              <a:rPr lang="ru-RU" sz="7200" smtClean="0">
                <a:effectLst>
                  <a:outerShdw blurRad="38100" dist="38100" dir="2700000" algn="tl">
                    <a:srgbClr val="000000"/>
                  </a:outerShdw>
                </a:effectLst>
              </a:rPr>
              <a:t>цветов</a:t>
            </a:r>
          </a:p>
        </p:txBody>
      </p:sp>
      <p:pic>
        <p:nvPicPr>
          <p:cNvPr id="23556" name="Содержимое 9" descr="Roses: Розы"/>
          <p:cNvPicPr>
            <a:picLocks/>
          </p:cNvPicPr>
          <p:nvPr/>
        </p:nvPicPr>
        <p:blipFill>
          <a:blip r:embed="rId3"/>
          <a:srcRect/>
          <a:stretch>
            <a:fillRect/>
          </a:stretch>
        </p:blipFill>
        <p:spPr bwMode="auto">
          <a:xfrm>
            <a:off x="0" y="3284538"/>
            <a:ext cx="3348038" cy="3573462"/>
          </a:xfrm>
          <a:prstGeom prst="rect">
            <a:avLst/>
          </a:prstGeom>
          <a:noFill/>
          <a:ln w="9525">
            <a:noFill/>
            <a:miter lim="800000"/>
            <a:headEnd/>
            <a:tailEnd/>
          </a:ln>
        </p:spPr>
      </p:pic>
      <p:pic>
        <p:nvPicPr>
          <p:cNvPr id="23557" name="Содержимое 11" descr="321017.jpg"/>
          <p:cNvPicPr>
            <a:picLocks noChangeAspect="1"/>
          </p:cNvPicPr>
          <p:nvPr/>
        </p:nvPicPr>
        <p:blipFill>
          <a:blip r:embed="rId4"/>
          <a:srcRect/>
          <a:stretch>
            <a:fillRect/>
          </a:stretch>
        </p:blipFill>
        <p:spPr bwMode="auto">
          <a:xfrm>
            <a:off x="5003800" y="2924175"/>
            <a:ext cx="4140200" cy="4308475"/>
          </a:xfrm>
          <a:prstGeom prst="rect">
            <a:avLst/>
          </a:prstGeom>
          <a:noFill/>
          <a:ln w="9525">
            <a:noFill/>
            <a:miter lim="800000"/>
            <a:headEnd/>
            <a:tailEnd/>
          </a:ln>
        </p:spPr>
      </p:pic>
      <p:pic>
        <p:nvPicPr>
          <p:cNvPr id="23558" name="Рисунок 10" descr="blestyashki-cvety-165.gif"/>
          <p:cNvPicPr>
            <a:picLocks noChangeAspect="1"/>
          </p:cNvPicPr>
          <p:nvPr/>
        </p:nvPicPr>
        <p:blipFill>
          <a:blip r:embed="rId5"/>
          <a:srcRect/>
          <a:stretch>
            <a:fillRect/>
          </a:stretch>
        </p:blipFill>
        <p:spPr bwMode="auto">
          <a:xfrm rot="9005179">
            <a:off x="-396875" y="1341438"/>
            <a:ext cx="3273425" cy="28622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idx="4294967295"/>
          </p:nvPr>
        </p:nvSpPr>
        <p:spPr bwMode="auto">
          <a:noFill/>
        </p:spPr>
        <p:txBody>
          <a:bodyPr wrap="square" numCol="1" anchorCtr="0" compatLnSpc="1">
            <a:prstTxWarp prst="textNoShape">
              <a:avLst/>
            </a:prstTxWarp>
          </a:bodyPr>
          <a:lstStyle/>
          <a:p>
            <a:endParaRPr lang="ru-RU" smtClean="0">
              <a:effectLst/>
            </a:endParaRPr>
          </a:p>
        </p:txBody>
      </p:sp>
      <p:sp>
        <p:nvSpPr>
          <p:cNvPr id="41986" name="Rectangle 3"/>
          <p:cNvSpPr>
            <a:spLocks noGrp="1"/>
          </p:cNvSpPr>
          <p:nvPr>
            <p:ph type="body" idx="4294967295"/>
          </p:nvPr>
        </p:nvSpPr>
        <p:spPr bwMode="auto">
          <a:xfrm>
            <a:off x="684213" y="1773238"/>
            <a:ext cx="7545387" cy="3657600"/>
          </a:xfrm>
          <a:noFill/>
        </p:spPr>
        <p:txBody>
          <a:bodyPr wrap="square" numCol="1" anchorCtr="0" compatLnSpc="1">
            <a:prstTxWarp prst="textNoShape">
              <a:avLst/>
            </a:prstTxWarp>
          </a:bodyPr>
          <a:lstStyle/>
          <a:p>
            <a:pPr>
              <a:lnSpc>
                <a:spcPct val="90000"/>
              </a:lnSpc>
              <a:buFont typeface="Wingdings" pitchFamily="2" charset="2"/>
              <a:buNone/>
            </a:pPr>
            <a:r>
              <a:rPr lang="ru-RU" sz="7200" smtClean="0">
                <a:effectLst/>
              </a:rPr>
              <a:t>Орхидея</a:t>
            </a:r>
          </a:p>
          <a:p>
            <a:pPr>
              <a:lnSpc>
                <a:spcPct val="90000"/>
              </a:lnSpc>
              <a:buFont typeface="Wingdings" pitchFamily="2" charset="2"/>
              <a:buNone/>
            </a:pPr>
            <a:r>
              <a:rPr lang="ru-RU" sz="7200" smtClean="0">
                <a:effectLst/>
              </a:rPr>
              <a:t>Бегония</a:t>
            </a:r>
          </a:p>
          <a:p>
            <a:pPr>
              <a:lnSpc>
                <a:spcPct val="90000"/>
              </a:lnSpc>
              <a:buFont typeface="Wingdings" pitchFamily="2" charset="2"/>
              <a:buNone/>
            </a:pPr>
            <a:r>
              <a:rPr lang="ru-RU" sz="7200" smtClean="0">
                <a:effectLst/>
              </a:rPr>
              <a:t>Гербера</a:t>
            </a:r>
          </a:p>
          <a:p>
            <a:pPr>
              <a:lnSpc>
                <a:spcPct val="90000"/>
              </a:lnSpc>
              <a:buFont typeface="Wingdings" pitchFamily="2" charset="2"/>
              <a:buNone/>
            </a:pPr>
            <a:endParaRPr lang="ru-RU" sz="7200" smtClean="0">
              <a:effectLst/>
            </a:endParaRPr>
          </a:p>
          <a:p>
            <a:pPr>
              <a:lnSpc>
                <a:spcPct val="90000"/>
              </a:lnSpc>
              <a:buFont typeface="Wingdings" pitchFamily="2" charset="2"/>
              <a:buNone/>
            </a:pPr>
            <a:endParaRPr lang="ru-RU" sz="7200" smtClean="0">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idx="4294967295"/>
          </p:nvPr>
        </p:nvSpPr>
        <p:spPr bwMode="auto">
          <a:xfrm>
            <a:off x="250825" y="549275"/>
            <a:ext cx="4392613" cy="5759450"/>
          </a:xfrm>
          <a:noFill/>
        </p:spPr>
        <p:txBody>
          <a:bodyPr wrap="square" numCol="1" anchorCtr="0" compatLnSpc="1">
            <a:prstTxWarp prst="textNoShape">
              <a:avLst/>
            </a:prstTxWarp>
          </a:bodyPr>
          <a:lstStyle/>
          <a:p>
            <a:r>
              <a:rPr lang="ru-RU" sz="3600" smtClean="0">
                <a:effectLst/>
              </a:rPr>
              <a:t>Тайна орхидеи</a:t>
            </a:r>
            <a:br>
              <a:rPr lang="ru-RU" sz="3600" smtClean="0">
                <a:effectLst/>
              </a:rPr>
            </a:br>
            <a:r>
              <a:rPr lang="ru-RU" sz="3600" smtClean="0">
                <a:effectLst/>
              </a:rPr>
              <a:t/>
            </a:r>
            <a:br>
              <a:rPr lang="ru-RU" sz="3600" smtClean="0">
                <a:effectLst/>
              </a:rPr>
            </a:br>
            <a:r>
              <a:rPr lang="ru-RU" sz="3200" smtClean="0">
                <a:effectLst/>
              </a:rPr>
              <a:t>Орхидея – символ нежности. Именно поэтому некоторые стремились держать в доме орхидею</a:t>
            </a:r>
            <a:br>
              <a:rPr lang="ru-RU" sz="3200" smtClean="0">
                <a:effectLst/>
              </a:rPr>
            </a:br>
            <a:r>
              <a:rPr lang="ru-RU" sz="3200" smtClean="0">
                <a:effectLst/>
              </a:rPr>
              <a:t/>
            </a:r>
            <a:br>
              <a:rPr lang="ru-RU" sz="3200" smtClean="0">
                <a:effectLst/>
              </a:rPr>
            </a:br>
            <a:r>
              <a:rPr lang="ru-RU" sz="3200" smtClean="0">
                <a:effectLst/>
              </a:rPr>
              <a:t>- это доказывало, что в доме будет царить мир и доброта</a:t>
            </a:r>
          </a:p>
        </p:txBody>
      </p:sp>
      <p:pic>
        <p:nvPicPr>
          <p:cNvPr id="43011" name="Picture 3" descr="Screenshot_2014-04-15-09-02-47"/>
          <p:cNvPicPr>
            <a:picLocks noChangeAspect="1" noChangeArrowheads="1"/>
          </p:cNvPicPr>
          <p:nvPr/>
        </p:nvPicPr>
        <p:blipFill>
          <a:blip r:embed="rId2"/>
          <a:srcRect/>
          <a:stretch>
            <a:fillRect/>
          </a:stretch>
        </p:blipFill>
        <p:spPr bwMode="auto">
          <a:xfrm>
            <a:off x="4572000" y="765175"/>
            <a:ext cx="4572000" cy="43434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p:cNvSpPr>
          <p:nvPr>
            <p:ph type="body" idx="4294967295"/>
          </p:nvPr>
        </p:nvSpPr>
        <p:spPr bwMode="auto">
          <a:xfrm>
            <a:off x="468313" y="260350"/>
            <a:ext cx="7761287" cy="3657600"/>
          </a:xfrm>
          <a:noFill/>
        </p:spPr>
        <p:txBody>
          <a:bodyPr wrap="square" numCol="1" anchorCtr="0" compatLnSpc="1">
            <a:prstTxWarp prst="textNoShape">
              <a:avLst/>
            </a:prstTxWarp>
          </a:bodyPr>
          <a:lstStyle/>
          <a:p>
            <a:pPr>
              <a:buFont typeface="Wingdings" pitchFamily="2" charset="2"/>
              <a:buNone/>
            </a:pPr>
            <a:r>
              <a:rPr lang="ru-RU" sz="4400" smtClean="0">
                <a:effectLst/>
              </a:rPr>
              <a:t>Тайна Бегонии</a:t>
            </a:r>
          </a:p>
          <a:p>
            <a:pPr>
              <a:buFont typeface="Wingdings" pitchFamily="2" charset="2"/>
              <a:buNone/>
            </a:pPr>
            <a:r>
              <a:rPr lang="ru-RU" sz="4400" smtClean="0">
                <a:effectLst/>
              </a:rPr>
              <a:t>Бегония способствует к умению понимать свой внутренний голос, т.е. полагаться на интуицию</a:t>
            </a:r>
          </a:p>
        </p:txBody>
      </p:sp>
      <p:pic>
        <p:nvPicPr>
          <p:cNvPr id="44035" name="Picture 3" descr="Screenshot_2014-04-15-09-13-39"/>
          <p:cNvPicPr>
            <a:picLocks noChangeAspect="1" noChangeArrowheads="1"/>
          </p:cNvPicPr>
          <p:nvPr/>
        </p:nvPicPr>
        <p:blipFill>
          <a:blip r:embed="rId2"/>
          <a:srcRect/>
          <a:stretch>
            <a:fillRect/>
          </a:stretch>
        </p:blipFill>
        <p:spPr bwMode="auto">
          <a:xfrm>
            <a:off x="1979613" y="3860800"/>
            <a:ext cx="5210175" cy="27813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4294967295"/>
          </p:nvPr>
        </p:nvSpPr>
        <p:spPr>
          <a:xfrm>
            <a:off x="323850" y="685800"/>
            <a:ext cx="8569325" cy="3657600"/>
          </a:xfrm>
        </p:spPr>
        <p:txBody>
          <a:bodyPr wrap="square" numCol="1" anchorCtr="0" compatLnSpc="1">
            <a:prstTxWarp prst="textNoShape">
              <a:avLst/>
            </a:prstTxWarp>
          </a:bodyPr>
          <a:lstStyle/>
          <a:p>
            <a:pPr marL="17463" indent="0" algn="ctr" eaLnBrk="1" hangingPunct="1">
              <a:buFont typeface="Wingdings" pitchFamily="2" charset="2"/>
              <a:buNone/>
            </a:pPr>
            <a:r>
              <a:rPr lang="ru-RU" sz="6000" smtClean="0">
                <a:effectLst>
                  <a:outerShdw blurRad="38100" dist="38100" dir="2700000" algn="tl">
                    <a:srgbClr val="000000"/>
                  </a:outerShdw>
                </a:effectLst>
              </a:rPr>
              <a:t>Тайна Герберы</a:t>
            </a:r>
          </a:p>
          <a:p>
            <a:pPr marL="17463" indent="0" algn="ctr" eaLnBrk="1" hangingPunct="1">
              <a:buFont typeface="Wingdings" pitchFamily="2" charset="2"/>
              <a:buNone/>
            </a:pPr>
            <a:r>
              <a:rPr lang="ru-RU" sz="6000" smtClean="0">
                <a:effectLst>
                  <a:outerShdw blurRad="38100" dist="38100" dir="2700000" algn="tl">
                    <a:srgbClr val="000000"/>
                  </a:outerShdw>
                </a:effectLst>
              </a:rPr>
              <a:t>Считается, что герберы приносят удачу в дом.</a:t>
            </a:r>
          </a:p>
          <a:p>
            <a:pPr marL="17463" indent="0" algn="ctr" eaLnBrk="1" hangingPunct="1">
              <a:buFont typeface="Wingdings" pitchFamily="2" charset="2"/>
              <a:buNone/>
            </a:pPr>
            <a:endParaRPr lang="ru-RU" sz="6000" smtClean="0">
              <a:effectLst>
                <a:outerShdw blurRad="38100" dist="38100" dir="2700000" algn="tl">
                  <a:srgbClr val="000000"/>
                </a:outerShdw>
              </a:effectLst>
            </a:endParaRPr>
          </a:p>
        </p:txBody>
      </p:sp>
      <p:pic>
        <p:nvPicPr>
          <p:cNvPr id="45059" name="Picture 3" descr="Screenshot_2014-04-15-11-13-40"/>
          <p:cNvPicPr>
            <a:picLocks noChangeAspect="1" noChangeArrowheads="1"/>
          </p:cNvPicPr>
          <p:nvPr/>
        </p:nvPicPr>
        <p:blipFill>
          <a:blip r:embed="rId2"/>
          <a:srcRect/>
          <a:stretch>
            <a:fillRect/>
          </a:stretch>
        </p:blipFill>
        <p:spPr bwMode="auto">
          <a:xfrm>
            <a:off x="323850" y="3794125"/>
            <a:ext cx="3149600" cy="30638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Объект 2"/>
          <p:cNvSpPr>
            <a:spLocks noGrp="1"/>
          </p:cNvSpPr>
          <p:nvPr>
            <p:ph idx="4294967295"/>
          </p:nvPr>
        </p:nvSpPr>
        <p:spPr>
          <a:xfrm>
            <a:off x="1143000" y="188913"/>
            <a:ext cx="6400800" cy="2376487"/>
          </a:xfrm>
        </p:spPr>
        <p:txBody>
          <a:bodyPr wrap="square" numCol="1" anchorCtr="0" compatLnSpc="1">
            <a:prstTxWarp prst="textNoShape">
              <a:avLst/>
            </a:prstTxWarp>
          </a:bodyPr>
          <a:lstStyle/>
          <a:p>
            <a:pPr algn="ctr" eaLnBrk="1" hangingPunct="1">
              <a:lnSpc>
                <a:spcPct val="90000"/>
              </a:lnSpc>
              <a:buFont typeface="Wingdings" pitchFamily="2" charset="2"/>
              <a:buNone/>
            </a:pPr>
            <a:r>
              <a:rPr lang="en-US" sz="5000" b="1" smtClean="0">
                <a:effectLst>
                  <a:outerShdw blurRad="38100" dist="38100" dir="2700000" algn="tl">
                    <a:srgbClr val="000000"/>
                  </a:outerShdw>
                </a:effectLst>
                <a:latin typeface="Times New Roman" pitchFamily="18" charset="0"/>
              </a:rPr>
              <a:t>Thank you</a:t>
            </a:r>
            <a:endParaRPr lang="ru-RU" sz="5000" b="1" smtClean="0">
              <a:effectLst>
                <a:outerShdw blurRad="38100" dist="38100" dir="2700000" algn="tl">
                  <a:srgbClr val="000000"/>
                </a:outerShdw>
              </a:effectLst>
              <a:latin typeface="Times New Roman" pitchFamily="18" charset="0"/>
            </a:endParaRPr>
          </a:p>
        </p:txBody>
      </p:sp>
      <p:pic>
        <p:nvPicPr>
          <p:cNvPr id="52226" name="Picture 3"/>
          <p:cNvPicPr>
            <a:picLocks noChangeAspect="1" noChangeArrowheads="1"/>
          </p:cNvPicPr>
          <p:nvPr/>
        </p:nvPicPr>
        <p:blipFill>
          <a:blip r:embed="rId2"/>
          <a:srcRect/>
          <a:stretch>
            <a:fillRect/>
          </a:stretch>
        </p:blipFill>
        <p:spPr bwMode="auto">
          <a:xfrm>
            <a:off x="1692275" y="2565400"/>
            <a:ext cx="4524375" cy="312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383066171.jpg"/>
          <p:cNvPicPr>
            <a:picLocks noChangeAspect="1"/>
          </p:cNvPicPr>
          <p:nvPr/>
        </p:nvPicPr>
        <p:blipFill>
          <a:blip r:embed="rId2">
            <a:duotone>
              <a:prstClr val="black"/>
              <a:srgbClr val="4699FE">
                <a:tint val="45000"/>
                <a:satMod val="400000"/>
              </a:srgbClr>
            </a:duotone>
            <a:lum bright="40000" contrast="10000"/>
          </a:blip>
          <a:stretch>
            <a:fillRect/>
          </a:stretch>
        </p:blipFill>
        <p:spPr>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12" name="Содержимое 11"/>
          <p:cNvSpPr>
            <a:spLocks noGrp="1"/>
          </p:cNvSpPr>
          <p:nvPr>
            <p:ph sz="quarter" idx="4294967295"/>
          </p:nvPr>
        </p:nvSpPr>
        <p:spPr bwMode="auto">
          <a:xfrm>
            <a:off x="3348038" y="5516563"/>
            <a:ext cx="1944687" cy="1008062"/>
          </a:xfrm>
          <a:noFill/>
        </p:spPr>
        <p:txBody>
          <a:bodyPr wrap="square" numCol="1" anchor="t" anchorCtr="0" compatLnSpc="1">
            <a:prstTxWarp prst="textNoShape">
              <a:avLst/>
            </a:prstTxWarp>
          </a:bodyPr>
          <a:lstStyle/>
          <a:p>
            <a:pPr eaLnBrk="1" hangingPunct="1">
              <a:buFont typeface="Wingdings" pitchFamily="2" charset="2"/>
              <a:buNone/>
            </a:pPr>
            <a:r>
              <a:rPr lang="en-US" sz="3000" b="1" smtClean="0">
                <a:solidFill>
                  <a:schemeClr val="tx2"/>
                </a:solidFill>
                <a:effectLst/>
              </a:rPr>
              <a:t> </a:t>
            </a:r>
            <a:r>
              <a:rPr lang="en-US" sz="4000" b="1" smtClean="0">
                <a:solidFill>
                  <a:srgbClr val="F82906"/>
                </a:solidFill>
                <a:effectLst/>
              </a:rPr>
              <a:t>rose</a:t>
            </a:r>
            <a:endParaRPr lang="ru-RU" sz="4000" smtClean="0">
              <a:solidFill>
                <a:srgbClr val="F82906"/>
              </a:solidFill>
              <a:effectLst/>
            </a:endParaRPr>
          </a:p>
        </p:txBody>
      </p:sp>
      <p:pic>
        <p:nvPicPr>
          <p:cNvPr id="24579" name="Содержимое 9" descr="Roses: Розы"/>
          <p:cNvPicPr>
            <a:picLocks noGrp="1"/>
          </p:cNvPicPr>
          <p:nvPr>
            <p:ph sz="half" idx="4294967295"/>
          </p:nvPr>
        </p:nvPicPr>
        <p:blipFill>
          <a:blip r:embed="rId3"/>
          <a:srcRect/>
          <a:stretch>
            <a:fillRect/>
          </a:stretch>
        </p:blipFill>
        <p:spPr bwMode="auto">
          <a:xfrm>
            <a:off x="5435600" y="4570413"/>
            <a:ext cx="2808288" cy="2287587"/>
          </a:xfrm>
        </p:spPr>
      </p:pic>
      <p:sp>
        <p:nvSpPr>
          <p:cNvPr id="15" name="Стрелка вправо 14">
            <a:hlinkClick r:id="" action="ppaction://hlinkshowjump?jump=nextslide"/>
          </p:cNvPr>
          <p:cNvSpPr/>
          <p:nvPr/>
        </p:nvSpPr>
        <p:spPr>
          <a:xfrm>
            <a:off x="7848600" y="62484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pic>
        <p:nvPicPr>
          <p:cNvPr id="24581" name="Содержимое 7" descr="1000030.jpg"/>
          <p:cNvPicPr>
            <a:picLocks noChangeAspect="1"/>
          </p:cNvPicPr>
          <p:nvPr/>
        </p:nvPicPr>
        <p:blipFill>
          <a:blip r:embed="rId4"/>
          <a:srcRect/>
          <a:stretch>
            <a:fillRect/>
          </a:stretch>
        </p:blipFill>
        <p:spPr bwMode="auto">
          <a:xfrm>
            <a:off x="4500563" y="3141663"/>
            <a:ext cx="2881312" cy="2238375"/>
          </a:xfrm>
          <a:prstGeom prst="rect">
            <a:avLst/>
          </a:prstGeom>
          <a:noFill/>
          <a:ln w="9525">
            <a:noFill/>
            <a:miter lim="800000"/>
            <a:headEnd/>
            <a:tailEnd/>
          </a:ln>
        </p:spPr>
      </p:pic>
      <p:sp>
        <p:nvSpPr>
          <p:cNvPr id="2" name="Содержимое 11"/>
          <p:cNvSpPr>
            <a:spLocks/>
          </p:cNvSpPr>
          <p:nvPr/>
        </p:nvSpPr>
        <p:spPr bwMode="auto">
          <a:xfrm>
            <a:off x="2484438" y="3789363"/>
            <a:ext cx="1944687" cy="1008062"/>
          </a:xfrm>
          <a:prstGeom prst="rect">
            <a:avLst/>
          </a:prstGeom>
          <a:noFill/>
          <a:ln w="9525">
            <a:noFill/>
            <a:miter lim="800000"/>
            <a:headEnd/>
            <a:tailEnd/>
          </a:ln>
        </p:spPr>
        <p:txBody>
          <a:bodyPr/>
          <a:lstStyle/>
          <a:p>
            <a:pPr marL="273050" indent="-255588">
              <a:spcBef>
                <a:spcPct val="20000"/>
              </a:spcBef>
              <a:buSzPct val="60000"/>
              <a:buFont typeface="Wingdings" pitchFamily="2" charset="2"/>
              <a:buNone/>
            </a:pPr>
            <a:r>
              <a:rPr lang="en-US" sz="4000" b="1">
                <a:solidFill>
                  <a:srgbClr val="F82906"/>
                </a:solidFill>
                <a:latin typeface="Times New Roman" pitchFamily="18" charset="0"/>
              </a:rPr>
              <a:t>tulip</a:t>
            </a:r>
            <a:endParaRPr lang="ru-RU" sz="4000" b="1">
              <a:solidFill>
                <a:srgbClr val="F82906"/>
              </a:solidFill>
              <a:latin typeface="Times New Roman" pitchFamily="18" charset="0"/>
            </a:endParaRPr>
          </a:p>
        </p:txBody>
      </p:sp>
      <p:pic>
        <p:nvPicPr>
          <p:cNvPr id="24583" name="Содержимое 9" descr="Daffodils: Нарциссы"/>
          <p:cNvPicPr>
            <a:picLocks/>
          </p:cNvPicPr>
          <p:nvPr/>
        </p:nvPicPr>
        <p:blipFill>
          <a:blip r:embed="rId5"/>
          <a:srcRect/>
          <a:stretch>
            <a:fillRect/>
          </a:stretch>
        </p:blipFill>
        <p:spPr bwMode="auto">
          <a:xfrm>
            <a:off x="5508625" y="1412875"/>
            <a:ext cx="2611438" cy="2447925"/>
          </a:xfrm>
          <a:prstGeom prst="rect">
            <a:avLst/>
          </a:prstGeom>
          <a:noFill/>
          <a:ln w="9525">
            <a:noFill/>
            <a:miter lim="800000"/>
            <a:headEnd/>
            <a:tailEnd/>
          </a:ln>
        </p:spPr>
      </p:pic>
      <p:sp>
        <p:nvSpPr>
          <p:cNvPr id="3" name="Содержимое 11"/>
          <p:cNvSpPr>
            <a:spLocks/>
          </p:cNvSpPr>
          <p:nvPr/>
        </p:nvSpPr>
        <p:spPr bwMode="auto">
          <a:xfrm>
            <a:off x="3492500" y="2060575"/>
            <a:ext cx="1944688" cy="1008063"/>
          </a:xfrm>
          <a:prstGeom prst="rect">
            <a:avLst/>
          </a:prstGeom>
          <a:noFill/>
          <a:ln w="9525">
            <a:noFill/>
            <a:miter lim="800000"/>
            <a:headEnd/>
            <a:tailEnd/>
          </a:ln>
        </p:spPr>
        <p:txBody>
          <a:bodyPr/>
          <a:lstStyle/>
          <a:p>
            <a:pPr marL="273050" indent="-255588">
              <a:spcBef>
                <a:spcPct val="20000"/>
              </a:spcBef>
              <a:buSzPct val="60000"/>
              <a:buFont typeface="Wingdings" pitchFamily="2" charset="2"/>
              <a:buNone/>
            </a:pPr>
            <a:r>
              <a:rPr lang="en-US" sz="4000" b="1">
                <a:solidFill>
                  <a:srgbClr val="F82906"/>
                </a:solidFill>
                <a:latin typeface="Times New Roman" pitchFamily="18" charset="0"/>
              </a:rPr>
              <a:t>daffodil</a:t>
            </a:r>
            <a:endParaRPr lang="ru-RU" sz="4000" b="1">
              <a:solidFill>
                <a:srgbClr val="F82906"/>
              </a:solidFill>
              <a:latin typeface="Times New Roman" pitchFamily="18" charset="0"/>
            </a:endParaRPr>
          </a:p>
        </p:txBody>
      </p:sp>
      <p:pic>
        <p:nvPicPr>
          <p:cNvPr id="24585" name="Содержимое 7" descr="1000079.jpg"/>
          <p:cNvPicPr>
            <a:picLocks noChangeAspect="1"/>
          </p:cNvPicPr>
          <p:nvPr/>
        </p:nvPicPr>
        <p:blipFill>
          <a:blip r:embed="rId6"/>
          <a:srcRect/>
          <a:stretch>
            <a:fillRect/>
          </a:stretch>
        </p:blipFill>
        <p:spPr bwMode="auto">
          <a:xfrm>
            <a:off x="4932363" y="0"/>
            <a:ext cx="2843212" cy="1873250"/>
          </a:xfrm>
          <a:prstGeom prst="rect">
            <a:avLst/>
          </a:prstGeom>
          <a:noFill/>
          <a:ln w="9525">
            <a:noFill/>
            <a:miter lim="800000"/>
            <a:headEnd/>
            <a:tailEnd/>
          </a:ln>
        </p:spPr>
      </p:pic>
      <p:sp>
        <p:nvSpPr>
          <p:cNvPr id="4" name="Содержимое 11"/>
          <p:cNvSpPr>
            <a:spLocks/>
          </p:cNvSpPr>
          <p:nvPr/>
        </p:nvSpPr>
        <p:spPr bwMode="auto">
          <a:xfrm>
            <a:off x="2051050" y="333375"/>
            <a:ext cx="2378075" cy="1008063"/>
          </a:xfrm>
          <a:prstGeom prst="rect">
            <a:avLst/>
          </a:prstGeom>
          <a:noFill/>
          <a:ln w="9525">
            <a:noFill/>
            <a:miter lim="800000"/>
            <a:headEnd/>
            <a:tailEnd/>
          </a:ln>
        </p:spPr>
        <p:txBody>
          <a:bodyPr/>
          <a:lstStyle/>
          <a:p>
            <a:pPr marL="273050" indent="-255588">
              <a:spcBef>
                <a:spcPct val="20000"/>
              </a:spcBef>
              <a:buSzPct val="60000"/>
              <a:buFont typeface="Wingdings" pitchFamily="2" charset="2"/>
              <a:buNone/>
            </a:pPr>
            <a:r>
              <a:rPr lang="en-US" sz="4000" b="1">
                <a:solidFill>
                  <a:srgbClr val="F82906"/>
                </a:solidFill>
                <a:latin typeface="Times New Roman" pitchFamily="18" charset="0"/>
              </a:rPr>
              <a:t>sunflower</a:t>
            </a:r>
            <a:endParaRPr lang="ru-RU" sz="4000" b="1">
              <a:solidFill>
                <a:srgbClr val="F82906"/>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2000"/>
                                        <p:tgtEl>
                                          <p:spTgt spid="12">
                                            <p:txEl>
                                              <p:pRg st="0" end="0"/>
                                            </p:txEl>
                                          </p:spTgt>
                                        </p:tgtEl>
                                      </p:cBhvr>
                                    </p:animEffect>
                                    <p:anim calcmode="lin" valueType="num">
                                      <p:cBhvr>
                                        <p:cTn id="8" dur="2000" fill="hold"/>
                                        <p:tgtEl>
                                          <p:spTgt spid="12">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12">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12">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2000"/>
                                        <p:tgtEl>
                                          <p:spTgt spid="2">
                                            <p:txEl>
                                              <p:pRg st="0" end="0"/>
                                            </p:txEl>
                                          </p:spTgt>
                                        </p:tgtEl>
                                      </p:cBhvr>
                                    </p:animEffect>
                                    <p:anim calcmode="lin" valueType="num">
                                      <p:cBhvr>
                                        <p:cTn id="16" dur="2000" fill="hold"/>
                                        <p:tgtEl>
                                          <p:spTgt spid="2">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2">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2000"/>
                                        <p:tgtEl>
                                          <p:spTgt spid="3">
                                            <p:txEl>
                                              <p:pRg st="0" end="0"/>
                                            </p:txEl>
                                          </p:spTgt>
                                        </p:tgtEl>
                                      </p:cBhvr>
                                    </p:animEffect>
                                    <p:anim calcmode="lin" valueType="num">
                                      <p:cBhvr>
                                        <p:cTn id="24"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25"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6"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2000"/>
                                        <p:tgtEl>
                                          <p:spTgt spid="4">
                                            <p:txEl>
                                              <p:pRg st="0" end="0"/>
                                            </p:txEl>
                                          </p:spTgt>
                                        </p:tgtEl>
                                      </p:cBhvr>
                                    </p:animEffect>
                                    <p:anim calcmode="lin" valueType="num">
                                      <p:cBhvr>
                                        <p:cTn id="32" dur="2000" fill="hold"/>
                                        <p:tgtEl>
                                          <p:spTgt spid="4">
                                            <p:txEl>
                                              <p:pRg st="0" end="0"/>
                                            </p:txEl>
                                          </p:spTgt>
                                        </p:tgtEl>
                                        <p:attrNameLst>
                                          <p:attrName>style.rotation</p:attrName>
                                        </p:attrNameLst>
                                      </p:cBhvr>
                                      <p:tavLst>
                                        <p:tav tm="0">
                                          <p:val>
                                            <p:fltVal val="720"/>
                                          </p:val>
                                        </p:tav>
                                        <p:tav tm="100000">
                                          <p:val>
                                            <p:fltVal val="0"/>
                                          </p:val>
                                        </p:tav>
                                      </p:tavLst>
                                    </p:anim>
                                    <p:anim calcmode="lin" valueType="num">
                                      <p:cBhvr>
                                        <p:cTn id="33" dur="2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34" dur="2000" fill="hold"/>
                                        <p:tgtEl>
                                          <p:spTgt spid="4">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 grpId="0" build="p"/>
      <p:bldP spid="3" grpId="0" build="p"/>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Объект 2"/>
          <p:cNvSpPr>
            <a:spLocks noGrp="1"/>
          </p:cNvSpPr>
          <p:nvPr>
            <p:ph idx="4294967295"/>
          </p:nvPr>
        </p:nvSpPr>
        <p:spPr bwMode="auto">
          <a:xfrm>
            <a:off x="250825" y="1196975"/>
            <a:ext cx="8424863" cy="5256213"/>
          </a:xfrm>
        </p:spPr>
        <p:txBody>
          <a:bodyPr wrap="square" numCol="1" anchorCtr="0" compatLnSpc="1">
            <a:prstTxWarp prst="textNoShape">
              <a:avLst/>
            </a:prstTxWarp>
          </a:bodyPr>
          <a:lstStyle/>
          <a:p>
            <a:pPr>
              <a:defRPr/>
            </a:pPr>
            <a:r>
              <a:rPr lang="ru-RU" sz="3600" smtClean="0">
                <a:effectLst>
                  <a:outerShdw blurRad="38100" dist="38100" dir="2700000" algn="tl">
                    <a:srgbClr val="000000"/>
                  </a:outerShdw>
                </a:effectLst>
                <a:latin typeface="Times New Roman" pitchFamily="18" charset="0"/>
              </a:rPr>
              <a:t>Она распустилась в хорошее …… утро. Когда она раскрывала свои лепестки, ……. роса оставила на ней несколько ….., …… слезинок. Роза …….   …….. Лучи ….. солнца, проникали сквозь ее ….лепестки. </a:t>
            </a:r>
          </a:p>
          <a:p>
            <a:pPr>
              <a:defRPr/>
            </a:pPr>
            <a:r>
              <a:rPr lang="ru-RU" sz="3600" u="sng" smtClean="0">
                <a:effectLst>
                  <a:outerShdw blurRad="38100" dist="38100" dir="2700000" algn="tl">
                    <a:srgbClr val="000000"/>
                  </a:outerShdw>
                </a:effectLst>
                <a:latin typeface="Times New Roman" pitchFamily="18" charset="0"/>
              </a:rPr>
              <a:t>Опорные слова: майское, чистых, утренняя,  сиявшего, прозрачных, точно плакала, тонкие розовые.</a:t>
            </a:r>
            <a:r>
              <a:rPr lang="ru-RU" sz="3600" u="sng" smtClean="0">
                <a:effectLst/>
                <a:latin typeface="Times New Roman" pitchFamily="18" charset="0"/>
              </a:rPr>
              <a:t> </a:t>
            </a:r>
          </a:p>
        </p:txBody>
      </p:sp>
      <p:sp>
        <p:nvSpPr>
          <p:cNvPr id="2" name="Заголовок 1"/>
          <p:cNvSpPr>
            <a:spLocks noGrp="1"/>
          </p:cNvSpPr>
          <p:nvPr>
            <p:ph type="title" idx="4294967295"/>
          </p:nvPr>
        </p:nvSpPr>
        <p:spPr>
          <a:xfrm>
            <a:off x="1331913" y="404813"/>
            <a:ext cx="6513512" cy="719137"/>
          </a:xfrm>
        </p:spPr>
        <p:txBody>
          <a:bodyPr wrap="square" numCol="1" anchorCtr="0" compatLnSpc="1">
            <a:prstTxWarp prst="textNoShape">
              <a:avLst/>
            </a:prstTxWarp>
          </a:bodyPr>
          <a:lstStyle/>
          <a:p>
            <a:pPr algn="ctr" eaLnBrk="1" hangingPunct="1">
              <a:defRPr/>
            </a:pPr>
            <a:r>
              <a:rPr lang="ru-RU" sz="3200" i="1" smtClean="0">
                <a:solidFill>
                  <a:srgbClr val="F82906"/>
                </a:solidFill>
                <a:effectLst>
                  <a:outerShdw blurRad="38100" dist="38100" dir="2700000" algn="tl">
                    <a:srgbClr val="000000"/>
                  </a:outerShdw>
                </a:effectLst>
                <a:latin typeface="Times New Roman" pitchFamily="18" charset="0"/>
              </a:rPr>
              <a:t>Вставьте в текст подходящие эпитеты</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Объект 2"/>
          <p:cNvSpPr>
            <a:spLocks noGrp="1"/>
          </p:cNvSpPr>
          <p:nvPr>
            <p:ph sz="half" idx="4294967295"/>
          </p:nvPr>
        </p:nvSpPr>
        <p:spPr>
          <a:xfrm>
            <a:off x="395288" y="549275"/>
            <a:ext cx="8280400" cy="5543550"/>
          </a:xfrm>
        </p:spPr>
        <p:txBody>
          <a:bodyPr wrap="square" numCol="1" anchorCtr="0" compatLnSpc="1">
            <a:prstTxWarp prst="textNoShape">
              <a:avLst/>
            </a:prstTxWarp>
          </a:bodyPr>
          <a:lstStyle/>
          <a:p>
            <a:pPr marL="17463" indent="0" eaLnBrk="1" hangingPunct="1">
              <a:buFont typeface="Wingdings" pitchFamily="2" charset="2"/>
              <a:buNone/>
              <a:defRPr/>
            </a:pPr>
            <a:r>
              <a:rPr lang="en-US" b="1" i="1" smtClean="0">
                <a:effectLst>
                  <a:outerShdw blurRad="38100" dist="38100" dir="2700000" algn="tl">
                    <a:srgbClr val="000000"/>
                  </a:outerShdw>
                </a:effectLst>
              </a:rPr>
              <a:t>    </a:t>
            </a:r>
            <a:r>
              <a:rPr lang="ru-RU" sz="3200" u="sng" smtClean="0">
                <a:effectLst>
                  <a:outerShdw blurRad="38100" dist="38100" dir="2700000" algn="tl">
                    <a:srgbClr val="000000"/>
                  </a:outerShdw>
                </a:effectLst>
                <a:latin typeface="Times New Roman" pitchFamily="18" charset="0"/>
              </a:rPr>
              <a:t>майское, чистых, утренняя,  сиявшего, прозрачных, точно плакала, тонкие розовые.</a:t>
            </a:r>
            <a:r>
              <a:rPr lang="ru-RU" sz="3200" u="sng" smtClean="0">
                <a:effectLst/>
                <a:latin typeface="Times New Roman" pitchFamily="18" charset="0"/>
              </a:rPr>
              <a:t> </a:t>
            </a:r>
          </a:p>
          <a:p>
            <a:pPr marL="17463" indent="0" eaLnBrk="1" hangingPunct="1">
              <a:buFont typeface="Wingdings" pitchFamily="2" charset="2"/>
              <a:buNone/>
              <a:defRPr/>
            </a:pPr>
            <a:r>
              <a:rPr lang="en-US" b="1" i="1" smtClean="0">
                <a:effectLst>
                  <a:outerShdw blurRad="38100" dist="38100" dir="2700000" algn="tl">
                    <a:srgbClr val="000000"/>
                  </a:outerShdw>
                </a:effectLst>
              </a:rPr>
              <a:t> </a:t>
            </a:r>
            <a:endParaRPr lang="ru-RU" b="1" smtClean="0">
              <a:effectLst>
                <a:outerShdw blurRad="38100" dist="38100" dir="2700000" algn="tl">
                  <a:srgbClr val="000000"/>
                </a:outerShdw>
              </a:effectLst>
            </a:endParaRPr>
          </a:p>
          <a:p>
            <a:pPr marL="17463" indent="0" eaLnBrk="1" hangingPunct="1">
              <a:buFont typeface="Palatino Linotype" pitchFamily="18" charset="0"/>
              <a:buAutoNum type="arabicPeriod"/>
              <a:defRPr/>
            </a:pPr>
            <a:r>
              <a:rPr lang="ru-RU" sz="2400" smtClean="0">
                <a:effectLst>
                  <a:outerShdw blurRad="38100" dist="38100" dir="2700000" algn="tl">
                    <a:srgbClr val="000000"/>
                  </a:outerShdw>
                </a:effectLst>
              </a:rPr>
              <a:t>Она распустилась в хорошее _________ утро</a:t>
            </a:r>
            <a:endParaRPr lang="en-US" sz="2400" smtClean="0">
              <a:effectLst>
                <a:outerShdw blurRad="38100" dist="38100" dir="2700000" algn="tl">
                  <a:srgbClr val="000000"/>
                </a:outerShdw>
              </a:effectLst>
            </a:endParaRPr>
          </a:p>
          <a:p>
            <a:pPr marL="17463" indent="0" eaLnBrk="1" hangingPunct="1">
              <a:buFont typeface="Palatino Linotype" pitchFamily="18" charset="0"/>
              <a:buAutoNum type="arabicPeriod"/>
              <a:defRPr/>
            </a:pPr>
            <a:r>
              <a:rPr lang="ru-RU" sz="2400" smtClean="0">
                <a:effectLst>
                  <a:outerShdw blurRad="38100" dist="38100" dir="2700000" algn="tl">
                    <a:srgbClr val="000000"/>
                  </a:outerShdw>
                </a:effectLst>
              </a:rPr>
              <a:t>Она распустилась в хорошее </a:t>
            </a:r>
            <a:r>
              <a:rPr lang="ru-RU" sz="2400" smtClean="0">
                <a:solidFill>
                  <a:srgbClr val="F82906"/>
                </a:solidFill>
                <a:effectLst>
                  <a:outerShdw blurRad="38100" dist="38100" dir="2700000" algn="tl">
                    <a:srgbClr val="000000"/>
                  </a:outerShdw>
                </a:effectLst>
              </a:rPr>
              <a:t>майское</a:t>
            </a:r>
            <a:r>
              <a:rPr lang="ru-RU" sz="2400" smtClean="0">
                <a:effectLst>
                  <a:outerShdw blurRad="38100" dist="38100" dir="2700000" algn="tl">
                    <a:srgbClr val="000000"/>
                  </a:outerShdw>
                </a:effectLst>
              </a:rPr>
              <a:t> утро</a:t>
            </a:r>
          </a:p>
          <a:p>
            <a:pPr marL="17463" indent="0" eaLnBrk="1" hangingPunct="1">
              <a:buFont typeface="Palatino Linotype" pitchFamily="18" charset="0"/>
              <a:buAutoNum type="arabicPeriod"/>
              <a:defRPr/>
            </a:pPr>
            <a:r>
              <a:rPr lang="ru-RU" sz="2400" smtClean="0">
                <a:effectLst>
                  <a:outerShdw blurRad="38100" dist="38100" dir="2700000" algn="tl">
                    <a:srgbClr val="000000"/>
                  </a:outerShdw>
                </a:effectLst>
              </a:rPr>
              <a:t> Когда она раскрывала свои лепестки,_______ роса оставила на ней несколько ________,_______ слезинок.</a:t>
            </a:r>
            <a:endParaRPr lang="en-US" sz="2400" smtClean="0">
              <a:effectLst>
                <a:outerShdw blurRad="38100" dist="38100" dir="2700000" algn="tl">
                  <a:srgbClr val="000000"/>
                </a:outerShdw>
              </a:effectLst>
            </a:endParaRPr>
          </a:p>
          <a:p>
            <a:pPr marL="17463" indent="0" eaLnBrk="1" hangingPunct="1">
              <a:buFont typeface="Palatino Linotype" pitchFamily="18" charset="0"/>
              <a:buAutoNum type="arabicPeriod"/>
              <a:defRPr/>
            </a:pPr>
            <a:r>
              <a:rPr lang="ru-RU" sz="2400" smtClean="0">
                <a:effectLst>
                  <a:outerShdw blurRad="38100" dist="38100" dir="2700000" algn="tl">
                    <a:srgbClr val="000000"/>
                  </a:outerShdw>
                </a:effectLst>
              </a:rPr>
              <a:t> Когда она раскрывала свои лепестки, </a:t>
            </a:r>
            <a:r>
              <a:rPr lang="ru-RU" sz="2400" smtClean="0">
                <a:solidFill>
                  <a:srgbClr val="F82906"/>
                </a:solidFill>
                <a:effectLst>
                  <a:outerShdw blurRad="38100" dist="38100" dir="2700000" algn="tl">
                    <a:srgbClr val="000000"/>
                  </a:outerShdw>
                </a:effectLst>
              </a:rPr>
              <a:t>утренняя</a:t>
            </a:r>
            <a:r>
              <a:rPr lang="ru-RU" sz="2400" smtClean="0">
                <a:effectLst>
                  <a:outerShdw blurRad="38100" dist="38100" dir="2700000" algn="tl">
                    <a:srgbClr val="000000"/>
                  </a:outerShdw>
                </a:effectLst>
              </a:rPr>
              <a:t> роса</a:t>
            </a:r>
          </a:p>
          <a:p>
            <a:pPr marL="17463" indent="0" eaLnBrk="1" hangingPunct="1">
              <a:buFont typeface="Palatino Linotype" pitchFamily="18" charset="0"/>
              <a:buNone/>
              <a:defRPr/>
            </a:pPr>
            <a:r>
              <a:rPr lang="ru-RU" sz="2400" smtClean="0">
                <a:effectLst>
                  <a:outerShdw blurRad="38100" dist="38100" dir="2700000" algn="tl">
                    <a:srgbClr val="000000"/>
                  </a:outerShdw>
                </a:effectLst>
              </a:rPr>
              <a:t>оставила на ней несколько</a:t>
            </a:r>
            <a:r>
              <a:rPr lang="ru-RU" sz="2400" smtClean="0">
                <a:solidFill>
                  <a:srgbClr val="FF0000"/>
                </a:solidFill>
                <a:effectLst>
                  <a:outerShdw blurRad="38100" dist="38100" dir="2700000" algn="tl">
                    <a:srgbClr val="000000"/>
                  </a:outerShdw>
                </a:effectLst>
              </a:rPr>
              <a:t> чистых, прозрачных </a:t>
            </a:r>
            <a:r>
              <a:rPr lang="ru-RU" sz="2400" smtClean="0">
                <a:effectLst>
                  <a:outerShdw blurRad="38100" dist="38100" dir="2700000" algn="tl">
                    <a:srgbClr val="000000"/>
                  </a:outerShdw>
                </a:effectLst>
              </a:rPr>
              <a:t>слезинок.</a:t>
            </a:r>
          </a:p>
          <a:p>
            <a:pPr marL="17463" indent="0" eaLnBrk="1" hangingPunct="1">
              <a:buFont typeface="Palatino Linotype" pitchFamily="18" charset="0"/>
              <a:buNone/>
              <a:defRPr/>
            </a:pPr>
            <a:r>
              <a:rPr lang="en-US" sz="2400" smtClean="0">
                <a:effectLst>
                  <a:outerShdw blurRad="38100" dist="38100" dir="2700000" algn="tl">
                    <a:srgbClr val="000000"/>
                  </a:outerShdw>
                </a:effectLst>
              </a:rPr>
              <a:t>5.</a:t>
            </a:r>
            <a:r>
              <a:rPr lang="ru-RU" sz="2400" smtClean="0">
                <a:effectLst>
                  <a:outerShdw blurRad="38100" dist="38100" dir="2700000" algn="tl">
                    <a:srgbClr val="000000"/>
                  </a:outerShdw>
                </a:effectLst>
              </a:rPr>
              <a:t> Роза _______ _________.</a:t>
            </a:r>
          </a:p>
          <a:p>
            <a:pPr marL="17463" indent="0" eaLnBrk="1" hangingPunct="1">
              <a:buFont typeface="Palatino Linotype" pitchFamily="18" charset="0"/>
              <a:buNone/>
              <a:defRPr/>
            </a:pPr>
            <a:r>
              <a:rPr lang="en-US" sz="2400" smtClean="0">
                <a:effectLst>
                  <a:outerShdw blurRad="38100" dist="38100" dir="2700000" algn="tl">
                    <a:srgbClr val="000000"/>
                  </a:outerShdw>
                </a:effectLst>
              </a:rPr>
              <a:t>6. </a:t>
            </a:r>
            <a:r>
              <a:rPr lang="ru-RU" sz="2400" smtClean="0">
                <a:effectLst>
                  <a:outerShdw blurRad="38100" dist="38100" dir="2700000" algn="tl">
                    <a:srgbClr val="000000"/>
                  </a:outerShdw>
                </a:effectLst>
              </a:rPr>
              <a:t>Роза </a:t>
            </a:r>
            <a:r>
              <a:rPr lang="ru-RU" sz="2400" smtClean="0">
                <a:solidFill>
                  <a:srgbClr val="F82906"/>
                </a:solidFill>
                <a:effectLst>
                  <a:outerShdw blurRad="38100" dist="38100" dir="2700000" algn="tl">
                    <a:srgbClr val="000000"/>
                  </a:outerShdw>
                </a:effectLst>
              </a:rPr>
              <a:t>точно плакала</a:t>
            </a:r>
            <a:r>
              <a:rPr lang="ru-RU" sz="2400" smtClean="0">
                <a:effectLst>
                  <a:outerShdw blurRad="38100" dist="38100" dir="2700000" algn="tl">
                    <a:srgbClr val="000000"/>
                  </a:outerShdw>
                </a:effectLst>
              </a:rPr>
              <a:t>.</a:t>
            </a:r>
          </a:p>
          <a:p>
            <a:pPr marL="17463" indent="0" eaLnBrk="1" hangingPunct="1">
              <a:buFont typeface="Palatino Linotype" pitchFamily="18" charset="0"/>
              <a:buNone/>
              <a:defRPr/>
            </a:pPr>
            <a:r>
              <a:rPr lang="ru-RU" sz="2400" smtClean="0">
                <a:effectLst>
                  <a:outerShdw blurRad="38100" dist="38100" dir="2700000" algn="tl">
                    <a:srgbClr val="000000"/>
                  </a:outerShdw>
                </a:effectLst>
              </a:rPr>
              <a:t>7. Лучи ________ солнца проникали сквозь ее _______ лепестки.</a:t>
            </a:r>
            <a:endParaRPr lang="en-US" sz="2400" smtClean="0">
              <a:effectLst>
                <a:outerShdw blurRad="38100" dist="38100" dir="2700000" algn="tl">
                  <a:srgbClr val="000000"/>
                </a:outerShdw>
              </a:effectLst>
            </a:endParaRPr>
          </a:p>
          <a:p>
            <a:pPr marL="17463" indent="0" eaLnBrk="1" hangingPunct="1">
              <a:buFont typeface="Palatino Linotype" pitchFamily="18" charset="0"/>
              <a:buNone/>
              <a:defRPr/>
            </a:pPr>
            <a:r>
              <a:rPr lang="ru-RU" sz="2400" smtClean="0">
                <a:effectLst>
                  <a:outerShdw blurRad="38100" dist="38100" dir="2700000" algn="tl">
                    <a:srgbClr val="000000"/>
                  </a:outerShdw>
                </a:effectLst>
              </a:rPr>
              <a:t>8. Лучи </a:t>
            </a:r>
            <a:r>
              <a:rPr lang="ru-RU" sz="2400" smtClean="0">
                <a:solidFill>
                  <a:srgbClr val="F82906"/>
                </a:solidFill>
                <a:effectLst>
                  <a:outerShdw blurRad="38100" dist="38100" dir="2700000" algn="tl">
                    <a:srgbClr val="000000"/>
                  </a:outerShdw>
                </a:effectLst>
              </a:rPr>
              <a:t>сиявшего</a:t>
            </a:r>
            <a:r>
              <a:rPr lang="ru-RU" sz="2400" smtClean="0">
                <a:effectLst>
                  <a:outerShdw blurRad="38100" dist="38100" dir="2700000" algn="tl">
                    <a:srgbClr val="000000"/>
                  </a:outerShdw>
                </a:effectLst>
              </a:rPr>
              <a:t> солнца проникали сквозь ее </a:t>
            </a:r>
            <a:r>
              <a:rPr lang="ru-RU" sz="2400" smtClean="0">
                <a:solidFill>
                  <a:srgbClr val="F82906"/>
                </a:solidFill>
                <a:effectLst>
                  <a:outerShdw blurRad="38100" dist="38100" dir="2700000" algn="tl">
                    <a:srgbClr val="000000"/>
                  </a:outerShdw>
                </a:effectLst>
              </a:rPr>
              <a:t>розовые</a:t>
            </a:r>
            <a:r>
              <a:rPr lang="ru-RU" sz="2400" smtClean="0">
                <a:effectLst>
                  <a:outerShdw blurRad="38100" dist="38100" dir="2700000" algn="tl">
                    <a:srgbClr val="000000"/>
                  </a:outerShdw>
                </a:effectLst>
              </a:rPr>
              <a:t> лепестки</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4294967295"/>
          </p:nvPr>
        </p:nvSpPr>
        <p:spPr>
          <a:xfrm>
            <a:off x="539750" y="685800"/>
            <a:ext cx="7689850" cy="5119688"/>
          </a:xfrm>
        </p:spPr>
        <p:txBody>
          <a:bodyPr wrap="square" numCol="1" anchorCtr="0" compatLnSpc="1">
            <a:prstTxWarp prst="textNoShape">
              <a:avLst/>
            </a:prstTxWarp>
          </a:bodyPr>
          <a:lstStyle/>
          <a:p>
            <a:pPr marL="17463" indent="0" eaLnBrk="1" hangingPunct="1">
              <a:buFont typeface="Wingdings" pitchFamily="2" charset="2"/>
              <a:buNone/>
              <a:defRPr/>
            </a:pPr>
            <a:endParaRPr lang="en-US" b="1" i="1" smtClean="0">
              <a:effectLst>
                <a:outerShdw blurRad="38100" dist="38100" dir="2700000" algn="tl">
                  <a:srgbClr val="000000"/>
                </a:outerShdw>
              </a:effectLst>
            </a:endParaRPr>
          </a:p>
          <a:p>
            <a:pPr marL="17463" indent="0" eaLnBrk="1" hangingPunct="1">
              <a:buFont typeface="Wingdings" pitchFamily="2" charset="2"/>
              <a:buNone/>
              <a:defRPr/>
            </a:pPr>
            <a:endParaRPr lang="en-US" b="1" i="1" smtClean="0">
              <a:effectLst>
                <a:outerShdw blurRad="38100" dist="38100" dir="2700000" algn="tl">
                  <a:srgbClr val="000000"/>
                </a:outerShdw>
              </a:effectLst>
            </a:endParaRPr>
          </a:p>
          <a:p>
            <a:pPr marL="17463" indent="0" eaLnBrk="1" hangingPunct="1">
              <a:buFont typeface="Wingdings" pitchFamily="2" charset="2"/>
              <a:buNone/>
              <a:defRPr/>
            </a:pPr>
            <a:endParaRPr lang="ru-RU" smtClean="0">
              <a:effectLst>
                <a:outerShdw blurRad="38100" dist="38100" dir="2700000" algn="tl">
                  <a:srgbClr val="000000"/>
                </a:outerShdw>
              </a:effectLst>
            </a:endParaRPr>
          </a:p>
        </p:txBody>
      </p:sp>
      <p:pic>
        <p:nvPicPr>
          <p:cNvPr id="27650" name="Picture 2" descr="C:\Users\111\Desktop\все фотографии\карта Великобритании.jpg"/>
          <p:cNvPicPr>
            <a:picLocks noChangeAspect="1" noChangeArrowheads="1"/>
          </p:cNvPicPr>
          <p:nvPr/>
        </p:nvPicPr>
        <p:blipFill>
          <a:blip r:embed="rId2"/>
          <a:srcRect/>
          <a:stretch>
            <a:fillRect/>
          </a:stretch>
        </p:blipFill>
        <p:spPr bwMode="auto">
          <a:xfrm>
            <a:off x="2771775" y="306388"/>
            <a:ext cx="4473575" cy="6551612"/>
          </a:xfrm>
          <a:prstGeom prst="rect">
            <a:avLst/>
          </a:prstGeom>
          <a:noFill/>
          <a:ln w="9525">
            <a:noFill/>
            <a:miter lim="800000"/>
            <a:headEnd/>
            <a:tailEnd/>
          </a:ln>
        </p:spPr>
      </p:pic>
      <p:sp>
        <p:nvSpPr>
          <p:cNvPr id="27651" name="Line 5"/>
          <p:cNvSpPr>
            <a:spLocks noChangeShapeType="1"/>
          </p:cNvSpPr>
          <p:nvPr/>
        </p:nvSpPr>
        <p:spPr bwMode="auto">
          <a:xfrm flipH="1" flipV="1">
            <a:off x="5940425" y="5373688"/>
            <a:ext cx="1727200" cy="360362"/>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bwMode="auto">
          <a:xfrm>
            <a:off x="827088" y="1341438"/>
            <a:ext cx="7543800" cy="914400"/>
          </a:xfrm>
          <a:noFill/>
        </p:spPr>
        <p:txBody>
          <a:bodyPr wrap="square" numCol="1" anchor="ctr" anchorCtr="0" compatLnSpc="1">
            <a:prstTxWarp prst="textNoShape">
              <a:avLst/>
            </a:prstTxWarp>
          </a:bodyPr>
          <a:lstStyle/>
          <a:p>
            <a:pPr algn="ctr" eaLnBrk="1" hangingPunct="1"/>
            <a:r>
              <a:rPr lang="en-US" sz="7400" smtClean="0">
                <a:solidFill>
                  <a:srgbClr val="F82906"/>
                </a:solidFill>
                <a:effectLst/>
              </a:rPr>
              <a:t>The symbol of England</a:t>
            </a:r>
            <a:r>
              <a:rPr lang="ru-RU" sz="7400" smtClean="0">
                <a:solidFill>
                  <a:srgbClr val="F82906"/>
                </a:solidFill>
                <a:effectLst/>
              </a:rPr>
              <a:t> </a:t>
            </a:r>
            <a:r>
              <a:rPr lang="en-US" sz="7400" smtClean="0">
                <a:solidFill>
                  <a:srgbClr val="F82906"/>
                </a:solidFill>
                <a:effectLst/>
              </a:rPr>
              <a:t>is red rose</a:t>
            </a:r>
            <a:endParaRPr lang="ru-RU" sz="9000" smtClean="0">
              <a:solidFill>
                <a:srgbClr val="F82906"/>
              </a:solidFill>
              <a:effectLst/>
            </a:endParaRPr>
          </a:p>
        </p:txBody>
      </p:sp>
      <p:pic>
        <p:nvPicPr>
          <p:cNvPr id="2050" name="Picture 2" descr="C:\Users\111\Desktop\открытые уроки\бифитеры\i[9].jpg"/>
          <p:cNvPicPr>
            <a:picLocks noChangeAspect="1" noChangeArrowheads="1"/>
          </p:cNvPicPr>
          <p:nvPr/>
        </p:nvPicPr>
        <p:blipFill>
          <a:blip r:embed="rId2"/>
          <a:srcRect/>
          <a:stretch>
            <a:fillRect/>
          </a:stretch>
        </p:blipFill>
        <p:spPr bwMode="auto">
          <a:xfrm>
            <a:off x="2339975" y="3573463"/>
            <a:ext cx="5040313" cy="3284537"/>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diamond(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bwMode="auto">
          <a:xfrm>
            <a:off x="833438" y="261938"/>
            <a:ext cx="8229600" cy="1143000"/>
          </a:xfrm>
          <a:noFill/>
        </p:spPr>
        <p:txBody>
          <a:bodyPr wrap="square" numCol="1" anchor="ctr" anchorCtr="0" compatLnSpc="1">
            <a:prstTxWarp prst="textNoShape">
              <a:avLst/>
            </a:prstTxWarp>
          </a:bodyPr>
          <a:lstStyle/>
          <a:p>
            <a:pPr eaLnBrk="1" hangingPunct="1"/>
            <a:r>
              <a:rPr lang="en-US" sz="6700" smtClean="0">
                <a:solidFill>
                  <a:srgbClr val="FF0066"/>
                </a:solidFill>
                <a:effectLst/>
              </a:rPr>
              <a:t>The symbol of Scotland is thistle</a:t>
            </a:r>
            <a:endParaRPr lang="ru-RU" sz="6700" smtClean="0">
              <a:solidFill>
                <a:srgbClr val="FF0066"/>
              </a:solidFill>
              <a:effectLst/>
            </a:endParaRPr>
          </a:p>
        </p:txBody>
      </p:sp>
      <p:pic>
        <p:nvPicPr>
          <p:cNvPr id="9219" name="Picture 3" descr="C:\Users\111\Desktop\открытые уроки\бифитеры\GJ3CAPK7A6GCACOA82JCA0N15U2CAG0KIRQCAG2X8WICAK4Q1QLCALFTI08CA8EAZUPCAR6PLA6CAOH6R2ZCA5HZX0RCAOASDLMCA3K0FMSCARHRGD6CAXT1JBNCAIHLL26CAX4GG95CAV6VDNACAOQ112W.jpg"/>
          <p:cNvPicPr>
            <a:picLocks noGrp="1" noChangeAspect="1" noChangeArrowheads="1"/>
          </p:cNvPicPr>
          <p:nvPr>
            <p:ph idx="4294967295"/>
          </p:nvPr>
        </p:nvPicPr>
        <p:blipFill>
          <a:blip r:embed="rId2"/>
          <a:srcRect/>
          <a:stretch>
            <a:fillRect/>
          </a:stretch>
        </p:blipFill>
        <p:spPr bwMode="auto">
          <a:xfrm>
            <a:off x="2124075" y="2492375"/>
            <a:ext cx="4232275" cy="2771775"/>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wheel(4)">
                                      <p:cBhvr>
                                        <p:cTn id="12" dur="2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bwMode="auto">
          <a:xfrm>
            <a:off x="714375" y="285750"/>
            <a:ext cx="8229600" cy="1143000"/>
          </a:xfrm>
          <a:noFill/>
        </p:spPr>
        <p:txBody>
          <a:bodyPr wrap="square" numCol="1" anchor="ctr" anchorCtr="0" compatLnSpc="1">
            <a:prstTxWarp prst="textNoShape">
              <a:avLst/>
            </a:prstTxWarp>
          </a:bodyPr>
          <a:lstStyle/>
          <a:p>
            <a:pPr algn="ctr" eaLnBrk="1" hangingPunct="1"/>
            <a:r>
              <a:rPr lang="en-US" sz="6100" smtClean="0">
                <a:solidFill>
                  <a:srgbClr val="F82906"/>
                </a:solidFill>
                <a:effectLst/>
              </a:rPr>
              <a:t>The symbol of Wales is daffodil</a:t>
            </a:r>
            <a:endParaRPr lang="ru-RU" sz="6100" smtClean="0">
              <a:solidFill>
                <a:srgbClr val="F82906"/>
              </a:solidFill>
              <a:effectLst/>
            </a:endParaRPr>
          </a:p>
        </p:txBody>
      </p:sp>
      <p:pic>
        <p:nvPicPr>
          <p:cNvPr id="4098" name="Picture 2" descr="C:\Users\111\Desktop\открытые уроки\бифитеры\KB3CANCM1CQCAN5KH08CATO07SHCA6V1146CA57FAGGCAEEJ32ECAJ4NI6UCAPM6BQNCAVIBFCACA9PNWHHCA2S14XLCAQA2JRYCAWPK69MCAAZSN7SCAIUFOE0CAQX2Y43CAYYHU77CAS9PKHACAY14Q7X.jpg"/>
          <p:cNvPicPr>
            <a:picLocks noGrp="1" noChangeAspect="1" noChangeArrowheads="1"/>
          </p:cNvPicPr>
          <p:nvPr>
            <p:ph idx="4294967295"/>
          </p:nvPr>
        </p:nvPicPr>
        <p:blipFill>
          <a:blip r:embed="rId2"/>
          <a:srcRect/>
          <a:stretch>
            <a:fillRect/>
          </a:stretch>
        </p:blipFill>
        <p:spPr bwMode="auto">
          <a:xfrm>
            <a:off x="2484438" y="2133600"/>
            <a:ext cx="4191000" cy="3657600"/>
          </a:xfr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heckerboard(across)">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scata">
  <a:themeElements>
    <a:clrScheme name="Cascata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fontScheme name="Cascata">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scata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ta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ta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ta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ta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ta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ta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ta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ta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Базов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1617</TotalTime>
  <Words>375</Words>
  <Application>Microsoft Office PowerPoint</Application>
  <PresentationFormat>Экран (4:3)</PresentationFormat>
  <Paragraphs>69</Paragraphs>
  <Slides>24</Slides>
  <Notes>0</Notes>
  <HiddenSlides>0</HiddenSlides>
  <MMClips>0</MMClips>
  <ScaleCrop>false</ScaleCrop>
  <HeadingPairs>
    <vt:vector size="6" baseType="variant">
      <vt:variant>
        <vt:lpstr>Использованные шрифты</vt:lpstr>
      </vt:variant>
      <vt:variant>
        <vt:i4>9</vt:i4>
      </vt:variant>
      <vt:variant>
        <vt:lpstr>Шаблон оформления</vt:lpstr>
      </vt:variant>
      <vt:variant>
        <vt:i4>21</vt:i4>
      </vt:variant>
      <vt:variant>
        <vt:lpstr>Заголовки слайдов</vt:lpstr>
      </vt:variant>
      <vt:variant>
        <vt:i4>24</vt:i4>
      </vt:variant>
    </vt:vector>
  </HeadingPairs>
  <TitlesOfParts>
    <vt:vector size="54" baseType="lpstr">
      <vt:lpstr>Palatino Linotype</vt:lpstr>
      <vt:lpstr>Arial</vt:lpstr>
      <vt:lpstr>Wingdings</vt:lpstr>
      <vt:lpstr>Calibri</vt:lpstr>
      <vt:lpstr>Arial Black</vt:lpstr>
      <vt:lpstr>Times New Roman</vt:lpstr>
      <vt:lpstr>Britannic Bold</vt:lpstr>
      <vt:lpstr>Georgia</vt:lpstr>
      <vt:lpstr>Aharoni</vt:lpstr>
      <vt:lpstr>Cascata</vt:lpstr>
      <vt:lpstr>Базовая</vt:lpstr>
      <vt:lpstr>Cascata</vt:lpstr>
      <vt:lpstr>Cascata</vt:lpstr>
      <vt:lpstr>Cascata</vt:lpstr>
      <vt:lpstr>Cascata</vt:lpstr>
      <vt:lpstr>Cascata</vt:lpstr>
      <vt:lpstr>Cascata</vt:lpstr>
      <vt:lpstr>Cascata</vt:lpstr>
      <vt:lpstr>Cascata</vt:lpstr>
      <vt:lpstr>Cascata</vt:lpstr>
      <vt:lpstr>Cascata</vt:lpstr>
      <vt:lpstr>Базовая</vt:lpstr>
      <vt:lpstr>Базовая</vt:lpstr>
      <vt:lpstr>Базовая</vt:lpstr>
      <vt:lpstr>Базовая</vt:lpstr>
      <vt:lpstr>Базовая</vt:lpstr>
      <vt:lpstr>Базовая</vt:lpstr>
      <vt:lpstr>Базовая</vt:lpstr>
      <vt:lpstr>Базовая</vt:lpstr>
      <vt:lpstr>Базовая</vt:lpstr>
      <vt:lpstr>Слайд 1</vt:lpstr>
      <vt:lpstr>В волшебном мире</vt:lpstr>
      <vt:lpstr>Слайд 3</vt:lpstr>
      <vt:lpstr>Вставьте в текст подходящие эпитеты</vt:lpstr>
      <vt:lpstr>Слайд 5</vt:lpstr>
      <vt:lpstr>Слайд 6</vt:lpstr>
      <vt:lpstr>The symbol of England is red rose</vt:lpstr>
      <vt:lpstr>The symbol of Scotland is thistle</vt:lpstr>
      <vt:lpstr>The symbol of Wales is daffodil</vt:lpstr>
      <vt:lpstr>The symbol of Northern Ireland Shamrock</vt:lpstr>
      <vt:lpstr>Match the symbols and their countries</vt:lpstr>
      <vt:lpstr>The legend of scottish thistle</vt:lpstr>
      <vt:lpstr>True</vt:lpstr>
      <vt:lpstr>False</vt:lpstr>
      <vt:lpstr>True</vt:lpstr>
      <vt:lpstr>Разгадав смысл этих изображений, напишите историю о том как появился картофель в России</vt:lpstr>
      <vt:lpstr>Слайд 17</vt:lpstr>
      <vt:lpstr>Слайд 18</vt:lpstr>
      <vt:lpstr>Слайд 19</vt:lpstr>
      <vt:lpstr>Слайд 20</vt:lpstr>
      <vt:lpstr>Тайна орхидеи  Орхидея – символ нежности. Именно поэтому некоторые стремились держать в доме орхидею  - это доказывало, что в доме будет царить мир и доброта</vt:lpstr>
      <vt:lpstr>Слайд 22</vt:lpstr>
      <vt:lpstr>Слайд 23</vt:lpstr>
      <vt:lpstr>Слайд 24</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seven</dc:creator>
  <cp:lastModifiedBy>нетбук</cp:lastModifiedBy>
  <cp:revision>65</cp:revision>
  <dcterms:created xsi:type="dcterms:W3CDTF">2013-02-09T06:35:48Z</dcterms:created>
  <dcterms:modified xsi:type="dcterms:W3CDTF">2014-04-15T05:25:38Z</dcterms:modified>
</cp:coreProperties>
</file>