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7" r:id="rId2"/>
    <p:sldId id="258" r:id="rId3"/>
    <p:sldId id="264" r:id="rId4"/>
    <p:sldId id="265" r:id="rId5"/>
    <p:sldId id="267" r:id="rId6"/>
    <p:sldId id="279" r:id="rId7"/>
    <p:sldId id="275" r:id="rId8"/>
    <p:sldId id="277" r:id="rId9"/>
    <p:sldId id="278" r:id="rId10"/>
    <p:sldId id="266" r:id="rId11"/>
    <p:sldId id="276" r:id="rId12"/>
    <p:sldId id="280" r:id="rId13"/>
    <p:sldId id="281" r:id="rId14"/>
    <p:sldId id="282" r:id="rId15"/>
    <p:sldId id="268" r:id="rId16"/>
    <p:sldId id="269" r:id="rId17"/>
    <p:sldId id="270" r:id="rId18"/>
    <p:sldId id="284" r:id="rId19"/>
    <p:sldId id="271" r:id="rId20"/>
    <p:sldId id="283" r:id="rId21"/>
    <p:sldId id="272" r:id="rId22"/>
    <p:sldId id="273" r:id="rId23"/>
    <p:sldId id="274" r:id="rId24"/>
    <p:sldId id="285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52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269787-0569-40E2-8E33-29A46FCEF893}" type="datetimeFigureOut">
              <a:rPr lang="ru-RU" smtClean="0"/>
              <a:pPr/>
              <a:t>15.09.2012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C902F0-5E66-4096-A121-2B976534796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FAD54-55A1-427A-91E0-852B43F5681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FAD54-55A1-427A-91E0-852B43F56816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FAD54-55A1-427A-91E0-852B43F56816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FAD54-55A1-427A-91E0-852B43F56816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FAD54-55A1-427A-91E0-852B43F56816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FAD54-55A1-427A-91E0-852B43F56816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FAD54-55A1-427A-91E0-852B43F56816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FAD54-55A1-427A-91E0-852B43F56816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FAD54-55A1-427A-91E0-852B43F56816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FAD54-55A1-427A-91E0-852B43F56816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FAD54-55A1-427A-91E0-852B43F56816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FAD54-55A1-427A-91E0-852B43F56816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FAD54-55A1-427A-91E0-852B43F56816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FAD54-55A1-427A-91E0-852B43F56816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FAD54-55A1-427A-91E0-852B43F56816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FAD54-55A1-427A-91E0-852B43F56816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FAD54-55A1-427A-91E0-852B43F56816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FAD54-55A1-427A-91E0-852B43F56816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FAD54-55A1-427A-91E0-852B43F56816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FAD54-55A1-427A-91E0-852B43F56816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FAD54-55A1-427A-91E0-852B43F56816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FAD54-55A1-427A-91E0-852B43F56816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FAD54-55A1-427A-91E0-852B43F56816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FAD54-55A1-427A-91E0-852B43F56816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743D-66BA-493A-BB9F-C1F7A51E02A4}" type="datetimeFigureOut">
              <a:rPr lang="ru-RU" smtClean="0"/>
              <a:pPr/>
              <a:t>15.09.2012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B6D44-0536-4157-A5CE-7CF766E1AE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743D-66BA-493A-BB9F-C1F7A51E02A4}" type="datetimeFigureOut">
              <a:rPr lang="ru-RU" smtClean="0"/>
              <a:pPr/>
              <a:t>15.09.2012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B6D44-0536-4157-A5CE-7CF766E1AE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743D-66BA-493A-BB9F-C1F7A51E02A4}" type="datetimeFigureOut">
              <a:rPr lang="ru-RU" smtClean="0"/>
              <a:pPr/>
              <a:t>15.09.2012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B6D44-0536-4157-A5CE-7CF766E1AE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743D-66BA-493A-BB9F-C1F7A51E02A4}" type="datetimeFigureOut">
              <a:rPr lang="ru-RU" smtClean="0"/>
              <a:pPr/>
              <a:t>15.09.2012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B6D44-0536-4157-A5CE-7CF766E1AE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743D-66BA-493A-BB9F-C1F7A51E02A4}" type="datetimeFigureOut">
              <a:rPr lang="ru-RU" smtClean="0"/>
              <a:pPr/>
              <a:t>15.09.2012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B6D44-0536-4157-A5CE-7CF766E1AE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743D-66BA-493A-BB9F-C1F7A51E02A4}" type="datetimeFigureOut">
              <a:rPr lang="ru-RU" smtClean="0"/>
              <a:pPr/>
              <a:t>15.09.2012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B6D44-0536-4157-A5CE-7CF766E1AE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743D-66BA-493A-BB9F-C1F7A51E02A4}" type="datetimeFigureOut">
              <a:rPr lang="ru-RU" smtClean="0"/>
              <a:pPr/>
              <a:t>15.09.2012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B6D44-0536-4157-A5CE-7CF766E1AE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743D-66BA-493A-BB9F-C1F7A51E02A4}" type="datetimeFigureOut">
              <a:rPr lang="ru-RU" smtClean="0"/>
              <a:pPr/>
              <a:t>15.09.2012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B6D44-0536-4157-A5CE-7CF766E1AE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743D-66BA-493A-BB9F-C1F7A51E02A4}" type="datetimeFigureOut">
              <a:rPr lang="ru-RU" smtClean="0"/>
              <a:pPr/>
              <a:t>15.09.2012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B6D44-0536-4157-A5CE-7CF766E1AE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743D-66BA-493A-BB9F-C1F7A51E02A4}" type="datetimeFigureOut">
              <a:rPr lang="ru-RU" smtClean="0"/>
              <a:pPr/>
              <a:t>15.09.2012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B6D44-0536-4157-A5CE-7CF766E1AE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9743D-66BA-493A-BB9F-C1F7A51E02A4}" type="datetimeFigureOut">
              <a:rPr lang="ru-RU" smtClean="0"/>
              <a:pPr/>
              <a:t>15.09.2012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B6D44-0536-4157-A5CE-7CF766E1AE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09743D-66BA-493A-BB9F-C1F7A51E02A4}" type="datetimeFigureOut">
              <a:rPr lang="ru-RU" smtClean="0"/>
              <a:pPr/>
              <a:t>15.09.2012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9B6D44-0536-4157-A5CE-7CF766E1AE4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youtube.com/watch?v=4YNSy9c5anE&amp;feature=channel&amp;list=UL" TargetMode="External"/><Relationship Id="rId5" Type="http://schemas.openxmlformats.org/officeDocument/2006/relationships/hyperlink" Target="http://www.youtube.com/watch?v=n8XxTFGSGKg&amp;feature=g-all-lik" TargetMode="Externa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6619875"/>
            <a:ext cx="5181600" cy="238125"/>
          </a:xfrm>
          <a:prstGeom prst="rect">
            <a:avLst/>
          </a:prstGeom>
          <a:noFill/>
        </p:spPr>
      </p:pic>
      <p:pic>
        <p:nvPicPr>
          <p:cNvPr id="7" name="Picture 5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2471737" y="3829036"/>
            <a:ext cx="5181600" cy="238125"/>
          </a:xfrm>
          <a:prstGeom prst="rect">
            <a:avLst/>
          </a:prstGeom>
          <a:noFill/>
        </p:spPr>
      </p:pic>
      <p:pic>
        <p:nvPicPr>
          <p:cNvPr id="8" name="Picture 4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0"/>
            <a:ext cx="5181600" cy="238125"/>
          </a:xfrm>
          <a:prstGeom prst="rect">
            <a:avLst/>
          </a:prstGeom>
          <a:noFill/>
        </p:spPr>
      </p:pic>
      <p:pic>
        <p:nvPicPr>
          <p:cNvPr id="9" name="Picture 6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434138" y="2828904"/>
            <a:ext cx="5181600" cy="238125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2590800" y="6096000"/>
            <a:ext cx="632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7030A0"/>
                </a:solidFill>
              </a:rPr>
              <a:t>Автор презентации:</a:t>
            </a:r>
            <a:r>
              <a:rPr lang="ru-RU" sz="1400" dirty="0" smtClean="0"/>
              <a:t>  </a:t>
            </a:r>
            <a:r>
              <a:rPr lang="ru-RU" sz="1400" dirty="0" smtClean="0">
                <a:solidFill>
                  <a:srgbClr val="00B0F0"/>
                </a:solidFill>
              </a:rPr>
              <a:t>Маковлева Инна Вячеславовна,</a:t>
            </a:r>
            <a:r>
              <a:rPr lang="en-US" sz="1400" dirty="0" smtClean="0">
                <a:solidFill>
                  <a:srgbClr val="00B0F0"/>
                </a:solidFill>
              </a:rPr>
              <a:t> </a:t>
            </a:r>
            <a:r>
              <a:rPr lang="ru-RU" sz="1400" dirty="0" smtClean="0">
                <a:solidFill>
                  <a:srgbClr val="00B0F0"/>
                </a:solidFill>
              </a:rPr>
              <a:t>учитель английского языка </a:t>
            </a:r>
            <a:r>
              <a:rPr lang="en-US" sz="1400" dirty="0" smtClean="0">
                <a:solidFill>
                  <a:srgbClr val="00B0F0"/>
                </a:solidFill>
              </a:rPr>
              <a:t> </a:t>
            </a:r>
          </a:p>
          <a:p>
            <a:r>
              <a:rPr lang="en-US" sz="1400" dirty="0" smtClean="0">
                <a:solidFill>
                  <a:srgbClr val="00B0F0"/>
                </a:solidFill>
              </a:rPr>
              <a:t> </a:t>
            </a:r>
            <a:r>
              <a:rPr lang="ru-RU" sz="1400" dirty="0" smtClean="0">
                <a:solidFill>
                  <a:srgbClr val="00B0F0"/>
                </a:solidFill>
              </a:rPr>
              <a:t>ГБОУ СОШ №2035 города Москвы</a:t>
            </a:r>
            <a:r>
              <a:rPr lang="en-US" sz="1400" dirty="0" smtClean="0">
                <a:solidFill>
                  <a:srgbClr val="00B0F0"/>
                </a:solidFill>
              </a:rPr>
              <a:t>,  </a:t>
            </a:r>
            <a:r>
              <a:rPr lang="en-US" sz="1400" dirty="0" smtClean="0">
                <a:solidFill>
                  <a:srgbClr val="7030A0"/>
                </a:solidFill>
              </a:rPr>
              <a:t>mako-inna@yandex.ru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Тренажер «Звуки – Буквы»</a:t>
            </a:r>
            <a:endParaRPr lang="ru-RU" dirty="0"/>
          </a:p>
        </p:txBody>
      </p: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GRADE 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6619875"/>
            <a:ext cx="5181600" cy="238125"/>
          </a:xfrm>
          <a:prstGeom prst="rect">
            <a:avLst/>
          </a:prstGeom>
          <a:noFill/>
        </p:spPr>
      </p:pic>
      <p:pic>
        <p:nvPicPr>
          <p:cNvPr id="7" name="Picture 5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2471737" y="3829036"/>
            <a:ext cx="5181600" cy="238125"/>
          </a:xfrm>
          <a:prstGeom prst="rect">
            <a:avLst/>
          </a:prstGeom>
          <a:noFill/>
        </p:spPr>
      </p:pic>
      <p:pic>
        <p:nvPicPr>
          <p:cNvPr id="8" name="Picture 4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0"/>
            <a:ext cx="5181600" cy="238125"/>
          </a:xfrm>
          <a:prstGeom prst="rect">
            <a:avLst/>
          </a:prstGeom>
          <a:noFill/>
        </p:spPr>
      </p:pic>
      <p:pic>
        <p:nvPicPr>
          <p:cNvPr id="9" name="Picture 6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434138" y="2828904"/>
            <a:ext cx="5181600" cy="238125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2590800" y="6096000"/>
            <a:ext cx="632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7030A0"/>
                </a:solidFill>
              </a:rPr>
              <a:t>Автор презентации:</a:t>
            </a:r>
            <a:r>
              <a:rPr lang="ru-RU" sz="1400" dirty="0" smtClean="0"/>
              <a:t>  </a:t>
            </a:r>
            <a:r>
              <a:rPr lang="ru-RU" sz="1400" dirty="0" smtClean="0">
                <a:solidFill>
                  <a:srgbClr val="00B0F0"/>
                </a:solidFill>
              </a:rPr>
              <a:t>Маковлева Инна Вячеславовна,</a:t>
            </a:r>
            <a:r>
              <a:rPr lang="en-US" sz="1400" dirty="0" smtClean="0">
                <a:solidFill>
                  <a:srgbClr val="00B0F0"/>
                </a:solidFill>
              </a:rPr>
              <a:t> </a:t>
            </a:r>
            <a:r>
              <a:rPr lang="ru-RU" sz="1400" dirty="0" smtClean="0">
                <a:solidFill>
                  <a:srgbClr val="00B0F0"/>
                </a:solidFill>
              </a:rPr>
              <a:t>учитель английского языка </a:t>
            </a:r>
            <a:r>
              <a:rPr lang="en-US" sz="1400" dirty="0" smtClean="0">
                <a:solidFill>
                  <a:srgbClr val="00B0F0"/>
                </a:solidFill>
              </a:rPr>
              <a:t> </a:t>
            </a:r>
          </a:p>
          <a:p>
            <a:r>
              <a:rPr lang="en-US" sz="1400" dirty="0" smtClean="0">
                <a:solidFill>
                  <a:srgbClr val="00B0F0"/>
                </a:solidFill>
              </a:rPr>
              <a:t> </a:t>
            </a:r>
            <a:r>
              <a:rPr lang="ru-RU" sz="1400" dirty="0" smtClean="0">
                <a:solidFill>
                  <a:srgbClr val="00B0F0"/>
                </a:solidFill>
              </a:rPr>
              <a:t>ГБОУ СОШ №2035 города Москвы</a:t>
            </a:r>
            <a:r>
              <a:rPr lang="en-US" sz="1400" dirty="0" smtClean="0">
                <a:solidFill>
                  <a:srgbClr val="00B0F0"/>
                </a:solidFill>
              </a:rPr>
              <a:t>,  </a:t>
            </a:r>
            <a:r>
              <a:rPr lang="en-US" sz="1400" dirty="0" smtClean="0">
                <a:solidFill>
                  <a:srgbClr val="7030A0"/>
                </a:solidFill>
              </a:rPr>
              <a:t>mako-inna@yandex.ru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260648"/>
            <a:ext cx="1189163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Овальная выноска 15"/>
          <p:cNvSpPr/>
          <p:nvPr/>
        </p:nvSpPr>
        <p:spPr>
          <a:xfrm>
            <a:off x="2987824" y="332656"/>
            <a:ext cx="5040560" cy="1656184"/>
          </a:xfrm>
          <a:prstGeom prst="wedgeEllipseCallout">
            <a:avLst>
              <a:gd name="adj1" fmla="val -69789"/>
              <a:gd name="adj2" fmla="val -2031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Look and choose the letter</a:t>
            </a:r>
            <a:endParaRPr lang="ru-RU" sz="3200" dirty="0" smtClean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563888" y="2204864"/>
            <a:ext cx="1944216" cy="122413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smtClean="0"/>
              <a:t>[ </a:t>
            </a:r>
            <a:r>
              <a:rPr lang="en-US" sz="8000" b="1" dirty="0" smtClean="0"/>
              <a:t>s</a:t>
            </a:r>
            <a:r>
              <a:rPr lang="en-US" sz="8000" dirty="0" smtClean="0"/>
              <a:t> ]</a:t>
            </a:r>
            <a:endParaRPr lang="ru-RU" sz="8000" dirty="0"/>
          </a:p>
        </p:txBody>
      </p:sp>
      <p:sp>
        <p:nvSpPr>
          <p:cNvPr id="18" name="8-конечная звезда 17"/>
          <p:cNvSpPr/>
          <p:nvPr/>
        </p:nvSpPr>
        <p:spPr>
          <a:xfrm>
            <a:off x="539552" y="3933056"/>
            <a:ext cx="2232248" cy="1728192"/>
          </a:xfrm>
          <a:prstGeom prst="star8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smtClean="0"/>
              <a:t>Ss</a:t>
            </a:r>
            <a:endParaRPr lang="ru-RU" sz="8000" dirty="0"/>
          </a:p>
        </p:txBody>
      </p:sp>
      <p:sp>
        <p:nvSpPr>
          <p:cNvPr id="20" name="8-конечная звезда 19"/>
          <p:cNvSpPr/>
          <p:nvPr/>
        </p:nvSpPr>
        <p:spPr>
          <a:xfrm>
            <a:off x="3491880" y="3933056"/>
            <a:ext cx="2232248" cy="1728192"/>
          </a:xfrm>
          <a:prstGeom prst="star8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smtClean="0"/>
              <a:t>Cc</a:t>
            </a:r>
            <a:endParaRPr lang="ru-RU" sz="8000" dirty="0"/>
          </a:p>
        </p:txBody>
      </p:sp>
      <p:sp>
        <p:nvSpPr>
          <p:cNvPr id="21" name="8-конечная звезда 20"/>
          <p:cNvSpPr/>
          <p:nvPr/>
        </p:nvSpPr>
        <p:spPr>
          <a:xfrm>
            <a:off x="6300192" y="3933056"/>
            <a:ext cx="2232248" cy="1728192"/>
          </a:xfrm>
          <a:prstGeom prst="star8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err="1"/>
              <a:t>Rr</a:t>
            </a:r>
            <a:endParaRPr lang="ru-RU" sz="8000" dirty="0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6619875"/>
            <a:ext cx="5181600" cy="238125"/>
          </a:xfrm>
          <a:prstGeom prst="rect">
            <a:avLst/>
          </a:prstGeom>
          <a:noFill/>
        </p:spPr>
      </p:pic>
      <p:pic>
        <p:nvPicPr>
          <p:cNvPr id="7" name="Picture 5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2471737" y="3829036"/>
            <a:ext cx="5181600" cy="238125"/>
          </a:xfrm>
          <a:prstGeom prst="rect">
            <a:avLst/>
          </a:prstGeom>
          <a:noFill/>
        </p:spPr>
      </p:pic>
      <p:pic>
        <p:nvPicPr>
          <p:cNvPr id="8" name="Picture 4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0"/>
            <a:ext cx="5181600" cy="238125"/>
          </a:xfrm>
          <a:prstGeom prst="rect">
            <a:avLst/>
          </a:prstGeom>
          <a:noFill/>
        </p:spPr>
      </p:pic>
      <p:pic>
        <p:nvPicPr>
          <p:cNvPr id="9" name="Picture 6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434138" y="2828904"/>
            <a:ext cx="5181600" cy="238125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2590800" y="6096000"/>
            <a:ext cx="632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7030A0"/>
                </a:solidFill>
              </a:rPr>
              <a:t>Автор презентации:</a:t>
            </a:r>
            <a:r>
              <a:rPr lang="ru-RU" sz="1400" dirty="0" smtClean="0"/>
              <a:t>  </a:t>
            </a:r>
            <a:r>
              <a:rPr lang="ru-RU" sz="1400" dirty="0" smtClean="0">
                <a:solidFill>
                  <a:srgbClr val="00B0F0"/>
                </a:solidFill>
              </a:rPr>
              <a:t>Маковлева Инна Вячеславовна,</a:t>
            </a:r>
            <a:r>
              <a:rPr lang="en-US" sz="1400" dirty="0" smtClean="0">
                <a:solidFill>
                  <a:srgbClr val="00B0F0"/>
                </a:solidFill>
              </a:rPr>
              <a:t> </a:t>
            </a:r>
            <a:r>
              <a:rPr lang="ru-RU" sz="1400" dirty="0" smtClean="0">
                <a:solidFill>
                  <a:srgbClr val="00B0F0"/>
                </a:solidFill>
              </a:rPr>
              <a:t>учитель английского языка </a:t>
            </a:r>
            <a:r>
              <a:rPr lang="en-US" sz="1400" dirty="0" smtClean="0">
                <a:solidFill>
                  <a:srgbClr val="00B0F0"/>
                </a:solidFill>
              </a:rPr>
              <a:t> </a:t>
            </a:r>
          </a:p>
          <a:p>
            <a:r>
              <a:rPr lang="en-US" sz="1400" dirty="0" smtClean="0">
                <a:solidFill>
                  <a:srgbClr val="00B0F0"/>
                </a:solidFill>
              </a:rPr>
              <a:t> </a:t>
            </a:r>
            <a:r>
              <a:rPr lang="ru-RU" sz="1400" dirty="0" smtClean="0">
                <a:solidFill>
                  <a:srgbClr val="00B0F0"/>
                </a:solidFill>
              </a:rPr>
              <a:t>ГБОУ СОШ №2035 города Москвы</a:t>
            </a:r>
            <a:r>
              <a:rPr lang="en-US" sz="1400" dirty="0" smtClean="0">
                <a:solidFill>
                  <a:srgbClr val="00B0F0"/>
                </a:solidFill>
              </a:rPr>
              <a:t>,  </a:t>
            </a:r>
            <a:r>
              <a:rPr lang="en-US" sz="1400" dirty="0" smtClean="0">
                <a:solidFill>
                  <a:srgbClr val="7030A0"/>
                </a:solidFill>
              </a:rPr>
              <a:t>mako-inna@yandex.ru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260648"/>
            <a:ext cx="1189163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Овальная выноска 15"/>
          <p:cNvSpPr/>
          <p:nvPr/>
        </p:nvSpPr>
        <p:spPr>
          <a:xfrm>
            <a:off x="2987824" y="332656"/>
            <a:ext cx="5040560" cy="1656184"/>
          </a:xfrm>
          <a:prstGeom prst="wedgeEllipseCallout">
            <a:avLst>
              <a:gd name="adj1" fmla="val -69789"/>
              <a:gd name="adj2" fmla="val -2031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Look and choose the letter</a:t>
            </a:r>
            <a:endParaRPr lang="ru-RU" sz="3200" dirty="0" smtClean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563888" y="2204864"/>
            <a:ext cx="1944216" cy="122413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smtClean="0"/>
              <a:t>[ </a:t>
            </a:r>
            <a:r>
              <a:rPr lang="en-US" sz="8000" b="1" dirty="0" smtClean="0"/>
              <a:t>d </a:t>
            </a:r>
            <a:r>
              <a:rPr lang="en-US" sz="8000" dirty="0" smtClean="0"/>
              <a:t>]</a:t>
            </a:r>
            <a:endParaRPr lang="ru-RU" sz="8000" dirty="0"/>
          </a:p>
        </p:txBody>
      </p:sp>
      <p:sp>
        <p:nvSpPr>
          <p:cNvPr id="18" name="8-конечная звезда 17"/>
          <p:cNvSpPr/>
          <p:nvPr/>
        </p:nvSpPr>
        <p:spPr>
          <a:xfrm>
            <a:off x="539552" y="3933056"/>
            <a:ext cx="2232248" cy="1728192"/>
          </a:xfrm>
          <a:prstGeom prst="star8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err="1" smtClean="0"/>
              <a:t>Dd</a:t>
            </a:r>
            <a:endParaRPr lang="ru-RU" sz="8000" dirty="0"/>
          </a:p>
        </p:txBody>
      </p:sp>
      <p:sp>
        <p:nvSpPr>
          <p:cNvPr id="20" name="8-конечная звезда 19"/>
          <p:cNvSpPr/>
          <p:nvPr/>
        </p:nvSpPr>
        <p:spPr>
          <a:xfrm>
            <a:off x="3491880" y="3933056"/>
            <a:ext cx="2232248" cy="1728192"/>
          </a:xfrm>
          <a:prstGeom prst="star8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err="1"/>
              <a:t>Jj</a:t>
            </a:r>
            <a:endParaRPr lang="ru-RU" sz="8000" dirty="0"/>
          </a:p>
        </p:txBody>
      </p:sp>
      <p:sp>
        <p:nvSpPr>
          <p:cNvPr id="21" name="8-конечная звезда 20"/>
          <p:cNvSpPr/>
          <p:nvPr/>
        </p:nvSpPr>
        <p:spPr>
          <a:xfrm>
            <a:off x="6300192" y="3933056"/>
            <a:ext cx="2232248" cy="1728192"/>
          </a:xfrm>
          <a:prstGeom prst="star8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err="1"/>
              <a:t>Rr</a:t>
            </a:r>
            <a:endParaRPr lang="ru-RU" sz="8000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6619875"/>
            <a:ext cx="5181600" cy="238125"/>
          </a:xfrm>
          <a:prstGeom prst="rect">
            <a:avLst/>
          </a:prstGeom>
          <a:noFill/>
        </p:spPr>
      </p:pic>
      <p:pic>
        <p:nvPicPr>
          <p:cNvPr id="7" name="Picture 5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2471737" y="3829036"/>
            <a:ext cx="5181600" cy="238125"/>
          </a:xfrm>
          <a:prstGeom prst="rect">
            <a:avLst/>
          </a:prstGeom>
          <a:noFill/>
        </p:spPr>
      </p:pic>
      <p:pic>
        <p:nvPicPr>
          <p:cNvPr id="8" name="Picture 4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0"/>
            <a:ext cx="5181600" cy="238125"/>
          </a:xfrm>
          <a:prstGeom prst="rect">
            <a:avLst/>
          </a:prstGeom>
          <a:noFill/>
        </p:spPr>
      </p:pic>
      <p:pic>
        <p:nvPicPr>
          <p:cNvPr id="9" name="Picture 6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434138" y="2828904"/>
            <a:ext cx="5181600" cy="238125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2590800" y="6096000"/>
            <a:ext cx="632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7030A0"/>
                </a:solidFill>
              </a:rPr>
              <a:t>Автор презентации:</a:t>
            </a:r>
            <a:r>
              <a:rPr lang="ru-RU" sz="1400" dirty="0" smtClean="0"/>
              <a:t>  </a:t>
            </a:r>
            <a:r>
              <a:rPr lang="ru-RU" sz="1400" dirty="0" smtClean="0">
                <a:solidFill>
                  <a:srgbClr val="00B0F0"/>
                </a:solidFill>
              </a:rPr>
              <a:t>Маковлева Инна Вячеславовна,</a:t>
            </a:r>
            <a:r>
              <a:rPr lang="en-US" sz="1400" dirty="0" smtClean="0">
                <a:solidFill>
                  <a:srgbClr val="00B0F0"/>
                </a:solidFill>
              </a:rPr>
              <a:t> </a:t>
            </a:r>
            <a:r>
              <a:rPr lang="ru-RU" sz="1400" dirty="0" smtClean="0">
                <a:solidFill>
                  <a:srgbClr val="00B0F0"/>
                </a:solidFill>
              </a:rPr>
              <a:t>учитель английского языка </a:t>
            </a:r>
            <a:r>
              <a:rPr lang="en-US" sz="1400" dirty="0" smtClean="0">
                <a:solidFill>
                  <a:srgbClr val="00B0F0"/>
                </a:solidFill>
              </a:rPr>
              <a:t> </a:t>
            </a:r>
          </a:p>
          <a:p>
            <a:r>
              <a:rPr lang="en-US" sz="1400" dirty="0" smtClean="0">
                <a:solidFill>
                  <a:srgbClr val="00B0F0"/>
                </a:solidFill>
              </a:rPr>
              <a:t> </a:t>
            </a:r>
            <a:r>
              <a:rPr lang="ru-RU" sz="1400" dirty="0" smtClean="0">
                <a:solidFill>
                  <a:srgbClr val="00B0F0"/>
                </a:solidFill>
              </a:rPr>
              <a:t>ГБОУ СОШ №2035 города Москвы</a:t>
            </a:r>
            <a:r>
              <a:rPr lang="en-US" sz="1400" dirty="0" smtClean="0">
                <a:solidFill>
                  <a:srgbClr val="00B0F0"/>
                </a:solidFill>
              </a:rPr>
              <a:t>,  </a:t>
            </a:r>
            <a:r>
              <a:rPr lang="en-US" sz="1400" dirty="0" smtClean="0">
                <a:solidFill>
                  <a:srgbClr val="7030A0"/>
                </a:solidFill>
              </a:rPr>
              <a:t>mako-inna@yandex.ru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260648"/>
            <a:ext cx="1189163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Овальная выноска 15"/>
          <p:cNvSpPr/>
          <p:nvPr/>
        </p:nvSpPr>
        <p:spPr>
          <a:xfrm>
            <a:off x="2987824" y="332656"/>
            <a:ext cx="5040560" cy="1656184"/>
          </a:xfrm>
          <a:prstGeom prst="wedgeEllipseCallout">
            <a:avLst>
              <a:gd name="adj1" fmla="val -69789"/>
              <a:gd name="adj2" fmla="val -2031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Look and choose the letter</a:t>
            </a:r>
            <a:endParaRPr lang="ru-RU" sz="3200" dirty="0" smtClean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563888" y="2204864"/>
            <a:ext cx="1944216" cy="122413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smtClean="0"/>
              <a:t>[ </a:t>
            </a:r>
            <a:r>
              <a:rPr lang="en-US" sz="8000" b="1" dirty="0" smtClean="0"/>
              <a:t>r</a:t>
            </a:r>
            <a:r>
              <a:rPr lang="en-US" sz="8000" dirty="0" smtClean="0"/>
              <a:t> ]</a:t>
            </a:r>
            <a:endParaRPr lang="ru-RU" sz="8000" dirty="0"/>
          </a:p>
        </p:txBody>
      </p:sp>
      <p:sp>
        <p:nvSpPr>
          <p:cNvPr id="18" name="8-конечная звезда 17"/>
          <p:cNvSpPr/>
          <p:nvPr/>
        </p:nvSpPr>
        <p:spPr>
          <a:xfrm>
            <a:off x="539552" y="3933056"/>
            <a:ext cx="2232248" cy="1728192"/>
          </a:xfrm>
          <a:prstGeom prst="star8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/>
              <a:t>Bb</a:t>
            </a:r>
            <a:endParaRPr lang="ru-RU" sz="8000" dirty="0"/>
          </a:p>
        </p:txBody>
      </p:sp>
      <p:sp>
        <p:nvSpPr>
          <p:cNvPr id="20" name="8-конечная звезда 19"/>
          <p:cNvSpPr/>
          <p:nvPr/>
        </p:nvSpPr>
        <p:spPr>
          <a:xfrm>
            <a:off x="3491880" y="3933056"/>
            <a:ext cx="2232248" cy="1728192"/>
          </a:xfrm>
          <a:prstGeom prst="star8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err="1"/>
              <a:t>Jj</a:t>
            </a:r>
            <a:endParaRPr lang="ru-RU" sz="8000" dirty="0"/>
          </a:p>
        </p:txBody>
      </p:sp>
      <p:sp>
        <p:nvSpPr>
          <p:cNvPr id="21" name="8-конечная звезда 20"/>
          <p:cNvSpPr/>
          <p:nvPr/>
        </p:nvSpPr>
        <p:spPr>
          <a:xfrm>
            <a:off x="6300192" y="3933056"/>
            <a:ext cx="2232248" cy="1728192"/>
          </a:xfrm>
          <a:prstGeom prst="star8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err="1"/>
              <a:t>Rr</a:t>
            </a:r>
            <a:endParaRPr lang="ru-RU" sz="8000" dirty="0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6619875"/>
            <a:ext cx="5181600" cy="238125"/>
          </a:xfrm>
          <a:prstGeom prst="rect">
            <a:avLst/>
          </a:prstGeom>
          <a:noFill/>
        </p:spPr>
      </p:pic>
      <p:pic>
        <p:nvPicPr>
          <p:cNvPr id="7" name="Picture 5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2471737" y="3829036"/>
            <a:ext cx="5181600" cy="238125"/>
          </a:xfrm>
          <a:prstGeom prst="rect">
            <a:avLst/>
          </a:prstGeom>
          <a:noFill/>
        </p:spPr>
      </p:pic>
      <p:pic>
        <p:nvPicPr>
          <p:cNvPr id="8" name="Picture 4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0"/>
            <a:ext cx="5181600" cy="238125"/>
          </a:xfrm>
          <a:prstGeom prst="rect">
            <a:avLst/>
          </a:prstGeom>
          <a:noFill/>
        </p:spPr>
      </p:pic>
      <p:pic>
        <p:nvPicPr>
          <p:cNvPr id="9" name="Picture 6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434138" y="2828904"/>
            <a:ext cx="5181600" cy="238125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2590800" y="6096000"/>
            <a:ext cx="632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7030A0"/>
                </a:solidFill>
              </a:rPr>
              <a:t>Автор презентации:</a:t>
            </a:r>
            <a:r>
              <a:rPr lang="ru-RU" sz="1400" dirty="0" smtClean="0"/>
              <a:t>  </a:t>
            </a:r>
            <a:r>
              <a:rPr lang="ru-RU" sz="1400" dirty="0" smtClean="0">
                <a:solidFill>
                  <a:srgbClr val="00B0F0"/>
                </a:solidFill>
              </a:rPr>
              <a:t>Маковлева Инна Вячеславовна,</a:t>
            </a:r>
            <a:r>
              <a:rPr lang="en-US" sz="1400" dirty="0" smtClean="0">
                <a:solidFill>
                  <a:srgbClr val="00B0F0"/>
                </a:solidFill>
              </a:rPr>
              <a:t> </a:t>
            </a:r>
            <a:r>
              <a:rPr lang="ru-RU" sz="1400" dirty="0" smtClean="0">
                <a:solidFill>
                  <a:srgbClr val="00B0F0"/>
                </a:solidFill>
              </a:rPr>
              <a:t>учитель английского языка </a:t>
            </a:r>
            <a:r>
              <a:rPr lang="en-US" sz="1400" dirty="0" smtClean="0">
                <a:solidFill>
                  <a:srgbClr val="00B0F0"/>
                </a:solidFill>
              </a:rPr>
              <a:t> </a:t>
            </a:r>
          </a:p>
          <a:p>
            <a:r>
              <a:rPr lang="en-US" sz="1400" dirty="0" smtClean="0">
                <a:solidFill>
                  <a:srgbClr val="00B0F0"/>
                </a:solidFill>
              </a:rPr>
              <a:t> </a:t>
            </a:r>
            <a:r>
              <a:rPr lang="ru-RU" sz="1400" dirty="0" smtClean="0">
                <a:solidFill>
                  <a:srgbClr val="00B0F0"/>
                </a:solidFill>
              </a:rPr>
              <a:t>ГБОУ СОШ №2035 города Москвы</a:t>
            </a:r>
            <a:r>
              <a:rPr lang="en-US" sz="1400" dirty="0" smtClean="0">
                <a:solidFill>
                  <a:srgbClr val="00B0F0"/>
                </a:solidFill>
              </a:rPr>
              <a:t>,  </a:t>
            </a:r>
            <a:r>
              <a:rPr lang="en-US" sz="1400" dirty="0" smtClean="0">
                <a:solidFill>
                  <a:srgbClr val="7030A0"/>
                </a:solidFill>
              </a:rPr>
              <a:t>mako-inna@yandex.ru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260648"/>
            <a:ext cx="1189163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Овальная выноска 15"/>
          <p:cNvSpPr/>
          <p:nvPr/>
        </p:nvSpPr>
        <p:spPr>
          <a:xfrm>
            <a:off x="2987824" y="332656"/>
            <a:ext cx="5040560" cy="1656184"/>
          </a:xfrm>
          <a:prstGeom prst="wedgeEllipseCallout">
            <a:avLst>
              <a:gd name="adj1" fmla="val -69789"/>
              <a:gd name="adj2" fmla="val -2031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Look and choose the letter</a:t>
            </a:r>
            <a:endParaRPr lang="ru-RU" sz="3200" dirty="0" smtClean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563888" y="2204864"/>
            <a:ext cx="1944216" cy="122413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smtClean="0"/>
              <a:t>[</a:t>
            </a:r>
            <a:r>
              <a:rPr lang="en-US" sz="8000" b="1" dirty="0"/>
              <a:t>ʤ</a:t>
            </a:r>
            <a:r>
              <a:rPr lang="en-US" sz="8000" dirty="0" smtClean="0"/>
              <a:t>]</a:t>
            </a:r>
            <a:endParaRPr lang="ru-RU" sz="8000" dirty="0"/>
          </a:p>
        </p:txBody>
      </p:sp>
      <p:sp>
        <p:nvSpPr>
          <p:cNvPr id="18" name="8-конечная звезда 17"/>
          <p:cNvSpPr/>
          <p:nvPr/>
        </p:nvSpPr>
        <p:spPr>
          <a:xfrm>
            <a:off x="539552" y="3933056"/>
            <a:ext cx="2232248" cy="1728192"/>
          </a:xfrm>
          <a:prstGeom prst="star8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/>
              <a:t>Bb</a:t>
            </a:r>
            <a:endParaRPr lang="ru-RU" sz="8000" dirty="0"/>
          </a:p>
        </p:txBody>
      </p:sp>
      <p:sp>
        <p:nvSpPr>
          <p:cNvPr id="20" name="8-конечная звезда 19"/>
          <p:cNvSpPr/>
          <p:nvPr/>
        </p:nvSpPr>
        <p:spPr>
          <a:xfrm>
            <a:off x="3491880" y="3933056"/>
            <a:ext cx="2232248" cy="1728192"/>
          </a:xfrm>
          <a:prstGeom prst="star8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err="1"/>
              <a:t>Jj</a:t>
            </a:r>
            <a:endParaRPr lang="ru-RU" sz="8000" dirty="0"/>
          </a:p>
        </p:txBody>
      </p:sp>
      <p:sp>
        <p:nvSpPr>
          <p:cNvPr id="21" name="8-конечная звезда 20"/>
          <p:cNvSpPr/>
          <p:nvPr/>
        </p:nvSpPr>
        <p:spPr>
          <a:xfrm>
            <a:off x="6300192" y="3933056"/>
            <a:ext cx="2232248" cy="1728192"/>
          </a:xfrm>
          <a:prstGeom prst="star8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err="1"/>
              <a:t>Rr</a:t>
            </a:r>
            <a:endParaRPr lang="ru-RU" sz="8000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6619875"/>
            <a:ext cx="5181600" cy="238125"/>
          </a:xfrm>
          <a:prstGeom prst="rect">
            <a:avLst/>
          </a:prstGeom>
          <a:noFill/>
        </p:spPr>
      </p:pic>
      <p:pic>
        <p:nvPicPr>
          <p:cNvPr id="7" name="Picture 5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2471737" y="3829036"/>
            <a:ext cx="5181600" cy="238125"/>
          </a:xfrm>
          <a:prstGeom prst="rect">
            <a:avLst/>
          </a:prstGeom>
          <a:noFill/>
        </p:spPr>
      </p:pic>
      <p:pic>
        <p:nvPicPr>
          <p:cNvPr id="8" name="Picture 4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0"/>
            <a:ext cx="5181600" cy="238125"/>
          </a:xfrm>
          <a:prstGeom prst="rect">
            <a:avLst/>
          </a:prstGeom>
          <a:noFill/>
        </p:spPr>
      </p:pic>
      <p:pic>
        <p:nvPicPr>
          <p:cNvPr id="9" name="Picture 6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434138" y="2828904"/>
            <a:ext cx="5181600" cy="238125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2590800" y="6096000"/>
            <a:ext cx="632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7030A0"/>
                </a:solidFill>
              </a:rPr>
              <a:t>Автор презентации:</a:t>
            </a:r>
            <a:r>
              <a:rPr lang="ru-RU" sz="1400" dirty="0" smtClean="0"/>
              <a:t>  </a:t>
            </a:r>
            <a:r>
              <a:rPr lang="ru-RU" sz="1400" dirty="0" smtClean="0">
                <a:solidFill>
                  <a:srgbClr val="00B0F0"/>
                </a:solidFill>
              </a:rPr>
              <a:t>Маковлева Инна Вячеславовна,</a:t>
            </a:r>
            <a:r>
              <a:rPr lang="en-US" sz="1400" dirty="0" smtClean="0">
                <a:solidFill>
                  <a:srgbClr val="00B0F0"/>
                </a:solidFill>
              </a:rPr>
              <a:t> </a:t>
            </a:r>
            <a:r>
              <a:rPr lang="ru-RU" sz="1400" dirty="0" smtClean="0">
                <a:solidFill>
                  <a:srgbClr val="00B0F0"/>
                </a:solidFill>
              </a:rPr>
              <a:t>учитель английского языка </a:t>
            </a:r>
            <a:r>
              <a:rPr lang="en-US" sz="1400" dirty="0" smtClean="0">
                <a:solidFill>
                  <a:srgbClr val="00B0F0"/>
                </a:solidFill>
              </a:rPr>
              <a:t> </a:t>
            </a:r>
          </a:p>
          <a:p>
            <a:r>
              <a:rPr lang="en-US" sz="1400" dirty="0" smtClean="0">
                <a:solidFill>
                  <a:srgbClr val="00B0F0"/>
                </a:solidFill>
              </a:rPr>
              <a:t> </a:t>
            </a:r>
            <a:r>
              <a:rPr lang="ru-RU" sz="1400" dirty="0" smtClean="0">
                <a:solidFill>
                  <a:srgbClr val="00B0F0"/>
                </a:solidFill>
              </a:rPr>
              <a:t>ГБОУ СОШ №2035 города Москвы</a:t>
            </a:r>
            <a:r>
              <a:rPr lang="en-US" sz="1400" dirty="0" smtClean="0">
                <a:solidFill>
                  <a:srgbClr val="00B0F0"/>
                </a:solidFill>
              </a:rPr>
              <a:t>,  </a:t>
            </a:r>
            <a:r>
              <a:rPr lang="en-US" sz="1400" dirty="0" smtClean="0">
                <a:solidFill>
                  <a:srgbClr val="7030A0"/>
                </a:solidFill>
              </a:rPr>
              <a:t>mako-inna@yandex.ru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260648"/>
            <a:ext cx="1189163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Овальная выноска 15"/>
          <p:cNvSpPr/>
          <p:nvPr/>
        </p:nvSpPr>
        <p:spPr>
          <a:xfrm>
            <a:off x="2987824" y="332656"/>
            <a:ext cx="5040560" cy="1656184"/>
          </a:xfrm>
          <a:prstGeom prst="wedgeEllipseCallout">
            <a:avLst>
              <a:gd name="adj1" fmla="val -69789"/>
              <a:gd name="adj2" fmla="val -2031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Look and choose the letter</a:t>
            </a:r>
            <a:endParaRPr lang="ru-RU" sz="3200" dirty="0" smtClean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563888" y="2204864"/>
            <a:ext cx="1944216" cy="122413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smtClean="0"/>
              <a:t>[ </a:t>
            </a:r>
            <a:r>
              <a:rPr lang="en-US" sz="8000" b="1" dirty="0" smtClean="0"/>
              <a:t>b</a:t>
            </a:r>
            <a:r>
              <a:rPr lang="en-US" sz="8000" dirty="0" smtClean="0"/>
              <a:t> ]</a:t>
            </a:r>
            <a:endParaRPr lang="ru-RU" sz="8000" dirty="0"/>
          </a:p>
        </p:txBody>
      </p:sp>
      <p:sp>
        <p:nvSpPr>
          <p:cNvPr id="18" name="8-конечная звезда 17"/>
          <p:cNvSpPr/>
          <p:nvPr/>
        </p:nvSpPr>
        <p:spPr>
          <a:xfrm>
            <a:off x="539552" y="3933056"/>
            <a:ext cx="2232248" cy="1728192"/>
          </a:xfrm>
          <a:prstGeom prst="star8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/>
              <a:t>Bb</a:t>
            </a:r>
            <a:endParaRPr lang="ru-RU" sz="8000" dirty="0"/>
          </a:p>
        </p:txBody>
      </p:sp>
      <p:sp>
        <p:nvSpPr>
          <p:cNvPr id="20" name="8-конечная звезда 19"/>
          <p:cNvSpPr/>
          <p:nvPr/>
        </p:nvSpPr>
        <p:spPr>
          <a:xfrm>
            <a:off x="3491880" y="3933056"/>
            <a:ext cx="2232248" cy="1728192"/>
          </a:xfrm>
          <a:prstGeom prst="star8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err="1"/>
              <a:t>Jj</a:t>
            </a:r>
            <a:endParaRPr lang="ru-RU" sz="8000" dirty="0"/>
          </a:p>
        </p:txBody>
      </p:sp>
      <p:sp>
        <p:nvSpPr>
          <p:cNvPr id="21" name="8-конечная звезда 20"/>
          <p:cNvSpPr/>
          <p:nvPr/>
        </p:nvSpPr>
        <p:spPr>
          <a:xfrm>
            <a:off x="6300192" y="3933056"/>
            <a:ext cx="2232248" cy="1728192"/>
          </a:xfrm>
          <a:prstGeom prst="star8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err="1"/>
              <a:t>Rr</a:t>
            </a:r>
            <a:endParaRPr lang="ru-RU" sz="8000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6619875"/>
            <a:ext cx="5181600" cy="238125"/>
          </a:xfrm>
          <a:prstGeom prst="rect">
            <a:avLst/>
          </a:prstGeom>
          <a:noFill/>
        </p:spPr>
      </p:pic>
      <p:pic>
        <p:nvPicPr>
          <p:cNvPr id="7" name="Picture 5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2471737" y="3829036"/>
            <a:ext cx="5181600" cy="238125"/>
          </a:xfrm>
          <a:prstGeom prst="rect">
            <a:avLst/>
          </a:prstGeom>
          <a:noFill/>
        </p:spPr>
      </p:pic>
      <p:pic>
        <p:nvPicPr>
          <p:cNvPr id="8" name="Picture 4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0"/>
            <a:ext cx="5181600" cy="238125"/>
          </a:xfrm>
          <a:prstGeom prst="rect">
            <a:avLst/>
          </a:prstGeom>
          <a:noFill/>
        </p:spPr>
      </p:pic>
      <p:pic>
        <p:nvPicPr>
          <p:cNvPr id="9" name="Picture 6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434138" y="2828904"/>
            <a:ext cx="5181600" cy="238125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2590800" y="6096000"/>
            <a:ext cx="632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7030A0"/>
                </a:solidFill>
              </a:rPr>
              <a:t>Автор презентации:</a:t>
            </a:r>
            <a:r>
              <a:rPr lang="ru-RU" sz="1400" dirty="0" smtClean="0"/>
              <a:t>  </a:t>
            </a:r>
            <a:r>
              <a:rPr lang="ru-RU" sz="1400" dirty="0" smtClean="0">
                <a:solidFill>
                  <a:srgbClr val="00B0F0"/>
                </a:solidFill>
              </a:rPr>
              <a:t>Маковлева Инна Вячеславовна,</a:t>
            </a:r>
            <a:r>
              <a:rPr lang="en-US" sz="1400" dirty="0" smtClean="0">
                <a:solidFill>
                  <a:srgbClr val="00B0F0"/>
                </a:solidFill>
              </a:rPr>
              <a:t> </a:t>
            </a:r>
            <a:r>
              <a:rPr lang="ru-RU" sz="1400" dirty="0" smtClean="0">
                <a:solidFill>
                  <a:srgbClr val="00B0F0"/>
                </a:solidFill>
              </a:rPr>
              <a:t>учитель английского языка </a:t>
            </a:r>
            <a:r>
              <a:rPr lang="en-US" sz="1400" dirty="0" smtClean="0">
                <a:solidFill>
                  <a:srgbClr val="00B0F0"/>
                </a:solidFill>
              </a:rPr>
              <a:t> </a:t>
            </a:r>
          </a:p>
          <a:p>
            <a:r>
              <a:rPr lang="en-US" sz="1400" dirty="0" smtClean="0">
                <a:solidFill>
                  <a:srgbClr val="00B0F0"/>
                </a:solidFill>
              </a:rPr>
              <a:t> </a:t>
            </a:r>
            <a:r>
              <a:rPr lang="ru-RU" sz="1400" dirty="0" smtClean="0">
                <a:solidFill>
                  <a:srgbClr val="00B0F0"/>
                </a:solidFill>
              </a:rPr>
              <a:t>ГБОУ СОШ №2035 города Москвы</a:t>
            </a:r>
            <a:r>
              <a:rPr lang="en-US" sz="1400" dirty="0" smtClean="0">
                <a:solidFill>
                  <a:srgbClr val="00B0F0"/>
                </a:solidFill>
              </a:rPr>
              <a:t>,  </a:t>
            </a:r>
            <a:r>
              <a:rPr lang="en-US" sz="1400" dirty="0" smtClean="0">
                <a:solidFill>
                  <a:srgbClr val="7030A0"/>
                </a:solidFill>
              </a:rPr>
              <a:t>mako-inna@yandex.ru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260648"/>
            <a:ext cx="1189163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Овальная выноска 15"/>
          <p:cNvSpPr/>
          <p:nvPr/>
        </p:nvSpPr>
        <p:spPr>
          <a:xfrm>
            <a:off x="2987824" y="332656"/>
            <a:ext cx="5040560" cy="1656184"/>
          </a:xfrm>
          <a:prstGeom prst="wedgeEllipseCallout">
            <a:avLst>
              <a:gd name="adj1" fmla="val -69789"/>
              <a:gd name="adj2" fmla="val -2031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Look and choose the letter</a:t>
            </a:r>
            <a:endParaRPr lang="ru-RU" sz="3200" dirty="0" smtClean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563888" y="2204864"/>
            <a:ext cx="1944216" cy="122413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smtClean="0"/>
              <a:t>[</a:t>
            </a:r>
            <a:r>
              <a:rPr lang="en-US" sz="8000" b="1" dirty="0" err="1" smtClean="0"/>
              <a:t>ei</a:t>
            </a:r>
            <a:r>
              <a:rPr lang="en-US" sz="8000" dirty="0" smtClean="0"/>
              <a:t>]</a:t>
            </a:r>
            <a:endParaRPr lang="ru-RU" sz="8000" dirty="0"/>
          </a:p>
        </p:txBody>
      </p:sp>
      <p:sp>
        <p:nvSpPr>
          <p:cNvPr id="18" name="8-конечная звезда 17"/>
          <p:cNvSpPr/>
          <p:nvPr/>
        </p:nvSpPr>
        <p:spPr>
          <a:xfrm>
            <a:off x="539552" y="3933056"/>
            <a:ext cx="2232248" cy="1728192"/>
          </a:xfrm>
          <a:prstGeom prst="star8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err="1" smtClean="0"/>
              <a:t>Aa</a:t>
            </a:r>
            <a:endParaRPr lang="ru-RU" sz="8000" dirty="0"/>
          </a:p>
        </p:txBody>
      </p:sp>
      <p:sp>
        <p:nvSpPr>
          <p:cNvPr id="20" name="8-конечная звезда 19"/>
          <p:cNvSpPr/>
          <p:nvPr/>
        </p:nvSpPr>
        <p:spPr>
          <a:xfrm>
            <a:off x="3491880" y="3933056"/>
            <a:ext cx="2232248" cy="1728192"/>
          </a:xfrm>
          <a:prstGeom prst="star8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smtClean="0"/>
              <a:t>Ii</a:t>
            </a:r>
            <a:endParaRPr lang="ru-RU" sz="8000" dirty="0"/>
          </a:p>
        </p:txBody>
      </p:sp>
      <p:sp>
        <p:nvSpPr>
          <p:cNvPr id="21" name="8-конечная звезда 20"/>
          <p:cNvSpPr/>
          <p:nvPr/>
        </p:nvSpPr>
        <p:spPr>
          <a:xfrm>
            <a:off x="6300192" y="3933056"/>
            <a:ext cx="2232248" cy="1728192"/>
          </a:xfrm>
          <a:prstGeom prst="star8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err="1" smtClean="0"/>
              <a:t>Ee</a:t>
            </a:r>
            <a:endParaRPr lang="ru-RU" sz="8000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6619875"/>
            <a:ext cx="5181600" cy="238125"/>
          </a:xfrm>
          <a:prstGeom prst="rect">
            <a:avLst/>
          </a:prstGeom>
          <a:noFill/>
        </p:spPr>
      </p:pic>
      <p:pic>
        <p:nvPicPr>
          <p:cNvPr id="7" name="Picture 5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2471737" y="3829036"/>
            <a:ext cx="5181600" cy="238125"/>
          </a:xfrm>
          <a:prstGeom prst="rect">
            <a:avLst/>
          </a:prstGeom>
          <a:noFill/>
        </p:spPr>
      </p:pic>
      <p:pic>
        <p:nvPicPr>
          <p:cNvPr id="8" name="Picture 4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0"/>
            <a:ext cx="5181600" cy="238125"/>
          </a:xfrm>
          <a:prstGeom prst="rect">
            <a:avLst/>
          </a:prstGeom>
          <a:noFill/>
        </p:spPr>
      </p:pic>
      <p:pic>
        <p:nvPicPr>
          <p:cNvPr id="9" name="Picture 6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434138" y="2828904"/>
            <a:ext cx="5181600" cy="238125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2590800" y="6096000"/>
            <a:ext cx="632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7030A0"/>
                </a:solidFill>
              </a:rPr>
              <a:t>Автор презентации:</a:t>
            </a:r>
            <a:r>
              <a:rPr lang="ru-RU" sz="1400" dirty="0" smtClean="0"/>
              <a:t>  </a:t>
            </a:r>
            <a:r>
              <a:rPr lang="ru-RU" sz="1400" dirty="0" smtClean="0">
                <a:solidFill>
                  <a:srgbClr val="00B0F0"/>
                </a:solidFill>
              </a:rPr>
              <a:t>Маковлева Инна Вячеславовна,</a:t>
            </a:r>
            <a:r>
              <a:rPr lang="en-US" sz="1400" dirty="0" smtClean="0">
                <a:solidFill>
                  <a:srgbClr val="00B0F0"/>
                </a:solidFill>
              </a:rPr>
              <a:t> </a:t>
            </a:r>
            <a:r>
              <a:rPr lang="ru-RU" sz="1400" dirty="0" smtClean="0">
                <a:solidFill>
                  <a:srgbClr val="00B0F0"/>
                </a:solidFill>
              </a:rPr>
              <a:t>учитель английского языка </a:t>
            </a:r>
            <a:r>
              <a:rPr lang="en-US" sz="1400" dirty="0" smtClean="0">
                <a:solidFill>
                  <a:srgbClr val="00B0F0"/>
                </a:solidFill>
              </a:rPr>
              <a:t> </a:t>
            </a:r>
          </a:p>
          <a:p>
            <a:r>
              <a:rPr lang="en-US" sz="1400" dirty="0" smtClean="0">
                <a:solidFill>
                  <a:srgbClr val="00B0F0"/>
                </a:solidFill>
              </a:rPr>
              <a:t> </a:t>
            </a:r>
            <a:r>
              <a:rPr lang="ru-RU" sz="1400" dirty="0" smtClean="0">
                <a:solidFill>
                  <a:srgbClr val="00B0F0"/>
                </a:solidFill>
              </a:rPr>
              <a:t>ГБОУ СОШ №2035 города Москвы</a:t>
            </a:r>
            <a:r>
              <a:rPr lang="en-US" sz="1400" dirty="0" smtClean="0">
                <a:solidFill>
                  <a:srgbClr val="00B0F0"/>
                </a:solidFill>
              </a:rPr>
              <a:t>,  </a:t>
            </a:r>
            <a:r>
              <a:rPr lang="en-US" sz="1400" dirty="0" smtClean="0">
                <a:solidFill>
                  <a:srgbClr val="7030A0"/>
                </a:solidFill>
              </a:rPr>
              <a:t>mako-inna@yandex.ru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260648"/>
            <a:ext cx="1189163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Овальная выноска 15"/>
          <p:cNvSpPr/>
          <p:nvPr/>
        </p:nvSpPr>
        <p:spPr>
          <a:xfrm>
            <a:off x="2987824" y="332656"/>
            <a:ext cx="5040560" cy="1656184"/>
          </a:xfrm>
          <a:prstGeom prst="wedgeEllipseCallout">
            <a:avLst>
              <a:gd name="adj1" fmla="val -69789"/>
              <a:gd name="adj2" fmla="val -2031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Look and choose the letter</a:t>
            </a:r>
            <a:endParaRPr lang="ru-RU" sz="3200" dirty="0" smtClean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563888" y="2204864"/>
            <a:ext cx="1944216" cy="122413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smtClean="0"/>
              <a:t>[ </a:t>
            </a:r>
            <a:r>
              <a:rPr lang="en-US" sz="8000" b="1" dirty="0" smtClean="0"/>
              <a:t>e</a:t>
            </a:r>
            <a:r>
              <a:rPr lang="en-US" sz="8000" dirty="0" smtClean="0"/>
              <a:t> ]</a:t>
            </a:r>
            <a:endParaRPr lang="ru-RU" sz="8000" dirty="0"/>
          </a:p>
        </p:txBody>
      </p:sp>
      <p:sp>
        <p:nvSpPr>
          <p:cNvPr id="18" name="8-конечная звезда 17"/>
          <p:cNvSpPr/>
          <p:nvPr/>
        </p:nvSpPr>
        <p:spPr>
          <a:xfrm>
            <a:off x="539552" y="3933056"/>
            <a:ext cx="2232248" cy="1728192"/>
          </a:xfrm>
          <a:prstGeom prst="star8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err="1" smtClean="0"/>
              <a:t>Aa</a:t>
            </a:r>
            <a:endParaRPr lang="ru-RU" sz="8000" dirty="0"/>
          </a:p>
        </p:txBody>
      </p:sp>
      <p:sp>
        <p:nvSpPr>
          <p:cNvPr id="20" name="8-конечная звезда 19"/>
          <p:cNvSpPr/>
          <p:nvPr/>
        </p:nvSpPr>
        <p:spPr>
          <a:xfrm>
            <a:off x="3491880" y="3933056"/>
            <a:ext cx="2232248" cy="1728192"/>
          </a:xfrm>
          <a:prstGeom prst="star8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smtClean="0"/>
              <a:t>Ii</a:t>
            </a:r>
            <a:endParaRPr lang="ru-RU" sz="8000" dirty="0"/>
          </a:p>
        </p:txBody>
      </p:sp>
      <p:sp>
        <p:nvSpPr>
          <p:cNvPr id="21" name="8-конечная звезда 20"/>
          <p:cNvSpPr/>
          <p:nvPr/>
        </p:nvSpPr>
        <p:spPr>
          <a:xfrm>
            <a:off x="6300192" y="3933056"/>
            <a:ext cx="2232248" cy="1728192"/>
          </a:xfrm>
          <a:prstGeom prst="star8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err="1" smtClean="0"/>
              <a:t>Ee</a:t>
            </a:r>
            <a:endParaRPr lang="ru-RU" sz="8000" dirty="0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6619875"/>
            <a:ext cx="5181600" cy="238125"/>
          </a:xfrm>
          <a:prstGeom prst="rect">
            <a:avLst/>
          </a:prstGeom>
          <a:noFill/>
        </p:spPr>
      </p:pic>
      <p:pic>
        <p:nvPicPr>
          <p:cNvPr id="7" name="Picture 5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2471737" y="3829036"/>
            <a:ext cx="5181600" cy="238125"/>
          </a:xfrm>
          <a:prstGeom prst="rect">
            <a:avLst/>
          </a:prstGeom>
          <a:noFill/>
        </p:spPr>
      </p:pic>
      <p:pic>
        <p:nvPicPr>
          <p:cNvPr id="8" name="Picture 4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0"/>
            <a:ext cx="5181600" cy="238125"/>
          </a:xfrm>
          <a:prstGeom prst="rect">
            <a:avLst/>
          </a:prstGeom>
          <a:noFill/>
        </p:spPr>
      </p:pic>
      <p:pic>
        <p:nvPicPr>
          <p:cNvPr id="9" name="Picture 6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434138" y="2828904"/>
            <a:ext cx="5181600" cy="238125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2590800" y="6096000"/>
            <a:ext cx="632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7030A0"/>
                </a:solidFill>
              </a:rPr>
              <a:t>Автор презентации:</a:t>
            </a:r>
            <a:r>
              <a:rPr lang="ru-RU" sz="1400" dirty="0" smtClean="0"/>
              <a:t>  </a:t>
            </a:r>
            <a:r>
              <a:rPr lang="ru-RU" sz="1400" dirty="0" smtClean="0">
                <a:solidFill>
                  <a:srgbClr val="00B0F0"/>
                </a:solidFill>
              </a:rPr>
              <a:t>Маковлева Инна Вячеславовна,</a:t>
            </a:r>
            <a:r>
              <a:rPr lang="en-US" sz="1400" dirty="0" smtClean="0">
                <a:solidFill>
                  <a:srgbClr val="00B0F0"/>
                </a:solidFill>
              </a:rPr>
              <a:t> </a:t>
            </a:r>
            <a:r>
              <a:rPr lang="ru-RU" sz="1400" dirty="0" smtClean="0">
                <a:solidFill>
                  <a:srgbClr val="00B0F0"/>
                </a:solidFill>
              </a:rPr>
              <a:t>учитель английского языка </a:t>
            </a:r>
            <a:r>
              <a:rPr lang="en-US" sz="1400" dirty="0" smtClean="0">
                <a:solidFill>
                  <a:srgbClr val="00B0F0"/>
                </a:solidFill>
              </a:rPr>
              <a:t> </a:t>
            </a:r>
          </a:p>
          <a:p>
            <a:r>
              <a:rPr lang="en-US" sz="1400" dirty="0" smtClean="0">
                <a:solidFill>
                  <a:srgbClr val="00B0F0"/>
                </a:solidFill>
              </a:rPr>
              <a:t> </a:t>
            </a:r>
            <a:r>
              <a:rPr lang="ru-RU" sz="1400" dirty="0" smtClean="0">
                <a:solidFill>
                  <a:srgbClr val="00B0F0"/>
                </a:solidFill>
              </a:rPr>
              <a:t>ГБОУ СОШ №2035 города Москвы</a:t>
            </a:r>
            <a:r>
              <a:rPr lang="en-US" sz="1400" dirty="0" smtClean="0">
                <a:solidFill>
                  <a:srgbClr val="00B0F0"/>
                </a:solidFill>
              </a:rPr>
              <a:t>,  </a:t>
            </a:r>
            <a:r>
              <a:rPr lang="en-US" sz="1400" dirty="0" smtClean="0">
                <a:solidFill>
                  <a:srgbClr val="7030A0"/>
                </a:solidFill>
              </a:rPr>
              <a:t>mako-inna@yandex.ru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260648"/>
            <a:ext cx="1189163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Овальная выноска 15"/>
          <p:cNvSpPr/>
          <p:nvPr/>
        </p:nvSpPr>
        <p:spPr>
          <a:xfrm>
            <a:off x="2987824" y="332656"/>
            <a:ext cx="5040560" cy="1656184"/>
          </a:xfrm>
          <a:prstGeom prst="wedgeEllipseCallout">
            <a:avLst>
              <a:gd name="adj1" fmla="val -69789"/>
              <a:gd name="adj2" fmla="val -2031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Look and choose the letter</a:t>
            </a:r>
            <a:endParaRPr lang="ru-RU" sz="3200" dirty="0" smtClean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563888" y="2204864"/>
            <a:ext cx="1944216" cy="122413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smtClean="0"/>
              <a:t>[</a:t>
            </a:r>
            <a:r>
              <a:rPr lang="ru-RU" sz="8000" b="1" dirty="0" err="1"/>
              <a:t>аı</a:t>
            </a:r>
            <a:r>
              <a:rPr lang="en-US" sz="8000" dirty="0" smtClean="0"/>
              <a:t>]</a:t>
            </a:r>
            <a:endParaRPr lang="ru-RU" sz="8000" dirty="0"/>
          </a:p>
        </p:txBody>
      </p:sp>
      <p:sp>
        <p:nvSpPr>
          <p:cNvPr id="18" name="8-конечная звезда 17"/>
          <p:cNvSpPr/>
          <p:nvPr/>
        </p:nvSpPr>
        <p:spPr>
          <a:xfrm>
            <a:off x="539552" y="3933056"/>
            <a:ext cx="2232248" cy="1728192"/>
          </a:xfrm>
          <a:prstGeom prst="star8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err="1" smtClean="0"/>
              <a:t>Aa</a:t>
            </a:r>
            <a:endParaRPr lang="ru-RU" sz="8000" dirty="0"/>
          </a:p>
        </p:txBody>
      </p:sp>
      <p:sp>
        <p:nvSpPr>
          <p:cNvPr id="20" name="8-конечная звезда 19"/>
          <p:cNvSpPr/>
          <p:nvPr/>
        </p:nvSpPr>
        <p:spPr>
          <a:xfrm>
            <a:off x="3491880" y="3933056"/>
            <a:ext cx="2232248" cy="1728192"/>
          </a:xfrm>
          <a:prstGeom prst="star8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smtClean="0"/>
              <a:t>Ii</a:t>
            </a:r>
            <a:endParaRPr lang="ru-RU" sz="8000" dirty="0"/>
          </a:p>
        </p:txBody>
      </p:sp>
      <p:sp>
        <p:nvSpPr>
          <p:cNvPr id="21" name="8-конечная звезда 20"/>
          <p:cNvSpPr/>
          <p:nvPr/>
        </p:nvSpPr>
        <p:spPr>
          <a:xfrm>
            <a:off x="6300192" y="3933056"/>
            <a:ext cx="2232248" cy="1728192"/>
          </a:xfrm>
          <a:prstGeom prst="star8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err="1" smtClean="0"/>
              <a:t>Ee</a:t>
            </a:r>
            <a:endParaRPr lang="ru-RU" sz="8000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6619875"/>
            <a:ext cx="5181600" cy="238125"/>
          </a:xfrm>
          <a:prstGeom prst="rect">
            <a:avLst/>
          </a:prstGeom>
          <a:noFill/>
        </p:spPr>
      </p:pic>
      <p:pic>
        <p:nvPicPr>
          <p:cNvPr id="7" name="Picture 5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2471737" y="3829036"/>
            <a:ext cx="5181600" cy="238125"/>
          </a:xfrm>
          <a:prstGeom prst="rect">
            <a:avLst/>
          </a:prstGeom>
          <a:noFill/>
        </p:spPr>
      </p:pic>
      <p:pic>
        <p:nvPicPr>
          <p:cNvPr id="8" name="Picture 4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0"/>
            <a:ext cx="5181600" cy="238125"/>
          </a:xfrm>
          <a:prstGeom prst="rect">
            <a:avLst/>
          </a:prstGeom>
          <a:noFill/>
        </p:spPr>
      </p:pic>
      <p:pic>
        <p:nvPicPr>
          <p:cNvPr id="9" name="Picture 6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434138" y="2828904"/>
            <a:ext cx="5181600" cy="238125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2590800" y="6096000"/>
            <a:ext cx="632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7030A0"/>
                </a:solidFill>
              </a:rPr>
              <a:t>Автор презентации:</a:t>
            </a:r>
            <a:r>
              <a:rPr lang="ru-RU" sz="1400" dirty="0" smtClean="0"/>
              <a:t>  </a:t>
            </a:r>
            <a:r>
              <a:rPr lang="ru-RU" sz="1400" dirty="0" smtClean="0">
                <a:solidFill>
                  <a:srgbClr val="00B0F0"/>
                </a:solidFill>
              </a:rPr>
              <a:t>Маковлева Инна Вячеславовна,</a:t>
            </a:r>
            <a:r>
              <a:rPr lang="en-US" sz="1400" dirty="0" smtClean="0">
                <a:solidFill>
                  <a:srgbClr val="00B0F0"/>
                </a:solidFill>
              </a:rPr>
              <a:t> </a:t>
            </a:r>
            <a:r>
              <a:rPr lang="ru-RU" sz="1400" dirty="0" smtClean="0">
                <a:solidFill>
                  <a:srgbClr val="00B0F0"/>
                </a:solidFill>
              </a:rPr>
              <a:t>учитель английского языка </a:t>
            </a:r>
            <a:r>
              <a:rPr lang="en-US" sz="1400" dirty="0" smtClean="0">
                <a:solidFill>
                  <a:srgbClr val="00B0F0"/>
                </a:solidFill>
              </a:rPr>
              <a:t> </a:t>
            </a:r>
          </a:p>
          <a:p>
            <a:r>
              <a:rPr lang="en-US" sz="1400" dirty="0" smtClean="0">
                <a:solidFill>
                  <a:srgbClr val="00B0F0"/>
                </a:solidFill>
              </a:rPr>
              <a:t> </a:t>
            </a:r>
            <a:r>
              <a:rPr lang="ru-RU" sz="1400" dirty="0" smtClean="0">
                <a:solidFill>
                  <a:srgbClr val="00B0F0"/>
                </a:solidFill>
              </a:rPr>
              <a:t>ГБОУ СОШ №2035 города Москвы</a:t>
            </a:r>
            <a:r>
              <a:rPr lang="en-US" sz="1400" dirty="0" smtClean="0">
                <a:solidFill>
                  <a:srgbClr val="00B0F0"/>
                </a:solidFill>
              </a:rPr>
              <a:t>,  </a:t>
            </a:r>
            <a:r>
              <a:rPr lang="en-US" sz="1400" dirty="0" smtClean="0">
                <a:solidFill>
                  <a:srgbClr val="7030A0"/>
                </a:solidFill>
              </a:rPr>
              <a:t>mako-inna@yandex.ru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260648"/>
            <a:ext cx="1189163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Овальная выноска 15"/>
          <p:cNvSpPr/>
          <p:nvPr/>
        </p:nvSpPr>
        <p:spPr>
          <a:xfrm>
            <a:off x="2987824" y="332656"/>
            <a:ext cx="5040560" cy="1656184"/>
          </a:xfrm>
          <a:prstGeom prst="wedgeEllipseCallout">
            <a:avLst>
              <a:gd name="adj1" fmla="val -69789"/>
              <a:gd name="adj2" fmla="val -2031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Look and choose the letter</a:t>
            </a:r>
            <a:endParaRPr lang="ru-RU" sz="3200" dirty="0" smtClean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563888" y="2204864"/>
            <a:ext cx="1944216" cy="122413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smtClean="0"/>
              <a:t>[</a:t>
            </a:r>
            <a:r>
              <a:rPr lang="en-US" sz="8000" b="1" dirty="0"/>
              <a:t>e</a:t>
            </a:r>
            <a:r>
              <a:rPr lang="ru-RU" sz="8000" b="1" dirty="0" err="1" smtClean="0"/>
              <a:t>ı</a:t>
            </a:r>
            <a:r>
              <a:rPr lang="en-US" sz="8000" dirty="0" smtClean="0"/>
              <a:t>]</a:t>
            </a:r>
            <a:endParaRPr lang="ru-RU" sz="8000" dirty="0"/>
          </a:p>
        </p:txBody>
      </p:sp>
      <p:sp>
        <p:nvSpPr>
          <p:cNvPr id="18" name="8-конечная звезда 17"/>
          <p:cNvSpPr/>
          <p:nvPr/>
        </p:nvSpPr>
        <p:spPr>
          <a:xfrm>
            <a:off x="539552" y="3933056"/>
            <a:ext cx="2232248" cy="1728192"/>
          </a:xfrm>
          <a:prstGeom prst="star8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smtClean="0"/>
              <a:t>Ii</a:t>
            </a:r>
            <a:endParaRPr lang="ru-RU" sz="8000" dirty="0"/>
          </a:p>
        </p:txBody>
      </p:sp>
      <p:sp>
        <p:nvSpPr>
          <p:cNvPr id="20" name="8-конечная звезда 19"/>
          <p:cNvSpPr/>
          <p:nvPr/>
        </p:nvSpPr>
        <p:spPr>
          <a:xfrm>
            <a:off x="3491880" y="3933056"/>
            <a:ext cx="2232248" cy="1728192"/>
          </a:xfrm>
          <a:prstGeom prst="star8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err="1" smtClean="0"/>
              <a:t>Aa</a:t>
            </a:r>
            <a:endParaRPr lang="ru-RU" sz="8000" dirty="0"/>
          </a:p>
        </p:txBody>
      </p:sp>
      <p:sp>
        <p:nvSpPr>
          <p:cNvPr id="21" name="8-конечная звезда 20"/>
          <p:cNvSpPr/>
          <p:nvPr/>
        </p:nvSpPr>
        <p:spPr>
          <a:xfrm>
            <a:off x="6300192" y="3933056"/>
            <a:ext cx="2232248" cy="1728192"/>
          </a:xfrm>
          <a:prstGeom prst="star8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err="1" smtClean="0"/>
              <a:t>Ee</a:t>
            </a:r>
            <a:endParaRPr lang="ru-RU" sz="8000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6619875"/>
            <a:ext cx="5181600" cy="238125"/>
          </a:xfrm>
          <a:prstGeom prst="rect">
            <a:avLst/>
          </a:prstGeom>
          <a:noFill/>
        </p:spPr>
      </p:pic>
      <p:pic>
        <p:nvPicPr>
          <p:cNvPr id="7" name="Picture 5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2471737" y="3829036"/>
            <a:ext cx="5181600" cy="238125"/>
          </a:xfrm>
          <a:prstGeom prst="rect">
            <a:avLst/>
          </a:prstGeom>
          <a:noFill/>
        </p:spPr>
      </p:pic>
      <p:pic>
        <p:nvPicPr>
          <p:cNvPr id="8" name="Picture 4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0"/>
            <a:ext cx="5181600" cy="238125"/>
          </a:xfrm>
          <a:prstGeom prst="rect">
            <a:avLst/>
          </a:prstGeom>
          <a:noFill/>
        </p:spPr>
      </p:pic>
      <p:pic>
        <p:nvPicPr>
          <p:cNvPr id="9" name="Picture 6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434138" y="2828904"/>
            <a:ext cx="5181600" cy="238125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2590800" y="6096000"/>
            <a:ext cx="632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7030A0"/>
                </a:solidFill>
              </a:rPr>
              <a:t>Автор презентации:</a:t>
            </a:r>
            <a:r>
              <a:rPr lang="ru-RU" sz="1400" dirty="0" smtClean="0"/>
              <a:t>  </a:t>
            </a:r>
            <a:r>
              <a:rPr lang="ru-RU" sz="1400" dirty="0" smtClean="0">
                <a:solidFill>
                  <a:srgbClr val="00B0F0"/>
                </a:solidFill>
              </a:rPr>
              <a:t>Маковлева Инна Вячеславовна,</a:t>
            </a:r>
            <a:r>
              <a:rPr lang="en-US" sz="1400" dirty="0" smtClean="0">
                <a:solidFill>
                  <a:srgbClr val="00B0F0"/>
                </a:solidFill>
              </a:rPr>
              <a:t> </a:t>
            </a:r>
            <a:r>
              <a:rPr lang="ru-RU" sz="1400" dirty="0" smtClean="0">
                <a:solidFill>
                  <a:srgbClr val="00B0F0"/>
                </a:solidFill>
              </a:rPr>
              <a:t>учитель английского языка </a:t>
            </a:r>
            <a:r>
              <a:rPr lang="en-US" sz="1400" dirty="0" smtClean="0">
                <a:solidFill>
                  <a:srgbClr val="00B0F0"/>
                </a:solidFill>
              </a:rPr>
              <a:t> </a:t>
            </a:r>
          </a:p>
          <a:p>
            <a:r>
              <a:rPr lang="en-US" sz="1400" dirty="0" smtClean="0">
                <a:solidFill>
                  <a:srgbClr val="00B0F0"/>
                </a:solidFill>
              </a:rPr>
              <a:t> </a:t>
            </a:r>
            <a:r>
              <a:rPr lang="ru-RU" sz="1400" dirty="0" smtClean="0">
                <a:solidFill>
                  <a:srgbClr val="00B0F0"/>
                </a:solidFill>
              </a:rPr>
              <a:t>ГБОУ СОШ №2035 города Москвы</a:t>
            </a:r>
            <a:r>
              <a:rPr lang="en-US" sz="1400" dirty="0" smtClean="0">
                <a:solidFill>
                  <a:srgbClr val="00B0F0"/>
                </a:solidFill>
              </a:rPr>
              <a:t>,  </a:t>
            </a:r>
            <a:r>
              <a:rPr lang="en-US" sz="1400" dirty="0" smtClean="0">
                <a:solidFill>
                  <a:srgbClr val="7030A0"/>
                </a:solidFill>
              </a:rPr>
              <a:t>mako-inna@yandex.ru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260648"/>
            <a:ext cx="1189163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Овальная выноска 15"/>
          <p:cNvSpPr/>
          <p:nvPr/>
        </p:nvSpPr>
        <p:spPr>
          <a:xfrm>
            <a:off x="2987824" y="332656"/>
            <a:ext cx="5040560" cy="1656184"/>
          </a:xfrm>
          <a:prstGeom prst="wedgeEllipseCallout">
            <a:avLst>
              <a:gd name="adj1" fmla="val -69789"/>
              <a:gd name="adj2" fmla="val -2031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Look and choose the letter</a:t>
            </a:r>
            <a:endParaRPr lang="ru-RU" sz="3200" dirty="0" smtClean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563888" y="2204864"/>
            <a:ext cx="1944216" cy="122413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smtClean="0"/>
              <a:t>[ </a:t>
            </a:r>
            <a:r>
              <a:rPr lang="ru-RU" sz="8000" b="1" dirty="0" err="1" smtClean="0"/>
              <a:t>ı</a:t>
            </a:r>
            <a:r>
              <a:rPr lang="en-US" sz="8000" b="1" dirty="0" smtClean="0"/>
              <a:t> </a:t>
            </a:r>
            <a:r>
              <a:rPr lang="en-US" sz="8000" dirty="0" smtClean="0"/>
              <a:t>]</a:t>
            </a:r>
            <a:endParaRPr lang="ru-RU" sz="8000" dirty="0"/>
          </a:p>
        </p:txBody>
      </p:sp>
      <p:sp>
        <p:nvSpPr>
          <p:cNvPr id="18" name="8-конечная звезда 17"/>
          <p:cNvSpPr/>
          <p:nvPr/>
        </p:nvSpPr>
        <p:spPr>
          <a:xfrm>
            <a:off x="539552" y="3933056"/>
            <a:ext cx="2232248" cy="1728192"/>
          </a:xfrm>
          <a:prstGeom prst="star8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err="1" smtClean="0"/>
              <a:t>Aa</a:t>
            </a:r>
            <a:endParaRPr lang="ru-RU" sz="8000" dirty="0"/>
          </a:p>
        </p:txBody>
      </p:sp>
      <p:sp>
        <p:nvSpPr>
          <p:cNvPr id="20" name="8-конечная звезда 19"/>
          <p:cNvSpPr/>
          <p:nvPr/>
        </p:nvSpPr>
        <p:spPr>
          <a:xfrm>
            <a:off x="3491880" y="3933056"/>
            <a:ext cx="2232248" cy="1728192"/>
          </a:xfrm>
          <a:prstGeom prst="star8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smtClean="0"/>
              <a:t>Ii</a:t>
            </a:r>
            <a:endParaRPr lang="ru-RU" sz="8000" dirty="0"/>
          </a:p>
        </p:txBody>
      </p:sp>
      <p:sp>
        <p:nvSpPr>
          <p:cNvPr id="21" name="8-конечная звезда 20"/>
          <p:cNvSpPr/>
          <p:nvPr/>
        </p:nvSpPr>
        <p:spPr>
          <a:xfrm>
            <a:off x="6300192" y="3933056"/>
            <a:ext cx="2232248" cy="1728192"/>
          </a:xfrm>
          <a:prstGeom prst="star8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err="1" smtClean="0"/>
              <a:t>Ee</a:t>
            </a:r>
            <a:endParaRPr lang="ru-RU" sz="8000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6619875"/>
            <a:ext cx="5181600" cy="238125"/>
          </a:xfrm>
          <a:prstGeom prst="rect">
            <a:avLst/>
          </a:prstGeom>
          <a:noFill/>
        </p:spPr>
      </p:pic>
      <p:pic>
        <p:nvPicPr>
          <p:cNvPr id="7" name="Picture 5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2471737" y="3829036"/>
            <a:ext cx="5181600" cy="238125"/>
          </a:xfrm>
          <a:prstGeom prst="rect">
            <a:avLst/>
          </a:prstGeom>
          <a:noFill/>
        </p:spPr>
      </p:pic>
      <p:pic>
        <p:nvPicPr>
          <p:cNvPr id="8" name="Picture 4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0"/>
            <a:ext cx="5181600" cy="238125"/>
          </a:xfrm>
          <a:prstGeom prst="rect">
            <a:avLst/>
          </a:prstGeom>
          <a:noFill/>
        </p:spPr>
      </p:pic>
      <p:pic>
        <p:nvPicPr>
          <p:cNvPr id="9" name="Picture 6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434138" y="2828904"/>
            <a:ext cx="5181600" cy="238125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2590800" y="6096000"/>
            <a:ext cx="632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7030A0"/>
                </a:solidFill>
              </a:rPr>
              <a:t>Автор презентации:</a:t>
            </a:r>
            <a:r>
              <a:rPr lang="ru-RU" sz="1400" dirty="0" smtClean="0"/>
              <a:t>  </a:t>
            </a:r>
            <a:r>
              <a:rPr lang="ru-RU" sz="1400" dirty="0" smtClean="0">
                <a:solidFill>
                  <a:srgbClr val="00B0F0"/>
                </a:solidFill>
              </a:rPr>
              <a:t>Маковлева Инна Вячеславовна,</a:t>
            </a:r>
            <a:r>
              <a:rPr lang="en-US" sz="1400" dirty="0" smtClean="0">
                <a:solidFill>
                  <a:srgbClr val="00B0F0"/>
                </a:solidFill>
              </a:rPr>
              <a:t> </a:t>
            </a:r>
            <a:r>
              <a:rPr lang="ru-RU" sz="1400" dirty="0" smtClean="0">
                <a:solidFill>
                  <a:srgbClr val="00B0F0"/>
                </a:solidFill>
              </a:rPr>
              <a:t>учитель английского языка </a:t>
            </a:r>
            <a:r>
              <a:rPr lang="en-US" sz="1400" dirty="0" smtClean="0">
                <a:solidFill>
                  <a:srgbClr val="00B0F0"/>
                </a:solidFill>
              </a:rPr>
              <a:t> </a:t>
            </a:r>
          </a:p>
          <a:p>
            <a:r>
              <a:rPr lang="en-US" sz="1400" dirty="0" smtClean="0">
                <a:solidFill>
                  <a:srgbClr val="00B0F0"/>
                </a:solidFill>
              </a:rPr>
              <a:t> </a:t>
            </a:r>
            <a:r>
              <a:rPr lang="ru-RU" sz="1400" dirty="0" smtClean="0">
                <a:solidFill>
                  <a:srgbClr val="00B0F0"/>
                </a:solidFill>
              </a:rPr>
              <a:t>ГБОУ СОШ №2035 города Москвы</a:t>
            </a:r>
            <a:r>
              <a:rPr lang="en-US" sz="1400" dirty="0" smtClean="0">
                <a:solidFill>
                  <a:srgbClr val="00B0F0"/>
                </a:solidFill>
              </a:rPr>
              <a:t>,  </a:t>
            </a:r>
            <a:r>
              <a:rPr lang="en-US" sz="1400" dirty="0" smtClean="0">
                <a:solidFill>
                  <a:srgbClr val="7030A0"/>
                </a:solidFill>
              </a:rPr>
              <a:t>mako-inna@yandex.ru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260648"/>
            <a:ext cx="1189163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Овальная выноска 15"/>
          <p:cNvSpPr/>
          <p:nvPr/>
        </p:nvSpPr>
        <p:spPr>
          <a:xfrm>
            <a:off x="2987824" y="332656"/>
            <a:ext cx="5040560" cy="1656184"/>
          </a:xfrm>
          <a:prstGeom prst="wedgeEllipseCallout">
            <a:avLst>
              <a:gd name="adj1" fmla="val -69789"/>
              <a:gd name="adj2" fmla="val -2031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Look and choose the letter</a:t>
            </a:r>
            <a:endParaRPr lang="ru-RU" sz="3200" dirty="0" smtClean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563888" y="2204864"/>
            <a:ext cx="1944216" cy="122413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smtClean="0"/>
              <a:t>[ </a:t>
            </a:r>
            <a:r>
              <a:rPr lang="en-US" sz="8000" b="1" dirty="0" smtClean="0"/>
              <a:t>h</a:t>
            </a:r>
            <a:r>
              <a:rPr lang="en-US" sz="8000" dirty="0" smtClean="0"/>
              <a:t> ]</a:t>
            </a:r>
            <a:endParaRPr lang="ru-RU" sz="8000" dirty="0"/>
          </a:p>
        </p:txBody>
      </p:sp>
      <p:sp>
        <p:nvSpPr>
          <p:cNvPr id="18" name="8-конечная звезда 17"/>
          <p:cNvSpPr/>
          <p:nvPr/>
        </p:nvSpPr>
        <p:spPr>
          <a:xfrm>
            <a:off x="539552" y="3933056"/>
            <a:ext cx="2232248" cy="1728192"/>
          </a:xfrm>
          <a:prstGeom prst="star8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err="1" smtClean="0"/>
              <a:t>Hh</a:t>
            </a:r>
            <a:endParaRPr lang="ru-RU" sz="8000" dirty="0"/>
          </a:p>
        </p:txBody>
      </p:sp>
      <p:sp>
        <p:nvSpPr>
          <p:cNvPr id="20" name="8-конечная звезда 19"/>
          <p:cNvSpPr/>
          <p:nvPr/>
        </p:nvSpPr>
        <p:spPr>
          <a:xfrm>
            <a:off x="3491880" y="3933056"/>
            <a:ext cx="2232248" cy="1728192"/>
          </a:xfrm>
          <a:prstGeom prst="star8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err="1"/>
              <a:t>Jj</a:t>
            </a:r>
            <a:endParaRPr lang="ru-RU" sz="8000" dirty="0"/>
          </a:p>
        </p:txBody>
      </p:sp>
      <p:sp>
        <p:nvSpPr>
          <p:cNvPr id="21" name="8-конечная звезда 20"/>
          <p:cNvSpPr/>
          <p:nvPr/>
        </p:nvSpPr>
        <p:spPr>
          <a:xfrm>
            <a:off x="6300192" y="3933056"/>
            <a:ext cx="2232248" cy="1728192"/>
          </a:xfrm>
          <a:prstGeom prst="star8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err="1"/>
              <a:t>Rr</a:t>
            </a:r>
            <a:endParaRPr lang="ru-RU" sz="8000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6619875"/>
            <a:ext cx="5181600" cy="238125"/>
          </a:xfrm>
          <a:prstGeom prst="rect">
            <a:avLst/>
          </a:prstGeom>
          <a:noFill/>
        </p:spPr>
      </p:pic>
      <p:pic>
        <p:nvPicPr>
          <p:cNvPr id="7" name="Picture 5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2471737" y="3829036"/>
            <a:ext cx="5181600" cy="238125"/>
          </a:xfrm>
          <a:prstGeom prst="rect">
            <a:avLst/>
          </a:prstGeom>
          <a:noFill/>
        </p:spPr>
      </p:pic>
      <p:pic>
        <p:nvPicPr>
          <p:cNvPr id="8" name="Picture 4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0"/>
            <a:ext cx="5181600" cy="238125"/>
          </a:xfrm>
          <a:prstGeom prst="rect">
            <a:avLst/>
          </a:prstGeom>
          <a:noFill/>
        </p:spPr>
      </p:pic>
      <p:pic>
        <p:nvPicPr>
          <p:cNvPr id="9" name="Picture 6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434138" y="2828904"/>
            <a:ext cx="5181600" cy="238125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2590800" y="6096000"/>
            <a:ext cx="632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7030A0"/>
                </a:solidFill>
              </a:rPr>
              <a:t>Автор презентации:</a:t>
            </a:r>
            <a:r>
              <a:rPr lang="ru-RU" sz="1400" dirty="0" smtClean="0"/>
              <a:t>  </a:t>
            </a:r>
            <a:r>
              <a:rPr lang="ru-RU" sz="1400" dirty="0" smtClean="0">
                <a:solidFill>
                  <a:srgbClr val="00B0F0"/>
                </a:solidFill>
              </a:rPr>
              <a:t>Маковлева Инна Вячеславовна,</a:t>
            </a:r>
            <a:r>
              <a:rPr lang="en-US" sz="1400" dirty="0" smtClean="0">
                <a:solidFill>
                  <a:srgbClr val="00B0F0"/>
                </a:solidFill>
              </a:rPr>
              <a:t> </a:t>
            </a:r>
            <a:r>
              <a:rPr lang="ru-RU" sz="1400" dirty="0" smtClean="0">
                <a:solidFill>
                  <a:srgbClr val="00B0F0"/>
                </a:solidFill>
              </a:rPr>
              <a:t>учитель английского языка </a:t>
            </a:r>
            <a:r>
              <a:rPr lang="en-US" sz="1400" dirty="0" smtClean="0">
                <a:solidFill>
                  <a:srgbClr val="00B0F0"/>
                </a:solidFill>
              </a:rPr>
              <a:t> </a:t>
            </a:r>
          </a:p>
          <a:p>
            <a:r>
              <a:rPr lang="en-US" sz="1400" dirty="0" smtClean="0">
                <a:solidFill>
                  <a:srgbClr val="00B0F0"/>
                </a:solidFill>
              </a:rPr>
              <a:t> </a:t>
            </a:r>
            <a:r>
              <a:rPr lang="ru-RU" sz="1400" dirty="0" smtClean="0">
                <a:solidFill>
                  <a:srgbClr val="00B0F0"/>
                </a:solidFill>
              </a:rPr>
              <a:t>ГБОУ СОШ №2035 города Москвы</a:t>
            </a:r>
            <a:r>
              <a:rPr lang="en-US" sz="1400" dirty="0" smtClean="0">
                <a:solidFill>
                  <a:srgbClr val="00B0F0"/>
                </a:solidFill>
              </a:rPr>
              <a:t>,  </a:t>
            </a:r>
            <a:r>
              <a:rPr lang="en-US" sz="1400" dirty="0" smtClean="0">
                <a:solidFill>
                  <a:srgbClr val="7030A0"/>
                </a:solidFill>
              </a:rPr>
              <a:t>mako-inna@yandex.ru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260648"/>
            <a:ext cx="1189163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Овальная выноска 15"/>
          <p:cNvSpPr/>
          <p:nvPr/>
        </p:nvSpPr>
        <p:spPr>
          <a:xfrm>
            <a:off x="2987824" y="332656"/>
            <a:ext cx="5040560" cy="1656184"/>
          </a:xfrm>
          <a:prstGeom prst="wedgeEllipseCallout">
            <a:avLst>
              <a:gd name="adj1" fmla="val -69789"/>
              <a:gd name="adj2" fmla="val -2031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Look and choose the letter</a:t>
            </a:r>
            <a:endParaRPr lang="ru-RU" sz="3200" dirty="0" smtClean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563888" y="2204864"/>
            <a:ext cx="1944216" cy="122413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smtClean="0"/>
              <a:t>[ </a:t>
            </a:r>
            <a:r>
              <a:rPr lang="en-US" sz="8000" b="1" dirty="0" smtClean="0"/>
              <a:t>u </a:t>
            </a:r>
            <a:r>
              <a:rPr lang="en-US" sz="8000" dirty="0" smtClean="0"/>
              <a:t>]</a:t>
            </a:r>
            <a:endParaRPr lang="ru-RU" sz="8000" dirty="0"/>
          </a:p>
        </p:txBody>
      </p:sp>
      <p:sp>
        <p:nvSpPr>
          <p:cNvPr id="18" name="8-конечная звезда 17"/>
          <p:cNvSpPr/>
          <p:nvPr/>
        </p:nvSpPr>
        <p:spPr>
          <a:xfrm>
            <a:off x="539552" y="3933056"/>
            <a:ext cx="2232248" cy="1728192"/>
          </a:xfrm>
          <a:prstGeom prst="star8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err="1" smtClean="0"/>
              <a:t>Aa</a:t>
            </a:r>
            <a:endParaRPr lang="ru-RU" sz="8000" dirty="0"/>
          </a:p>
        </p:txBody>
      </p:sp>
      <p:sp>
        <p:nvSpPr>
          <p:cNvPr id="20" name="8-конечная звезда 19"/>
          <p:cNvSpPr/>
          <p:nvPr/>
        </p:nvSpPr>
        <p:spPr>
          <a:xfrm>
            <a:off x="3491880" y="3933056"/>
            <a:ext cx="2232248" cy="1728192"/>
          </a:xfrm>
          <a:prstGeom prst="star8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err="1" smtClean="0"/>
              <a:t>Uu</a:t>
            </a:r>
            <a:endParaRPr lang="ru-RU" sz="8000" dirty="0"/>
          </a:p>
        </p:txBody>
      </p:sp>
      <p:sp>
        <p:nvSpPr>
          <p:cNvPr id="21" name="8-конечная звезда 20"/>
          <p:cNvSpPr/>
          <p:nvPr/>
        </p:nvSpPr>
        <p:spPr>
          <a:xfrm>
            <a:off x="6300192" y="3933056"/>
            <a:ext cx="2232248" cy="1728192"/>
          </a:xfrm>
          <a:prstGeom prst="star8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err="1" smtClean="0"/>
              <a:t>Ee</a:t>
            </a:r>
            <a:endParaRPr lang="ru-RU" sz="8000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6619875"/>
            <a:ext cx="5181600" cy="238125"/>
          </a:xfrm>
          <a:prstGeom prst="rect">
            <a:avLst/>
          </a:prstGeom>
          <a:noFill/>
        </p:spPr>
      </p:pic>
      <p:pic>
        <p:nvPicPr>
          <p:cNvPr id="7" name="Picture 5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2471737" y="3829036"/>
            <a:ext cx="5181600" cy="238125"/>
          </a:xfrm>
          <a:prstGeom prst="rect">
            <a:avLst/>
          </a:prstGeom>
          <a:noFill/>
        </p:spPr>
      </p:pic>
      <p:pic>
        <p:nvPicPr>
          <p:cNvPr id="8" name="Picture 4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0"/>
            <a:ext cx="5181600" cy="238125"/>
          </a:xfrm>
          <a:prstGeom prst="rect">
            <a:avLst/>
          </a:prstGeom>
          <a:noFill/>
        </p:spPr>
      </p:pic>
      <p:pic>
        <p:nvPicPr>
          <p:cNvPr id="9" name="Picture 6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434138" y="2828904"/>
            <a:ext cx="5181600" cy="238125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2590800" y="6096000"/>
            <a:ext cx="632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7030A0"/>
                </a:solidFill>
              </a:rPr>
              <a:t>Автор презентации:</a:t>
            </a:r>
            <a:r>
              <a:rPr lang="ru-RU" sz="1400" dirty="0" smtClean="0"/>
              <a:t>  </a:t>
            </a:r>
            <a:r>
              <a:rPr lang="ru-RU" sz="1400" dirty="0" smtClean="0">
                <a:solidFill>
                  <a:srgbClr val="00B0F0"/>
                </a:solidFill>
              </a:rPr>
              <a:t>Маковлева Инна Вячеславовна,</a:t>
            </a:r>
            <a:r>
              <a:rPr lang="en-US" sz="1400" dirty="0" smtClean="0">
                <a:solidFill>
                  <a:srgbClr val="00B0F0"/>
                </a:solidFill>
              </a:rPr>
              <a:t> </a:t>
            </a:r>
            <a:r>
              <a:rPr lang="ru-RU" sz="1400" dirty="0" smtClean="0">
                <a:solidFill>
                  <a:srgbClr val="00B0F0"/>
                </a:solidFill>
              </a:rPr>
              <a:t>учитель английского языка </a:t>
            </a:r>
            <a:r>
              <a:rPr lang="en-US" sz="1400" dirty="0" smtClean="0">
                <a:solidFill>
                  <a:srgbClr val="00B0F0"/>
                </a:solidFill>
              </a:rPr>
              <a:t> </a:t>
            </a:r>
          </a:p>
          <a:p>
            <a:r>
              <a:rPr lang="en-US" sz="1400" dirty="0" smtClean="0">
                <a:solidFill>
                  <a:srgbClr val="00B0F0"/>
                </a:solidFill>
              </a:rPr>
              <a:t> </a:t>
            </a:r>
            <a:r>
              <a:rPr lang="ru-RU" sz="1400" dirty="0" smtClean="0">
                <a:solidFill>
                  <a:srgbClr val="00B0F0"/>
                </a:solidFill>
              </a:rPr>
              <a:t>ГБОУ СОШ №2035 города Москвы</a:t>
            </a:r>
            <a:r>
              <a:rPr lang="en-US" sz="1400" dirty="0" smtClean="0">
                <a:solidFill>
                  <a:srgbClr val="00B0F0"/>
                </a:solidFill>
              </a:rPr>
              <a:t>,  </a:t>
            </a:r>
            <a:r>
              <a:rPr lang="en-US" sz="1400" dirty="0" smtClean="0">
                <a:solidFill>
                  <a:srgbClr val="7030A0"/>
                </a:solidFill>
              </a:rPr>
              <a:t>mako-inna@yandex.ru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260648"/>
            <a:ext cx="1189163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Овальная выноска 15"/>
          <p:cNvSpPr/>
          <p:nvPr/>
        </p:nvSpPr>
        <p:spPr>
          <a:xfrm>
            <a:off x="2987824" y="332656"/>
            <a:ext cx="5040560" cy="1656184"/>
          </a:xfrm>
          <a:prstGeom prst="wedgeEllipseCallout">
            <a:avLst>
              <a:gd name="adj1" fmla="val -69789"/>
              <a:gd name="adj2" fmla="val -2031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Look and choose the letter</a:t>
            </a:r>
            <a:endParaRPr lang="ru-RU" sz="3200" dirty="0" smtClean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563888" y="2204864"/>
            <a:ext cx="1944216" cy="122413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smtClean="0"/>
              <a:t>[</a:t>
            </a:r>
            <a:r>
              <a:rPr lang="en-US" sz="8000" b="1" dirty="0" smtClean="0"/>
              <a:t>æ</a:t>
            </a:r>
            <a:r>
              <a:rPr lang="en-US" sz="8000" dirty="0" smtClean="0"/>
              <a:t>]</a:t>
            </a:r>
            <a:endParaRPr lang="ru-RU" sz="8000" dirty="0"/>
          </a:p>
        </p:txBody>
      </p:sp>
      <p:sp>
        <p:nvSpPr>
          <p:cNvPr id="18" name="8-конечная звезда 17"/>
          <p:cNvSpPr/>
          <p:nvPr/>
        </p:nvSpPr>
        <p:spPr>
          <a:xfrm>
            <a:off x="539552" y="3933056"/>
            <a:ext cx="2232248" cy="1728192"/>
          </a:xfrm>
          <a:prstGeom prst="star8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err="1" smtClean="0"/>
              <a:t>Aa</a:t>
            </a:r>
            <a:endParaRPr lang="ru-RU" sz="8000" dirty="0"/>
          </a:p>
        </p:txBody>
      </p:sp>
      <p:sp>
        <p:nvSpPr>
          <p:cNvPr id="20" name="8-конечная звезда 19"/>
          <p:cNvSpPr/>
          <p:nvPr/>
        </p:nvSpPr>
        <p:spPr>
          <a:xfrm>
            <a:off x="3491880" y="3933056"/>
            <a:ext cx="2232248" cy="1728192"/>
          </a:xfrm>
          <a:prstGeom prst="star8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smtClean="0"/>
              <a:t>Ii</a:t>
            </a:r>
            <a:endParaRPr lang="ru-RU" sz="8000" dirty="0"/>
          </a:p>
        </p:txBody>
      </p:sp>
      <p:sp>
        <p:nvSpPr>
          <p:cNvPr id="21" name="8-конечная звезда 20"/>
          <p:cNvSpPr/>
          <p:nvPr/>
        </p:nvSpPr>
        <p:spPr>
          <a:xfrm>
            <a:off x="6300192" y="3933056"/>
            <a:ext cx="2232248" cy="1728192"/>
          </a:xfrm>
          <a:prstGeom prst="star8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err="1" smtClean="0"/>
              <a:t>Ee</a:t>
            </a:r>
            <a:endParaRPr lang="ru-RU" sz="8000" dirty="0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6619875"/>
            <a:ext cx="5181600" cy="238125"/>
          </a:xfrm>
          <a:prstGeom prst="rect">
            <a:avLst/>
          </a:prstGeom>
          <a:noFill/>
        </p:spPr>
      </p:pic>
      <p:pic>
        <p:nvPicPr>
          <p:cNvPr id="7" name="Picture 5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2471737" y="3829036"/>
            <a:ext cx="5181600" cy="238125"/>
          </a:xfrm>
          <a:prstGeom prst="rect">
            <a:avLst/>
          </a:prstGeom>
          <a:noFill/>
        </p:spPr>
      </p:pic>
      <p:pic>
        <p:nvPicPr>
          <p:cNvPr id="8" name="Picture 4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0"/>
            <a:ext cx="5181600" cy="238125"/>
          </a:xfrm>
          <a:prstGeom prst="rect">
            <a:avLst/>
          </a:prstGeom>
          <a:noFill/>
        </p:spPr>
      </p:pic>
      <p:pic>
        <p:nvPicPr>
          <p:cNvPr id="9" name="Picture 6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434138" y="2828904"/>
            <a:ext cx="5181600" cy="238125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2590800" y="6096000"/>
            <a:ext cx="632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7030A0"/>
                </a:solidFill>
              </a:rPr>
              <a:t>Автор презентации:</a:t>
            </a:r>
            <a:r>
              <a:rPr lang="ru-RU" sz="1400" dirty="0" smtClean="0"/>
              <a:t>  </a:t>
            </a:r>
            <a:r>
              <a:rPr lang="ru-RU" sz="1400" dirty="0" smtClean="0">
                <a:solidFill>
                  <a:srgbClr val="00B0F0"/>
                </a:solidFill>
              </a:rPr>
              <a:t>Маковлева Инна Вячеславовна,</a:t>
            </a:r>
            <a:r>
              <a:rPr lang="en-US" sz="1400" dirty="0" smtClean="0">
                <a:solidFill>
                  <a:srgbClr val="00B0F0"/>
                </a:solidFill>
              </a:rPr>
              <a:t> </a:t>
            </a:r>
            <a:r>
              <a:rPr lang="ru-RU" sz="1400" dirty="0" smtClean="0">
                <a:solidFill>
                  <a:srgbClr val="00B0F0"/>
                </a:solidFill>
              </a:rPr>
              <a:t>учитель английского языка </a:t>
            </a:r>
            <a:r>
              <a:rPr lang="en-US" sz="1400" dirty="0" smtClean="0">
                <a:solidFill>
                  <a:srgbClr val="00B0F0"/>
                </a:solidFill>
              </a:rPr>
              <a:t> </a:t>
            </a:r>
          </a:p>
          <a:p>
            <a:r>
              <a:rPr lang="en-US" sz="1400" dirty="0" smtClean="0">
                <a:solidFill>
                  <a:srgbClr val="00B0F0"/>
                </a:solidFill>
              </a:rPr>
              <a:t> </a:t>
            </a:r>
            <a:r>
              <a:rPr lang="ru-RU" sz="1400" dirty="0" smtClean="0">
                <a:solidFill>
                  <a:srgbClr val="00B0F0"/>
                </a:solidFill>
              </a:rPr>
              <a:t>ГБОУ СОШ №2035 города Москвы</a:t>
            </a:r>
            <a:r>
              <a:rPr lang="en-US" sz="1400" dirty="0" smtClean="0">
                <a:solidFill>
                  <a:srgbClr val="00B0F0"/>
                </a:solidFill>
              </a:rPr>
              <a:t>,  </a:t>
            </a:r>
            <a:r>
              <a:rPr lang="en-US" sz="1400" dirty="0" smtClean="0">
                <a:solidFill>
                  <a:srgbClr val="7030A0"/>
                </a:solidFill>
              </a:rPr>
              <a:t>mako-inna@yandex.ru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260648"/>
            <a:ext cx="1189163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Овальная выноска 15"/>
          <p:cNvSpPr/>
          <p:nvPr/>
        </p:nvSpPr>
        <p:spPr>
          <a:xfrm>
            <a:off x="2987824" y="332656"/>
            <a:ext cx="5040560" cy="1656184"/>
          </a:xfrm>
          <a:prstGeom prst="wedgeEllipseCallout">
            <a:avLst>
              <a:gd name="adj1" fmla="val -69789"/>
              <a:gd name="adj2" fmla="val -2031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Look and choose the letter</a:t>
            </a:r>
            <a:endParaRPr lang="ru-RU" sz="3200" dirty="0" smtClean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563888" y="2204864"/>
            <a:ext cx="1944216" cy="122413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smtClean="0"/>
              <a:t>[</a:t>
            </a:r>
            <a:r>
              <a:rPr lang="en-US" sz="8000" b="1" dirty="0" err="1"/>
              <a:t>i</a:t>
            </a:r>
            <a:r>
              <a:rPr lang="en-US" sz="8000" b="1" dirty="0"/>
              <a:t>:</a:t>
            </a:r>
            <a:r>
              <a:rPr lang="en-US" sz="8000" dirty="0" smtClean="0"/>
              <a:t>]</a:t>
            </a:r>
            <a:endParaRPr lang="ru-RU" sz="8000" dirty="0"/>
          </a:p>
        </p:txBody>
      </p:sp>
      <p:sp>
        <p:nvSpPr>
          <p:cNvPr id="18" name="8-конечная звезда 17"/>
          <p:cNvSpPr/>
          <p:nvPr/>
        </p:nvSpPr>
        <p:spPr>
          <a:xfrm>
            <a:off x="539552" y="3933056"/>
            <a:ext cx="2232248" cy="1728192"/>
          </a:xfrm>
          <a:prstGeom prst="star8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err="1" smtClean="0"/>
              <a:t>Aa</a:t>
            </a:r>
            <a:endParaRPr lang="ru-RU" sz="8000" dirty="0"/>
          </a:p>
        </p:txBody>
      </p:sp>
      <p:sp>
        <p:nvSpPr>
          <p:cNvPr id="20" name="8-конечная звезда 19"/>
          <p:cNvSpPr/>
          <p:nvPr/>
        </p:nvSpPr>
        <p:spPr>
          <a:xfrm>
            <a:off x="3491880" y="3933056"/>
            <a:ext cx="2232248" cy="1728192"/>
          </a:xfrm>
          <a:prstGeom prst="star8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smtClean="0"/>
              <a:t>Ii</a:t>
            </a:r>
            <a:endParaRPr lang="ru-RU" sz="8000" dirty="0"/>
          </a:p>
        </p:txBody>
      </p:sp>
      <p:sp>
        <p:nvSpPr>
          <p:cNvPr id="21" name="8-конечная звезда 20"/>
          <p:cNvSpPr/>
          <p:nvPr/>
        </p:nvSpPr>
        <p:spPr>
          <a:xfrm>
            <a:off x="6300192" y="3933056"/>
            <a:ext cx="2232248" cy="1728192"/>
          </a:xfrm>
          <a:prstGeom prst="star8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err="1" smtClean="0"/>
              <a:t>Ee</a:t>
            </a:r>
            <a:endParaRPr lang="ru-RU" sz="8000" dirty="0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6619875"/>
            <a:ext cx="5181600" cy="238125"/>
          </a:xfrm>
          <a:prstGeom prst="rect">
            <a:avLst/>
          </a:prstGeom>
          <a:noFill/>
        </p:spPr>
      </p:pic>
      <p:pic>
        <p:nvPicPr>
          <p:cNvPr id="7" name="Picture 5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2471737" y="3829036"/>
            <a:ext cx="5181600" cy="238125"/>
          </a:xfrm>
          <a:prstGeom prst="rect">
            <a:avLst/>
          </a:prstGeom>
          <a:noFill/>
        </p:spPr>
      </p:pic>
      <p:pic>
        <p:nvPicPr>
          <p:cNvPr id="8" name="Picture 4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0"/>
            <a:ext cx="5181600" cy="238125"/>
          </a:xfrm>
          <a:prstGeom prst="rect">
            <a:avLst/>
          </a:prstGeom>
          <a:noFill/>
        </p:spPr>
      </p:pic>
      <p:pic>
        <p:nvPicPr>
          <p:cNvPr id="9" name="Picture 6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434138" y="2828904"/>
            <a:ext cx="5181600" cy="238125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2590800" y="6096000"/>
            <a:ext cx="632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7030A0"/>
                </a:solidFill>
              </a:rPr>
              <a:t>Автор презентации:</a:t>
            </a:r>
            <a:r>
              <a:rPr lang="ru-RU" sz="1400" dirty="0" smtClean="0"/>
              <a:t>  </a:t>
            </a:r>
            <a:r>
              <a:rPr lang="ru-RU" sz="1400" dirty="0" smtClean="0">
                <a:solidFill>
                  <a:srgbClr val="00B0F0"/>
                </a:solidFill>
              </a:rPr>
              <a:t>Маковлева Инна Вячеславовна,</a:t>
            </a:r>
            <a:r>
              <a:rPr lang="en-US" sz="1400" dirty="0" smtClean="0">
                <a:solidFill>
                  <a:srgbClr val="00B0F0"/>
                </a:solidFill>
              </a:rPr>
              <a:t> </a:t>
            </a:r>
            <a:r>
              <a:rPr lang="ru-RU" sz="1400" dirty="0" smtClean="0">
                <a:solidFill>
                  <a:srgbClr val="00B0F0"/>
                </a:solidFill>
              </a:rPr>
              <a:t>учитель английского языка </a:t>
            </a:r>
            <a:r>
              <a:rPr lang="en-US" sz="1400" dirty="0" smtClean="0">
                <a:solidFill>
                  <a:srgbClr val="00B0F0"/>
                </a:solidFill>
              </a:rPr>
              <a:t> </a:t>
            </a:r>
          </a:p>
          <a:p>
            <a:r>
              <a:rPr lang="en-US" sz="1400" dirty="0" smtClean="0">
                <a:solidFill>
                  <a:srgbClr val="00B0F0"/>
                </a:solidFill>
              </a:rPr>
              <a:t> </a:t>
            </a:r>
            <a:r>
              <a:rPr lang="ru-RU" sz="1400" dirty="0" smtClean="0">
                <a:solidFill>
                  <a:srgbClr val="00B0F0"/>
                </a:solidFill>
              </a:rPr>
              <a:t>ГБОУ СОШ №2035 города Москвы</a:t>
            </a:r>
            <a:r>
              <a:rPr lang="en-US" sz="1400" dirty="0" smtClean="0">
                <a:solidFill>
                  <a:srgbClr val="00B0F0"/>
                </a:solidFill>
              </a:rPr>
              <a:t>,  </a:t>
            </a:r>
            <a:r>
              <a:rPr lang="en-US" sz="1400" dirty="0" smtClean="0">
                <a:solidFill>
                  <a:srgbClr val="7030A0"/>
                </a:solidFill>
              </a:rPr>
              <a:t>mako-inna@yandex.ru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260648"/>
            <a:ext cx="1189163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Овальная выноска 15"/>
          <p:cNvSpPr/>
          <p:nvPr/>
        </p:nvSpPr>
        <p:spPr>
          <a:xfrm>
            <a:off x="2987824" y="332656"/>
            <a:ext cx="5040560" cy="1656184"/>
          </a:xfrm>
          <a:prstGeom prst="wedgeEllipseCallout">
            <a:avLst>
              <a:gd name="adj1" fmla="val -69789"/>
              <a:gd name="adj2" fmla="val -2031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Look and choose the letter</a:t>
            </a:r>
            <a:endParaRPr lang="ru-RU" sz="3200" dirty="0" smtClean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563888" y="2204864"/>
            <a:ext cx="1944216" cy="122413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smtClean="0"/>
              <a:t>[</a:t>
            </a:r>
            <a:r>
              <a:rPr lang="en-US" sz="8000" b="1" dirty="0"/>
              <a:t>u</a:t>
            </a:r>
            <a:r>
              <a:rPr lang="en-US" sz="8000" b="1" dirty="0" smtClean="0"/>
              <a:t>:</a:t>
            </a:r>
            <a:r>
              <a:rPr lang="en-US" sz="8000" dirty="0" smtClean="0"/>
              <a:t>]</a:t>
            </a:r>
            <a:endParaRPr lang="ru-RU" sz="8000" dirty="0"/>
          </a:p>
        </p:txBody>
      </p:sp>
      <p:sp>
        <p:nvSpPr>
          <p:cNvPr id="18" name="8-конечная звезда 17"/>
          <p:cNvSpPr/>
          <p:nvPr/>
        </p:nvSpPr>
        <p:spPr>
          <a:xfrm>
            <a:off x="539552" y="3933056"/>
            <a:ext cx="2232248" cy="1728192"/>
          </a:xfrm>
          <a:prstGeom prst="star8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err="1" smtClean="0"/>
              <a:t>Aa</a:t>
            </a:r>
            <a:endParaRPr lang="ru-RU" sz="8000" dirty="0"/>
          </a:p>
        </p:txBody>
      </p:sp>
      <p:sp>
        <p:nvSpPr>
          <p:cNvPr id="20" name="8-конечная звезда 19"/>
          <p:cNvSpPr/>
          <p:nvPr/>
        </p:nvSpPr>
        <p:spPr>
          <a:xfrm>
            <a:off x="3491880" y="3933056"/>
            <a:ext cx="2232248" cy="1728192"/>
          </a:xfrm>
          <a:prstGeom prst="star8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smtClean="0"/>
              <a:t>Ii</a:t>
            </a:r>
            <a:endParaRPr lang="ru-RU" sz="8000" dirty="0"/>
          </a:p>
        </p:txBody>
      </p:sp>
      <p:sp>
        <p:nvSpPr>
          <p:cNvPr id="21" name="8-конечная звезда 20"/>
          <p:cNvSpPr/>
          <p:nvPr/>
        </p:nvSpPr>
        <p:spPr>
          <a:xfrm>
            <a:off x="6300192" y="3933056"/>
            <a:ext cx="2232248" cy="1728192"/>
          </a:xfrm>
          <a:prstGeom prst="star8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err="1" smtClean="0"/>
              <a:t>Uu</a:t>
            </a:r>
            <a:endParaRPr lang="ru-RU" sz="8000" dirty="0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6619875"/>
            <a:ext cx="5181600" cy="238125"/>
          </a:xfrm>
          <a:prstGeom prst="rect">
            <a:avLst/>
          </a:prstGeom>
          <a:noFill/>
        </p:spPr>
      </p:pic>
      <p:pic>
        <p:nvPicPr>
          <p:cNvPr id="7" name="Picture 5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2471737" y="3829036"/>
            <a:ext cx="5181600" cy="238125"/>
          </a:xfrm>
          <a:prstGeom prst="rect">
            <a:avLst/>
          </a:prstGeom>
          <a:noFill/>
        </p:spPr>
      </p:pic>
      <p:pic>
        <p:nvPicPr>
          <p:cNvPr id="8" name="Picture 4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0"/>
            <a:ext cx="5181600" cy="238125"/>
          </a:xfrm>
          <a:prstGeom prst="rect">
            <a:avLst/>
          </a:prstGeom>
          <a:noFill/>
        </p:spPr>
      </p:pic>
      <p:pic>
        <p:nvPicPr>
          <p:cNvPr id="9" name="Picture 6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434138" y="2828904"/>
            <a:ext cx="5181600" cy="238125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2590800" y="6096000"/>
            <a:ext cx="632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7030A0"/>
                </a:solidFill>
              </a:rPr>
              <a:t>Автор презентации:</a:t>
            </a:r>
            <a:r>
              <a:rPr lang="ru-RU" sz="1400" dirty="0" smtClean="0"/>
              <a:t>  </a:t>
            </a:r>
            <a:r>
              <a:rPr lang="ru-RU" sz="1400" dirty="0" smtClean="0">
                <a:solidFill>
                  <a:srgbClr val="00B0F0"/>
                </a:solidFill>
              </a:rPr>
              <a:t>Маковлева Инна Вячеславовна,</a:t>
            </a:r>
            <a:r>
              <a:rPr lang="en-US" sz="1400" dirty="0" smtClean="0">
                <a:solidFill>
                  <a:srgbClr val="00B0F0"/>
                </a:solidFill>
              </a:rPr>
              <a:t> </a:t>
            </a:r>
            <a:r>
              <a:rPr lang="ru-RU" sz="1400" dirty="0" smtClean="0">
                <a:solidFill>
                  <a:srgbClr val="00B0F0"/>
                </a:solidFill>
              </a:rPr>
              <a:t>учитель английского языка </a:t>
            </a:r>
            <a:r>
              <a:rPr lang="en-US" sz="1400" dirty="0" smtClean="0">
                <a:solidFill>
                  <a:srgbClr val="00B0F0"/>
                </a:solidFill>
              </a:rPr>
              <a:t> </a:t>
            </a:r>
          </a:p>
          <a:p>
            <a:r>
              <a:rPr lang="en-US" sz="1400" dirty="0" smtClean="0">
                <a:solidFill>
                  <a:srgbClr val="00B0F0"/>
                </a:solidFill>
              </a:rPr>
              <a:t> </a:t>
            </a:r>
            <a:r>
              <a:rPr lang="ru-RU" sz="1400" dirty="0" smtClean="0">
                <a:solidFill>
                  <a:srgbClr val="00B0F0"/>
                </a:solidFill>
              </a:rPr>
              <a:t>ГБОУ СОШ №2035 города Москвы</a:t>
            </a:r>
            <a:r>
              <a:rPr lang="en-US" sz="1400" dirty="0" smtClean="0">
                <a:solidFill>
                  <a:srgbClr val="00B0F0"/>
                </a:solidFill>
              </a:rPr>
              <a:t>,  </a:t>
            </a:r>
            <a:r>
              <a:rPr lang="en-US" sz="1400" dirty="0" smtClean="0">
                <a:solidFill>
                  <a:srgbClr val="7030A0"/>
                </a:solidFill>
              </a:rPr>
              <a:t>mako-inna@yandex.ru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260648"/>
            <a:ext cx="1189163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Овальная выноска 15"/>
          <p:cNvSpPr/>
          <p:nvPr/>
        </p:nvSpPr>
        <p:spPr>
          <a:xfrm>
            <a:off x="2987824" y="332656"/>
            <a:ext cx="5040560" cy="1656184"/>
          </a:xfrm>
          <a:prstGeom prst="wedgeEllipseCallout">
            <a:avLst>
              <a:gd name="adj1" fmla="val -69789"/>
              <a:gd name="adj2" fmla="val -2031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Использованные ресурсы:</a:t>
            </a:r>
          </a:p>
        </p:txBody>
      </p:sp>
      <p:sp>
        <p:nvSpPr>
          <p:cNvPr id="21" name="8-конечная звезда 20"/>
          <p:cNvSpPr/>
          <p:nvPr/>
        </p:nvSpPr>
        <p:spPr>
          <a:xfrm>
            <a:off x="323528" y="2204864"/>
            <a:ext cx="7632848" cy="1584176"/>
          </a:xfrm>
          <a:prstGeom prst="star8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УМК «Английский язык 2», </a:t>
            </a:r>
            <a:r>
              <a:rPr lang="ru-RU" sz="2000" dirty="0" err="1" smtClean="0"/>
              <a:t>В.П.Кузовлев</a:t>
            </a:r>
            <a:r>
              <a:rPr lang="ru-RU" sz="2000" dirty="0" smtClean="0"/>
              <a:t>, 2011, издательство «Просвещение»</a:t>
            </a:r>
            <a:endParaRPr lang="ru-RU" sz="2000" dirty="0"/>
          </a:p>
        </p:txBody>
      </p:sp>
      <p:sp>
        <p:nvSpPr>
          <p:cNvPr id="13" name="8-конечная звезда 12"/>
          <p:cNvSpPr/>
          <p:nvPr/>
        </p:nvSpPr>
        <p:spPr>
          <a:xfrm>
            <a:off x="1331640" y="4005064"/>
            <a:ext cx="7632848" cy="2016224"/>
          </a:xfrm>
          <a:prstGeom prst="star8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Видео:</a:t>
            </a:r>
            <a:r>
              <a:rPr lang="ru-RU" sz="2800" dirty="0" smtClean="0"/>
              <a:t> </a:t>
            </a:r>
          </a:p>
          <a:p>
            <a:pPr algn="ctr"/>
            <a:r>
              <a:rPr lang="en-US" dirty="0" smtClean="0">
                <a:hlinkClick r:id="rId5"/>
              </a:rPr>
              <a:t>http://www.youtube.com/watch?v=n8XxTFGSGKg&amp;feature=g-all-lik</a:t>
            </a:r>
            <a:endParaRPr lang="ru-RU" dirty="0" smtClean="0"/>
          </a:p>
          <a:p>
            <a:pPr algn="ctr"/>
            <a:r>
              <a:rPr lang="en-US" dirty="0" smtClean="0">
                <a:hlinkClick r:id="rId6"/>
              </a:rPr>
              <a:t>http://www.youtube.com/watch?v=4YNSy9c5anE&amp;feature=channel&amp;list=UL</a:t>
            </a:r>
            <a:endParaRPr lang="ru-RU" dirty="0" smtClean="0"/>
          </a:p>
          <a:p>
            <a:pPr algn="ctr"/>
            <a:endParaRPr lang="ru-RU" sz="2800" dirty="0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6619875"/>
            <a:ext cx="5181600" cy="238125"/>
          </a:xfrm>
          <a:prstGeom prst="rect">
            <a:avLst/>
          </a:prstGeom>
          <a:noFill/>
        </p:spPr>
      </p:pic>
      <p:pic>
        <p:nvPicPr>
          <p:cNvPr id="7" name="Picture 5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2471737" y="3829036"/>
            <a:ext cx="5181600" cy="238125"/>
          </a:xfrm>
          <a:prstGeom prst="rect">
            <a:avLst/>
          </a:prstGeom>
          <a:noFill/>
        </p:spPr>
      </p:pic>
      <p:pic>
        <p:nvPicPr>
          <p:cNvPr id="8" name="Picture 4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0"/>
            <a:ext cx="5181600" cy="238125"/>
          </a:xfrm>
          <a:prstGeom prst="rect">
            <a:avLst/>
          </a:prstGeom>
          <a:noFill/>
        </p:spPr>
      </p:pic>
      <p:pic>
        <p:nvPicPr>
          <p:cNvPr id="9" name="Picture 6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434138" y="2828904"/>
            <a:ext cx="5181600" cy="238125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2590800" y="6096000"/>
            <a:ext cx="632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7030A0"/>
                </a:solidFill>
              </a:rPr>
              <a:t>Автор презентации:</a:t>
            </a:r>
            <a:r>
              <a:rPr lang="ru-RU" sz="1400" dirty="0" smtClean="0"/>
              <a:t>  </a:t>
            </a:r>
            <a:r>
              <a:rPr lang="ru-RU" sz="1400" dirty="0" smtClean="0">
                <a:solidFill>
                  <a:srgbClr val="00B0F0"/>
                </a:solidFill>
              </a:rPr>
              <a:t>Маковлева Инна Вячеславовна,</a:t>
            </a:r>
            <a:r>
              <a:rPr lang="en-US" sz="1400" dirty="0" smtClean="0">
                <a:solidFill>
                  <a:srgbClr val="00B0F0"/>
                </a:solidFill>
              </a:rPr>
              <a:t> </a:t>
            </a:r>
            <a:r>
              <a:rPr lang="ru-RU" sz="1400" dirty="0" smtClean="0">
                <a:solidFill>
                  <a:srgbClr val="00B0F0"/>
                </a:solidFill>
              </a:rPr>
              <a:t>учитель английского языка </a:t>
            </a:r>
            <a:r>
              <a:rPr lang="en-US" sz="1400" dirty="0" smtClean="0">
                <a:solidFill>
                  <a:srgbClr val="00B0F0"/>
                </a:solidFill>
              </a:rPr>
              <a:t> </a:t>
            </a:r>
          </a:p>
          <a:p>
            <a:r>
              <a:rPr lang="en-US" sz="1400" dirty="0" smtClean="0">
                <a:solidFill>
                  <a:srgbClr val="00B0F0"/>
                </a:solidFill>
              </a:rPr>
              <a:t> </a:t>
            </a:r>
            <a:r>
              <a:rPr lang="ru-RU" sz="1400" dirty="0" smtClean="0">
                <a:solidFill>
                  <a:srgbClr val="00B0F0"/>
                </a:solidFill>
              </a:rPr>
              <a:t>ГБОУ СОШ №2035 города Москвы</a:t>
            </a:r>
            <a:r>
              <a:rPr lang="en-US" sz="1400" dirty="0" smtClean="0">
                <a:solidFill>
                  <a:srgbClr val="00B0F0"/>
                </a:solidFill>
              </a:rPr>
              <a:t>,  </a:t>
            </a:r>
            <a:r>
              <a:rPr lang="en-US" sz="1400" dirty="0" smtClean="0">
                <a:solidFill>
                  <a:srgbClr val="7030A0"/>
                </a:solidFill>
              </a:rPr>
              <a:t>mako-inna@yandex.ru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260648"/>
            <a:ext cx="1189163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Овальная выноска 15"/>
          <p:cNvSpPr/>
          <p:nvPr/>
        </p:nvSpPr>
        <p:spPr>
          <a:xfrm>
            <a:off x="2987824" y="332656"/>
            <a:ext cx="5040560" cy="1656184"/>
          </a:xfrm>
          <a:prstGeom prst="wedgeEllipseCallout">
            <a:avLst>
              <a:gd name="adj1" fmla="val -69789"/>
              <a:gd name="adj2" fmla="val -2031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Look and choose the letter</a:t>
            </a:r>
            <a:endParaRPr lang="ru-RU" sz="3200" dirty="0" smtClean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563888" y="2204864"/>
            <a:ext cx="1944216" cy="122413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smtClean="0"/>
              <a:t>[ </a:t>
            </a:r>
            <a:r>
              <a:rPr lang="en-US" sz="8000" b="1" dirty="0" smtClean="0"/>
              <a:t>l</a:t>
            </a:r>
            <a:r>
              <a:rPr lang="en-US" sz="8000" dirty="0" smtClean="0"/>
              <a:t> ]</a:t>
            </a:r>
            <a:endParaRPr lang="ru-RU" sz="8000" dirty="0"/>
          </a:p>
        </p:txBody>
      </p:sp>
      <p:sp>
        <p:nvSpPr>
          <p:cNvPr id="18" name="8-конечная звезда 17"/>
          <p:cNvSpPr/>
          <p:nvPr/>
        </p:nvSpPr>
        <p:spPr>
          <a:xfrm>
            <a:off x="539552" y="3933056"/>
            <a:ext cx="2232248" cy="1728192"/>
          </a:xfrm>
          <a:prstGeom prst="star8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/>
              <a:t>Bb</a:t>
            </a:r>
            <a:endParaRPr lang="ru-RU" sz="8000" dirty="0"/>
          </a:p>
        </p:txBody>
      </p:sp>
      <p:sp>
        <p:nvSpPr>
          <p:cNvPr id="20" name="8-конечная звезда 19"/>
          <p:cNvSpPr/>
          <p:nvPr/>
        </p:nvSpPr>
        <p:spPr>
          <a:xfrm>
            <a:off x="3491880" y="3933056"/>
            <a:ext cx="2232248" cy="1728192"/>
          </a:xfrm>
          <a:prstGeom prst="star8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err="1"/>
              <a:t>Jj</a:t>
            </a:r>
            <a:endParaRPr lang="ru-RU" sz="8000" dirty="0"/>
          </a:p>
        </p:txBody>
      </p:sp>
      <p:sp>
        <p:nvSpPr>
          <p:cNvPr id="21" name="8-конечная звезда 20"/>
          <p:cNvSpPr/>
          <p:nvPr/>
        </p:nvSpPr>
        <p:spPr>
          <a:xfrm>
            <a:off x="6300192" y="3933056"/>
            <a:ext cx="2232248" cy="1728192"/>
          </a:xfrm>
          <a:prstGeom prst="star8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err="1" smtClean="0"/>
              <a:t>Ll</a:t>
            </a:r>
            <a:endParaRPr lang="ru-RU" sz="8000" dirty="0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6619875"/>
            <a:ext cx="5181600" cy="238125"/>
          </a:xfrm>
          <a:prstGeom prst="rect">
            <a:avLst/>
          </a:prstGeom>
          <a:noFill/>
        </p:spPr>
      </p:pic>
      <p:pic>
        <p:nvPicPr>
          <p:cNvPr id="7" name="Picture 5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2471737" y="3829036"/>
            <a:ext cx="5181600" cy="238125"/>
          </a:xfrm>
          <a:prstGeom prst="rect">
            <a:avLst/>
          </a:prstGeom>
          <a:noFill/>
        </p:spPr>
      </p:pic>
      <p:pic>
        <p:nvPicPr>
          <p:cNvPr id="8" name="Picture 4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0"/>
            <a:ext cx="5181600" cy="238125"/>
          </a:xfrm>
          <a:prstGeom prst="rect">
            <a:avLst/>
          </a:prstGeom>
          <a:noFill/>
        </p:spPr>
      </p:pic>
      <p:pic>
        <p:nvPicPr>
          <p:cNvPr id="9" name="Picture 6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434138" y="2828904"/>
            <a:ext cx="5181600" cy="238125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2590800" y="6096000"/>
            <a:ext cx="632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7030A0"/>
                </a:solidFill>
              </a:rPr>
              <a:t>Автор презентации:</a:t>
            </a:r>
            <a:r>
              <a:rPr lang="ru-RU" sz="1400" dirty="0" smtClean="0"/>
              <a:t>  </a:t>
            </a:r>
            <a:r>
              <a:rPr lang="ru-RU" sz="1400" dirty="0" smtClean="0">
                <a:solidFill>
                  <a:srgbClr val="00B0F0"/>
                </a:solidFill>
              </a:rPr>
              <a:t>Маковлева Инна Вячеславовна,</a:t>
            </a:r>
            <a:r>
              <a:rPr lang="en-US" sz="1400" dirty="0" smtClean="0">
                <a:solidFill>
                  <a:srgbClr val="00B0F0"/>
                </a:solidFill>
              </a:rPr>
              <a:t> </a:t>
            </a:r>
            <a:r>
              <a:rPr lang="ru-RU" sz="1400" dirty="0" smtClean="0">
                <a:solidFill>
                  <a:srgbClr val="00B0F0"/>
                </a:solidFill>
              </a:rPr>
              <a:t>учитель английского языка </a:t>
            </a:r>
            <a:r>
              <a:rPr lang="en-US" sz="1400" dirty="0" smtClean="0">
                <a:solidFill>
                  <a:srgbClr val="00B0F0"/>
                </a:solidFill>
              </a:rPr>
              <a:t> </a:t>
            </a:r>
          </a:p>
          <a:p>
            <a:r>
              <a:rPr lang="en-US" sz="1400" dirty="0" smtClean="0">
                <a:solidFill>
                  <a:srgbClr val="00B0F0"/>
                </a:solidFill>
              </a:rPr>
              <a:t> </a:t>
            </a:r>
            <a:r>
              <a:rPr lang="ru-RU" sz="1400" dirty="0" smtClean="0">
                <a:solidFill>
                  <a:srgbClr val="00B0F0"/>
                </a:solidFill>
              </a:rPr>
              <a:t>ГБОУ СОШ №2035 города Москвы</a:t>
            </a:r>
            <a:r>
              <a:rPr lang="en-US" sz="1400" dirty="0" smtClean="0">
                <a:solidFill>
                  <a:srgbClr val="00B0F0"/>
                </a:solidFill>
              </a:rPr>
              <a:t>,  </a:t>
            </a:r>
            <a:r>
              <a:rPr lang="en-US" sz="1400" dirty="0" smtClean="0">
                <a:solidFill>
                  <a:srgbClr val="7030A0"/>
                </a:solidFill>
              </a:rPr>
              <a:t>mako-inna@yandex.ru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260648"/>
            <a:ext cx="1189163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Овальная выноска 15"/>
          <p:cNvSpPr/>
          <p:nvPr/>
        </p:nvSpPr>
        <p:spPr>
          <a:xfrm>
            <a:off x="2987824" y="332656"/>
            <a:ext cx="5040560" cy="1656184"/>
          </a:xfrm>
          <a:prstGeom prst="wedgeEllipseCallout">
            <a:avLst>
              <a:gd name="adj1" fmla="val -69789"/>
              <a:gd name="adj2" fmla="val -2031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Look and choose the letter</a:t>
            </a:r>
            <a:endParaRPr lang="ru-RU" sz="3200" dirty="0" smtClean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563888" y="2204864"/>
            <a:ext cx="1944216" cy="122413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smtClean="0"/>
              <a:t>[</a:t>
            </a:r>
            <a:r>
              <a:rPr lang="en-US" sz="8000" b="1" dirty="0" smtClean="0"/>
              <a:t>m</a:t>
            </a:r>
            <a:r>
              <a:rPr lang="en-US" sz="8000" dirty="0" smtClean="0"/>
              <a:t>]</a:t>
            </a:r>
            <a:endParaRPr lang="ru-RU" sz="8000" dirty="0"/>
          </a:p>
        </p:txBody>
      </p:sp>
      <p:sp>
        <p:nvSpPr>
          <p:cNvPr id="18" name="8-конечная звезда 17"/>
          <p:cNvSpPr/>
          <p:nvPr/>
        </p:nvSpPr>
        <p:spPr>
          <a:xfrm>
            <a:off x="539552" y="3933056"/>
            <a:ext cx="2232248" cy="1728192"/>
          </a:xfrm>
          <a:prstGeom prst="star8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err="1" smtClean="0"/>
              <a:t>Nn</a:t>
            </a:r>
            <a:endParaRPr lang="ru-RU" sz="8000" dirty="0"/>
          </a:p>
        </p:txBody>
      </p:sp>
      <p:sp>
        <p:nvSpPr>
          <p:cNvPr id="20" name="8-конечная звезда 19"/>
          <p:cNvSpPr/>
          <p:nvPr/>
        </p:nvSpPr>
        <p:spPr>
          <a:xfrm>
            <a:off x="3419872" y="3789040"/>
            <a:ext cx="2304256" cy="1872208"/>
          </a:xfrm>
          <a:prstGeom prst="star8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 smtClean="0"/>
              <a:t>Mm</a:t>
            </a:r>
            <a:endParaRPr lang="ru-RU" sz="6600" dirty="0"/>
          </a:p>
        </p:txBody>
      </p:sp>
      <p:sp>
        <p:nvSpPr>
          <p:cNvPr id="21" name="8-конечная звезда 20"/>
          <p:cNvSpPr/>
          <p:nvPr/>
        </p:nvSpPr>
        <p:spPr>
          <a:xfrm>
            <a:off x="6300192" y="3933056"/>
            <a:ext cx="2232248" cy="1728192"/>
          </a:xfrm>
          <a:prstGeom prst="star8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err="1"/>
              <a:t>Rr</a:t>
            </a:r>
            <a:endParaRPr lang="ru-RU" sz="8000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6619875"/>
            <a:ext cx="5181600" cy="238125"/>
          </a:xfrm>
          <a:prstGeom prst="rect">
            <a:avLst/>
          </a:prstGeom>
          <a:noFill/>
        </p:spPr>
      </p:pic>
      <p:pic>
        <p:nvPicPr>
          <p:cNvPr id="7" name="Picture 5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2471737" y="3829036"/>
            <a:ext cx="5181600" cy="238125"/>
          </a:xfrm>
          <a:prstGeom prst="rect">
            <a:avLst/>
          </a:prstGeom>
          <a:noFill/>
        </p:spPr>
      </p:pic>
      <p:pic>
        <p:nvPicPr>
          <p:cNvPr id="8" name="Picture 4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0"/>
            <a:ext cx="5181600" cy="238125"/>
          </a:xfrm>
          <a:prstGeom prst="rect">
            <a:avLst/>
          </a:prstGeom>
          <a:noFill/>
        </p:spPr>
      </p:pic>
      <p:pic>
        <p:nvPicPr>
          <p:cNvPr id="9" name="Picture 6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434138" y="2828904"/>
            <a:ext cx="5181600" cy="238125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2590800" y="6096000"/>
            <a:ext cx="632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7030A0"/>
                </a:solidFill>
              </a:rPr>
              <a:t>Автор презентации:</a:t>
            </a:r>
            <a:r>
              <a:rPr lang="ru-RU" sz="1400" dirty="0" smtClean="0"/>
              <a:t>  </a:t>
            </a:r>
            <a:r>
              <a:rPr lang="ru-RU" sz="1400" dirty="0" smtClean="0">
                <a:solidFill>
                  <a:srgbClr val="00B0F0"/>
                </a:solidFill>
              </a:rPr>
              <a:t>Маковлева Инна Вячеславовна,</a:t>
            </a:r>
            <a:r>
              <a:rPr lang="en-US" sz="1400" dirty="0" smtClean="0">
                <a:solidFill>
                  <a:srgbClr val="00B0F0"/>
                </a:solidFill>
              </a:rPr>
              <a:t> </a:t>
            </a:r>
            <a:r>
              <a:rPr lang="ru-RU" sz="1400" dirty="0" smtClean="0">
                <a:solidFill>
                  <a:srgbClr val="00B0F0"/>
                </a:solidFill>
              </a:rPr>
              <a:t>учитель английского языка </a:t>
            </a:r>
            <a:r>
              <a:rPr lang="en-US" sz="1400" dirty="0" smtClean="0">
                <a:solidFill>
                  <a:srgbClr val="00B0F0"/>
                </a:solidFill>
              </a:rPr>
              <a:t> </a:t>
            </a:r>
          </a:p>
          <a:p>
            <a:r>
              <a:rPr lang="en-US" sz="1400" dirty="0" smtClean="0">
                <a:solidFill>
                  <a:srgbClr val="00B0F0"/>
                </a:solidFill>
              </a:rPr>
              <a:t> </a:t>
            </a:r>
            <a:r>
              <a:rPr lang="ru-RU" sz="1400" dirty="0" smtClean="0">
                <a:solidFill>
                  <a:srgbClr val="00B0F0"/>
                </a:solidFill>
              </a:rPr>
              <a:t>ГБОУ СОШ №2035 города Москвы</a:t>
            </a:r>
            <a:r>
              <a:rPr lang="en-US" sz="1400" dirty="0" smtClean="0">
                <a:solidFill>
                  <a:srgbClr val="00B0F0"/>
                </a:solidFill>
              </a:rPr>
              <a:t>,  </a:t>
            </a:r>
            <a:r>
              <a:rPr lang="en-US" sz="1400" dirty="0" smtClean="0">
                <a:solidFill>
                  <a:srgbClr val="7030A0"/>
                </a:solidFill>
              </a:rPr>
              <a:t>mako-inna@yandex.ru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260648"/>
            <a:ext cx="1189163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Овальная выноска 15"/>
          <p:cNvSpPr/>
          <p:nvPr/>
        </p:nvSpPr>
        <p:spPr>
          <a:xfrm>
            <a:off x="2987824" y="332656"/>
            <a:ext cx="5040560" cy="1656184"/>
          </a:xfrm>
          <a:prstGeom prst="wedgeEllipseCallout">
            <a:avLst>
              <a:gd name="adj1" fmla="val -69789"/>
              <a:gd name="adj2" fmla="val -2031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Look and choose the letter</a:t>
            </a:r>
            <a:endParaRPr lang="ru-RU" sz="3200" dirty="0" smtClean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563888" y="2204864"/>
            <a:ext cx="1944216" cy="122413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smtClean="0"/>
              <a:t>[ </a:t>
            </a:r>
            <a:r>
              <a:rPr lang="en-US" sz="8000" b="1" dirty="0" smtClean="0"/>
              <a:t>k</a:t>
            </a:r>
            <a:r>
              <a:rPr lang="en-US" sz="8000" dirty="0" smtClean="0"/>
              <a:t> ]</a:t>
            </a:r>
            <a:endParaRPr lang="ru-RU" sz="8000" dirty="0"/>
          </a:p>
        </p:txBody>
      </p:sp>
      <p:sp>
        <p:nvSpPr>
          <p:cNvPr id="18" name="8-конечная звезда 17"/>
          <p:cNvSpPr/>
          <p:nvPr/>
        </p:nvSpPr>
        <p:spPr>
          <a:xfrm>
            <a:off x="539552" y="3933056"/>
            <a:ext cx="2232248" cy="1728192"/>
          </a:xfrm>
          <a:prstGeom prst="star8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smtClean="0"/>
              <a:t>Ss</a:t>
            </a:r>
            <a:endParaRPr lang="ru-RU" sz="8000" dirty="0"/>
          </a:p>
        </p:txBody>
      </p:sp>
      <p:sp>
        <p:nvSpPr>
          <p:cNvPr id="20" name="8-конечная звезда 19"/>
          <p:cNvSpPr/>
          <p:nvPr/>
        </p:nvSpPr>
        <p:spPr>
          <a:xfrm>
            <a:off x="3491880" y="3933056"/>
            <a:ext cx="2232248" cy="1728192"/>
          </a:xfrm>
          <a:prstGeom prst="star8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smtClean="0"/>
              <a:t>Cc</a:t>
            </a:r>
            <a:endParaRPr lang="ru-RU" sz="8000" dirty="0"/>
          </a:p>
        </p:txBody>
      </p:sp>
      <p:sp>
        <p:nvSpPr>
          <p:cNvPr id="21" name="8-конечная звезда 20"/>
          <p:cNvSpPr/>
          <p:nvPr/>
        </p:nvSpPr>
        <p:spPr>
          <a:xfrm>
            <a:off x="6300192" y="3933056"/>
            <a:ext cx="2232248" cy="1728192"/>
          </a:xfrm>
          <a:prstGeom prst="star8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err="1"/>
              <a:t>Rr</a:t>
            </a:r>
            <a:endParaRPr lang="ru-RU" sz="8000" dirty="0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6619875"/>
            <a:ext cx="5181600" cy="238125"/>
          </a:xfrm>
          <a:prstGeom prst="rect">
            <a:avLst/>
          </a:prstGeom>
          <a:noFill/>
        </p:spPr>
      </p:pic>
      <p:pic>
        <p:nvPicPr>
          <p:cNvPr id="7" name="Picture 5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2471737" y="3829036"/>
            <a:ext cx="5181600" cy="238125"/>
          </a:xfrm>
          <a:prstGeom prst="rect">
            <a:avLst/>
          </a:prstGeom>
          <a:noFill/>
        </p:spPr>
      </p:pic>
      <p:pic>
        <p:nvPicPr>
          <p:cNvPr id="8" name="Picture 4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0"/>
            <a:ext cx="5181600" cy="238125"/>
          </a:xfrm>
          <a:prstGeom prst="rect">
            <a:avLst/>
          </a:prstGeom>
          <a:noFill/>
        </p:spPr>
      </p:pic>
      <p:pic>
        <p:nvPicPr>
          <p:cNvPr id="9" name="Picture 6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434138" y="2828904"/>
            <a:ext cx="5181600" cy="238125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2590800" y="6096000"/>
            <a:ext cx="632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7030A0"/>
                </a:solidFill>
              </a:rPr>
              <a:t>Автор презентации:</a:t>
            </a:r>
            <a:r>
              <a:rPr lang="ru-RU" sz="1400" dirty="0" smtClean="0"/>
              <a:t>  </a:t>
            </a:r>
            <a:r>
              <a:rPr lang="ru-RU" sz="1400" dirty="0" smtClean="0">
                <a:solidFill>
                  <a:srgbClr val="00B0F0"/>
                </a:solidFill>
              </a:rPr>
              <a:t>Маковлева Инна Вячеславовна,</a:t>
            </a:r>
            <a:r>
              <a:rPr lang="en-US" sz="1400" dirty="0" smtClean="0">
                <a:solidFill>
                  <a:srgbClr val="00B0F0"/>
                </a:solidFill>
              </a:rPr>
              <a:t> </a:t>
            </a:r>
            <a:r>
              <a:rPr lang="ru-RU" sz="1400" dirty="0" smtClean="0">
                <a:solidFill>
                  <a:srgbClr val="00B0F0"/>
                </a:solidFill>
              </a:rPr>
              <a:t>учитель английского языка </a:t>
            </a:r>
            <a:r>
              <a:rPr lang="en-US" sz="1400" dirty="0" smtClean="0">
                <a:solidFill>
                  <a:srgbClr val="00B0F0"/>
                </a:solidFill>
              </a:rPr>
              <a:t> </a:t>
            </a:r>
          </a:p>
          <a:p>
            <a:r>
              <a:rPr lang="en-US" sz="1400" dirty="0" smtClean="0">
                <a:solidFill>
                  <a:srgbClr val="00B0F0"/>
                </a:solidFill>
              </a:rPr>
              <a:t> </a:t>
            </a:r>
            <a:r>
              <a:rPr lang="ru-RU" sz="1400" dirty="0" smtClean="0">
                <a:solidFill>
                  <a:srgbClr val="00B0F0"/>
                </a:solidFill>
              </a:rPr>
              <a:t>ГБОУ СОШ №2035 города Москвы</a:t>
            </a:r>
            <a:r>
              <a:rPr lang="en-US" sz="1400" dirty="0" smtClean="0">
                <a:solidFill>
                  <a:srgbClr val="00B0F0"/>
                </a:solidFill>
              </a:rPr>
              <a:t>,  </a:t>
            </a:r>
            <a:r>
              <a:rPr lang="en-US" sz="1400" dirty="0" smtClean="0">
                <a:solidFill>
                  <a:srgbClr val="7030A0"/>
                </a:solidFill>
              </a:rPr>
              <a:t>mako-inna@yandex.ru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260648"/>
            <a:ext cx="1189163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Овальная выноска 15"/>
          <p:cNvSpPr/>
          <p:nvPr/>
        </p:nvSpPr>
        <p:spPr>
          <a:xfrm>
            <a:off x="2987824" y="332656"/>
            <a:ext cx="5040560" cy="1656184"/>
          </a:xfrm>
          <a:prstGeom prst="wedgeEllipseCallout">
            <a:avLst>
              <a:gd name="adj1" fmla="val -69789"/>
              <a:gd name="adj2" fmla="val -2031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Look and choose the letter</a:t>
            </a:r>
            <a:endParaRPr lang="ru-RU" sz="3200" dirty="0" smtClean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563888" y="2204864"/>
            <a:ext cx="1944216" cy="122413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smtClean="0"/>
              <a:t>[ </a:t>
            </a:r>
            <a:r>
              <a:rPr lang="en-US" sz="8000" b="1" dirty="0" smtClean="0"/>
              <a:t>n</a:t>
            </a:r>
            <a:r>
              <a:rPr lang="en-US" sz="8000" dirty="0" smtClean="0"/>
              <a:t> ]</a:t>
            </a:r>
            <a:endParaRPr lang="ru-RU" sz="8000" dirty="0"/>
          </a:p>
        </p:txBody>
      </p:sp>
      <p:sp>
        <p:nvSpPr>
          <p:cNvPr id="18" name="8-конечная звезда 17"/>
          <p:cNvSpPr/>
          <p:nvPr/>
        </p:nvSpPr>
        <p:spPr>
          <a:xfrm>
            <a:off x="539552" y="3933056"/>
            <a:ext cx="2232248" cy="1728192"/>
          </a:xfrm>
          <a:prstGeom prst="star8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err="1" smtClean="0"/>
              <a:t>Ll</a:t>
            </a:r>
            <a:endParaRPr lang="ru-RU" sz="8000" dirty="0"/>
          </a:p>
        </p:txBody>
      </p:sp>
      <p:sp>
        <p:nvSpPr>
          <p:cNvPr id="20" name="8-конечная звезда 19"/>
          <p:cNvSpPr/>
          <p:nvPr/>
        </p:nvSpPr>
        <p:spPr>
          <a:xfrm>
            <a:off x="3491880" y="3933056"/>
            <a:ext cx="2232248" cy="1728192"/>
          </a:xfrm>
          <a:prstGeom prst="star8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err="1"/>
              <a:t>Jj</a:t>
            </a:r>
            <a:endParaRPr lang="ru-RU" sz="8000" dirty="0"/>
          </a:p>
        </p:txBody>
      </p:sp>
      <p:sp>
        <p:nvSpPr>
          <p:cNvPr id="21" name="8-конечная звезда 20"/>
          <p:cNvSpPr/>
          <p:nvPr/>
        </p:nvSpPr>
        <p:spPr>
          <a:xfrm>
            <a:off x="6300192" y="3933056"/>
            <a:ext cx="2232248" cy="1728192"/>
          </a:xfrm>
          <a:prstGeom prst="star8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err="1" smtClean="0"/>
              <a:t>Nn</a:t>
            </a:r>
            <a:endParaRPr lang="ru-RU" sz="8000" dirty="0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6619875"/>
            <a:ext cx="5181600" cy="238125"/>
          </a:xfrm>
          <a:prstGeom prst="rect">
            <a:avLst/>
          </a:prstGeom>
          <a:noFill/>
        </p:spPr>
      </p:pic>
      <p:pic>
        <p:nvPicPr>
          <p:cNvPr id="7" name="Picture 5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2471737" y="3829036"/>
            <a:ext cx="5181600" cy="238125"/>
          </a:xfrm>
          <a:prstGeom prst="rect">
            <a:avLst/>
          </a:prstGeom>
          <a:noFill/>
        </p:spPr>
      </p:pic>
      <p:pic>
        <p:nvPicPr>
          <p:cNvPr id="8" name="Picture 4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0"/>
            <a:ext cx="5181600" cy="238125"/>
          </a:xfrm>
          <a:prstGeom prst="rect">
            <a:avLst/>
          </a:prstGeom>
          <a:noFill/>
        </p:spPr>
      </p:pic>
      <p:pic>
        <p:nvPicPr>
          <p:cNvPr id="9" name="Picture 6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434138" y="2828904"/>
            <a:ext cx="5181600" cy="238125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2590800" y="6096000"/>
            <a:ext cx="632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7030A0"/>
                </a:solidFill>
              </a:rPr>
              <a:t>Автор презентации:</a:t>
            </a:r>
            <a:r>
              <a:rPr lang="ru-RU" sz="1400" dirty="0" smtClean="0"/>
              <a:t>  </a:t>
            </a:r>
            <a:r>
              <a:rPr lang="ru-RU" sz="1400" dirty="0" smtClean="0">
                <a:solidFill>
                  <a:srgbClr val="00B0F0"/>
                </a:solidFill>
              </a:rPr>
              <a:t>Маковлева Инна Вячеславовна,</a:t>
            </a:r>
            <a:r>
              <a:rPr lang="en-US" sz="1400" dirty="0" smtClean="0">
                <a:solidFill>
                  <a:srgbClr val="00B0F0"/>
                </a:solidFill>
              </a:rPr>
              <a:t> </a:t>
            </a:r>
            <a:r>
              <a:rPr lang="ru-RU" sz="1400" dirty="0" smtClean="0">
                <a:solidFill>
                  <a:srgbClr val="00B0F0"/>
                </a:solidFill>
              </a:rPr>
              <a:t>учитель английского языка </a:t>
            </a:r>
            <a:r>
              <a:rPr lang="en-US" sz="1400" dirty="0" smtClean="0">
                <a:solidFill>
                  <a:srgbClr val="00B0F0"/>
                </a:solidFill>
              </a:rPr>
              <a:t> </a:t>
            </a:r>
          </a:p>
          <a:p>
            <a:r>
              <a:rPr lang="en-US" sz="1400" dirty="0" smtClean="0">
                <a:solidFill>
                  <a:srgbClr val="00B0F0"/>
                </a:solidFill>
              </a:rPr>
              <a:t> </a:t>
            </a:r>
            <a:r>
              <a:rPr lang="ru-RU" sz="1400" dirty="0" smtClean="0">
                <a:solidFill>
                  <a:srgbClr val="00B0F0"/>
                </a:solidFill>
              </a:rPr>
              <a:t>ГБОУ СОШ №2035 города Москвы</a:t>
            </a:r>
            <a:r>
              <a:rPr lang="en-US" sz="1400" dirty="0" smtClean="0">
                <a:solidFill>
                  <a:srgbClr val="00B0F0"/>
                </a:solidFill>
              </a:rPr>
              <a:t>,  </a:t>
            </a:r>
            <a:r>
              <a:rPr lang="en-US" sz="1400" dirty="0" smtClean="0">
                <a:solidFill>
                  <a:srgbClr val="7030A0"/>
                </a:solidFill>
              </a:rPr>
              <a:t>mako-inna@yandex.ru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260648"/>
            <a:ext cx="1189163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Овальная выноска 15"/>
          <p:cNvSpPr/>
          <p:nvPr/>
        </p:nvSpPr>
        <p:spPr>
          <a:xfrm>
            <a:off x="2987824" y="332656"/>
            <a:ext cx="5040560" cy="1656184"/>
          </a:xfrm>
          <a:prstGeom prst="wedgeEllipseCallout">
            <a:avLst>
              <a:gd name="adj1" fmla="val -69789"/>
              <a:gd name="adj2" fmla="val -2031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Look and choose the letter</a:t>
            </a:r>
            <a:endParaRPr lang="ru-RU" sz="3200" dirty="0" smtClean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563888" y="2204864"/>
            <a:ext cx="1944216" cy="122413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smtClean="0"/>
              <a:t>[ </a:t>
            </a:r>
            <a:r>
              <a:rPr lang="en-US" sz="8000" b="1" dirty="0" smtClean="0"/>
              <a:t>k</a:t>
            </a:r>
            <a:r>
              <a:rPr lang="en-US" sz="8000" dirty="0" smtClean="0"/>
              <a:t> ]</a:t>
            </a:r>
            <a:endParaRPr lang="ru-RU" sz="8000" dirty="0"/>
          </a:p>
        </p:txBody>
      </p:sp>
      <p:sp>
        <p:nvSpPr>
          <p:cNvPr id="18" name="8-конечная звезда 17"/>
          <p:cNvSpPr/>
          <p:nvPr/>
        </p:nvSpPr>
        <p:spPr>
          <a:xfrm>
            <a:off x="539552" y="3933056"/>
            <a:ext cx="2232248" cy="1728192"/>
          </a:xfrm>
          <a:prstGeom prst="star8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smtClean="0"/>
              <a:t>Ss</a:t>
            </a:r>
            <a:endParaRPr lang="ru-RU" sz="8000" dirty="0"/>
          </a:p>
        </p:txBody>
      </p:sp>
      <p:sp>
        <p:nvSpPr>
          <p:cNvPr id="20" name="8-конечная звезда 19"/>
          <p:cNvSpPr/>
          <p:nvPr/>
        </p:nvSpPr>
        <p:spPr>
          <a:xfrm>
            <a:off x="3491880" y="3933056"/>
            <a:ext cx="2232248" cy="1728192"/>
          </a:xfrm>
          <a:prstGeom prst="star8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smtClean="0"/>
              <a:t>Cc</a:t>
            </a:r>
            <a:endParaRPr lang="ru-RU" sz="8000" dirty="0"/>
          </a:p>
        </p:txBody>
      </p:sp>
      <p:sp>
        <p:nvSpPr>
          <p:cNvPr id="21" name="8-конечная звезда 20"/>
          <p:cNvSpPr/>
          <p:nvPr/>
        </p:nvSpPr>
        <p:spPr>
          <a:xfrm>
            <a:off x="6300192" y="3933056"/>
            <a:ext cx="2232248" cy="1728192"/>
          </a:xfrm>
          <a:prstGeom prst="star8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err="1"/>
              <a:t>Rr</a:t>
            </a:r>
            <a:endParaRPr lang="ru-RU" sz="8000" dirty="0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6619875"/>
            <a:ext cx="5181600" cy="238125"/>
          </a:xfrm>
          <a:prstGeom prst="rect">
            <a:avLst/>
          </a:prstGeom>
          <a:noFill/>
        </p:spPr>
      </p:pic>
      <p:pic>
        <p:nvPicPr>
          <p:cNvPr id="7" name="Picture 5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2471737" y="3829036"/>
            <a:ext cx="5181600" cy="238125"/>
          </a:xfrm>
          <a:prstGeom prst="rect">
            <a:avLst/>
          </a:prstGeom>
          <a:noFill/>
        </p:spPr>
      </p:pic>
      <p:pic>
        <p:nvPicPr>
          <p:cNvPr id="8" name="Picture 4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0"/>
            <a:ext cx="5181600" cy="238125"/>
          </a:xfrm>
          <a:prstGeom prst="rect">
            <a:avLst/>
          </a:prstGeom>
          <a:noFill/>
        </p:spPr>
      </p:pic>
      <p:pic>
        <p:nvPicPr>
          <p:cNvPr id="9" name="Picture 6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434138" y="2828904"/>
            <a:ext cx="5181600" cy="238125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2590800" y="6096000"/>
            <a:ext cx="632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7030A0"/>
                </a:solidFill>
              </a:rPr>
              <a:t>Автор презентации:</a:t>
            </a:r>
            <a:r>
              <a:rPr lang="ru-RU" sz="1400" dirty="0" smtClean="0"/>
              <a:t>  </a:t>
            </a:r>
            <a:r>
              <a:rPr lang="ru-RU" sz="1400" dirty="0" smtClean="0">
                <a:solidFill>
                  <a:srgbClr val="00B0F0"/>
                </a:solidFill>
              </a:rPr>
              <a:t>Маковлева Инна Вячеславовна,</a:t>
            </a:r>
            <a:r>
              <a:rPr lang="en-US" sz="1400" dirty="0" smtClean="0">
                <a:solidFill>
                  <a:srgbClr val="00B0F0"/>
                </a:solidFill>
              </a:rPr>
              <a:t> </a:t>
            </a:r>
            <a:r>
              <a:rPr lang="ru-RU" sz="1400" dirty="0" smtClean="0">
                <a:solidFill>
                  <a:srgbClr val="00B0F0"/>
                </a:solidFill>
              </a:rPr>
              <a:t>учитель английского языка </a:t>
            </a:r>
            <a:r>
              <a:rPr lang="en-US" sz="1400" dirty="0" smtClean="0">
                <a:solidFill>
                  <a:srgbClr val="00B0F0"/>
                </a:solidFill>
              </a:rPr>
              <a:t> </a:t>
            </a:r>
          </a:p>
          <a:p>
            <a:r>
              <a:rPr lang="en-US" sz="1400" dirty="0" smtClean="0">
                <a:solidFill>
                  <a:srgbClr val="00B0F0"/>
                </a:solidFill>
              </a:rPr>
              <a:t> </a:t>
            </a:r>
            <a:r>
              <a:rPr lang="ru-RU" sz="1400" dirty="0" smtClean="0">
                <a:solidFill>
                  <a:srgbClr val="00B0F0"/>
                </a:solidFill>
              </a:rPr>
              <a:t>ГБОУ СОШ №2035 города Москвы</a:t>
            </a:r>
            <a:r>
              <a:rPr lang="en-US" sz="1400" dirty="0" smtClean="0">
                <a:solidFill>
                  <a:srgbClr val="00B0F0"/>
                </a:solidFill>
              </a:rPr>
              <a:t>,  </a:t>
            </a:r>
            <a:r>
              <a:rPr lang="en-US" sz="1400" dirty="0" smtClean="0">
                <a:solidFill>
                  <a:srgbClr val="7030A0"/>
                </a:solidFill>
              </a:rPr>
              <a:t>mako-inna@yandex.ru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260648"/>
            <a:ext cx="1189163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Овальная выноска 15"/>
          <p:cNvSpPr/>
          <p:nvPr/>
        </p:nvSpPr>
        <p:spPr>
          <a:xfrm>
            <a:off x="2987824" y="332656"/>
            <a:ext cx="5040560" cy="1656184"/>
          </a:xfrm>
          <a:prstGeom prst="wedgeEllipseCallout">
            <a:avLst>
              <a:gd name="adj1" fmla="val -69789"/>
              <a:gd name="adj2" fmla="val -2031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Look and choose the letter</a:t>
            </a:r>
            <a:endParaRPr lang="ru-RU" sz="3200" dirty="0" smtClean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563888" y="2204864"/>
            <a:ext cx="1944216" cy="122413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smtClean="0"/>
              <a:t>[ </a:t>
            </a:r>
            <a:r>
              <a:rPr lang="en-US" sz="8000" b="1" dirty="0" smtClean="0"/>
              <a:t>t</a:t>
            </a:r>
            <a:r>
              <a:rPr lang="en-US" sz="8000" dirty="0" smtClean="0"/>
              <a:t> ]</a:t>
            </a:r>
            <a:endParaRPr lang="ru-RU" sz="8000" dirty="0"/>
          </a:p>
        </p:txBody>
      </p:sp>
      <p:sp>
        <p:nvSpPr>
          <p:cNvPr id="18" name="8-конечная звезда 17"/>
          <p:cNvSpPr/>
          <p:nvPr/>
        </p:nvSpPr>
        <p:spPr>
          <a:xfrm>
            <a:off x="539552" y="3933056"/>
            <a:ext cx="2232248" cy="1728192"/>
          </a:xfrm>
          <a:prstGeom prst="star8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err="1" smtClean="0"/>
              <a:t>Nn</a:t>
            </a:r>
            <a:endParaRPr lang="ru-RU" sz="8000" dirty="0"/>
          </a:p>
        </p:txBody>
      </p:sp>
      <p:sp>
        <p:nvSpPr>
          <p:cNvPr id="20" name="8-конечная звезда 19"/>
          <p:cNvSpPr/>
          <p:nvPr/>
        </p:nvSpPr>
        <p:spPr>
          <a:xfrm>
            <a:off x="3491880" y="3933056"/>
            <a:ext cx="2232248" cy="1728192"/>
          </a:xfrm>
          <a:prstGeom prst="star8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err="1" smtClean="0"/>
              <a:t>Hh</a:t>
            </a:r>
            <a:endParaRPr lang="ru-RU" sz="8000" dirty="0"/>
          </a:p>
        </p:txBody>
      </p:sp>
      <p:sp>
        <p:nvSpPr>
          <p:cNvPr id="21" name="8-конечная звезда 20"/>
          <p:cNvSpPr/>
          <p:nvPr/>
        </p:nvSpPr>
        <p:spPr>
          <a:xfrm>
            <a:off x="6300192" y="3933056"/>
            <a:ext cx="2232248" cy="1728192"/>
          </a:xfrm>
          <a:prstGeom prst="star8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err="1" smtClean="0"/>
              <a:t>Tt</a:t>
            </a:r>
            <a:endParaRPr lang="ru-RU" sz="8000" dirty="0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6619875"/>
            <a:ext cx="5181600" cy="238125"/>
          </a:xfrm>
          <a:prstGeom prst="rect">
            <a:avLst/>
          </a:prstGeom>
          <a:noFill/>
        </p:spPr>
      </p:pic>
      <p:pic>
        <p:nvPicPr>
          <p:cNvPr id="7" name="Picture 5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2471737" y="3829036"/>
            <a:ext cx="5181600" cy="238125"/>
          </a:xfrm>
          <a:prstGeom prst="rect">
            <a:avLst/>
          </a:prstGeom>
          <a:noFill/>
        </p:spPr>
      </p:pic>
      <p:pic>
        <p:nvPicPr>
          <p:cNvPr id="8" name="Picture 4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0"/>
            <a:ext cx="5181600" cy="238125"/>
          </a:xfrm>
          <a:prstGeom prst="rect">
            <a:avLst/>
          </a:prstGeom>
          <a:noFill/>
        </p:spPr>
      </p:pic>
      <p:pic>
        <p:nvPicPr>
          <p:cNvPr id="9" name="Picture 6" descr="D:\ЯНА-РАБОТА\АНИМАШКИ\супер клипарт!\Free Education Lines 1 - Free Clipart_files\educ-02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434138" y="2828904"/>
            <a:ext cx="5181600" cy="238125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2590800" y="6096000"/>
            <a:ext cx="632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7030A0"/>
                </a:solidFill>
              </a:rPr>
              <a:t>Автор презентации:</a:t>
            </a:r>
            <a:r>
              <a:rPr lang="ru-RU" sz="1400" dirty="0" smtClean="0"/>
              <a:t>  </a:t>
            </a:r>
            <a:r>
              <a:rPr lang="ru-RU" sz="1400" dirty="0" smtClean="0">
                <a:solidFill>
                  <a:srgbClr val="00B0F0"/>
                </a:solidFill>
              </a:rPr>
              <a:t>Маковлева Инна Вячеславовна,</a:t>
            </a:r>
            <a:r>
              <a:rPr lang="en-US" sz="1400" dirty="0" smtClean="0">
                <a:solidFill>
                  <a:srgbClr val="00B0F0"/>
                </a:solidFill>
              </a:rPr>
              <a:t> </a:t>
            </a:r>
            <a:r>
              <a:rPr lang="ru-RU" sz="1400" dirty="0" smtClean="0">
                <a:solidFill>
                  <a:srgbClr val="00B0F0"/>
                </a:solidFill>
              </a:rPr>
              <a:t>учитель английского языка </a:t>
            </a:r>
            <a:r>
              <a:rPr lang="en-US" sz="1400" dirty="0" smtClean="0">
                <a:solidFill>
                  <a:srgbClr val="00B0F0"/>
                </a:solidFill>
              </a:rPr>
              <a:t> </a:t>
            </a:r>
          </a:p>
          <a:p>
            <a:r>
              <a:rPr lang="en-US" sz="1400" dirty="0" smtClean="0">
                <a:solidFill>
                  <a:srgbClr val="00B0F0"/>
                </a:solidFill>
              </a:rPr>
              <a:t> </a:t>
            </a:r>
            <a:r>
              <a:rPr lang="ru-RU" sz="1400" dirty="0" smtClean="0">
                <a:solidFill>
                  <a:srgbClr val="00B0F0"/>
                </a:solidFill>
              </a:rPr>
              <a:t>ГБОУ СОШ №2035 города Москвы</a:t>
            </a:r>
            <a:r>
              <a:rPr lang="en-US" sz="1400" dirty="0" smtClean="0">
                <a:solidFill>
                  <a:srgbClr val="00B0F0"/>
                </a:solidFill>
              </a:rPr>
              <a:t>,  </a:t>
            </a:r>
            <a:r>
              <a:rPr lang="en-US" sz="1400" dirty="0" smtClean="0">
                <a:solidFill>
                  <a:srgbClr val="7030A0"/>
                </a:solidFill>
              </a:rPr>
              <a:t>mako-inna@yandex.ru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260648"/>
            <a:ext cx="1189163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Овальная выноска 15"/>
          <p:cNvSpPr/>
          <p:nvPr/>
        </p:nvSpPr>
        <p:spPr>
          <a:xfrm>
            <a:off x="2987824" y="332656"/>
            <a:ext cx="5040560" cy="1656184"/>
          </a:xfrm>
          <a:prstGeom prst="wedgeEllipseCallout">
            <a:avLst>
              <a:gd name="adj1" fmla="val -69789"/>
              <a:gd name="adj2" fmla="val -2031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Look and choose the letter</a:t>
            </a:r>
            <a:endParaRPr lang="ru-RU" sz="3200" dirty="0" smtClean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563888" y="2204864"/>
            <a:ext cx="1944216" cy="122413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smtClean="0"/>
              <a:t>[</a:t>
            </a:r>
            <a:r>
              <a:rPr lang="en-US" sz="8000" b="1" dirty="0"/>
              <a:t>p</a:t>
            </a:r>
            <a:r>
              <a:rPr lang="en-US" sz="8000" dirty="0" smtClean="0"/>
              <a:t>]</a:t>
            </a:r>
            <a:endParaRPr lang="ru-RU" sz="8000" dirty="0"/>
          </a:p>
        </p:txBody>
      </p:sp>
      <p:sp>
        <p:nvSpPr>
          <p:cNvPr id="18" name="8-конечная звезда 17"/>
          <p:cNvSpPr/>
          <p:nvPr/>
        </p:nvSpPr>
        <p:spPr>
          <a:xfrm>
            <a:off x="539552" y="3933056"/>
            <a:ext cx="2232248" cy="1728192"/>
          </a:xfrm>
          <a:prstGeom prst="star8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/>
              <a:t>Bb</a:t>
            </a:r>
            <a:endParaRPr lang="ru-RU" sz="8000" dirty="0"/>
          </a:p>
        </p:txBody>
      </p:sp>
      <p:sp>
        <p:nvSpPr>
          <p:cNvPr id="20" name="8-конечная звезда 19"/>
          <p:cNvSpPr/>
          <p:nvPr/>
        </p:nvSpPr>
        <p:spPr>
          <a:xfrm>
            <a:off x="3491880" y="3933056"/>
            <a:ext cx="2232248" cy="1728192"/>
          </a:xfrm>
          <a:prstGeom prst="star8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smtClean="0"/>
              <a:t>Pp</a:t>
            </a:r>
            <a:endParaRPr lang="ru-RU" sz="8000" dirty="0"/>
          </a:p>
        </p:txBody>
      </p:sp>
      <p:sp>
        <p:nvSpPr>
          <p:cNvPr id="21" name="8-конечная звезда 20"/>
          <p:cNvSpPr/>
          <p:nvPr/>
        </p:nvSpPr>
        <p:spPr>
          <a:xfrm>
            <a:off x="6300192" y="3933056"/>
            <a:ext cx="2232248" cy="1728192"/>
          </a:xfrm>
          <a:prstGeom prst="star8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 err="1"/>
              <a:t>Rr</a:t>
            </a:r>
            <a:endParaRPr lang="ru-RU" sz="8000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756</Words>
  <Application>Microsoft Office PowerPoint</Application>
  <PresentationFormat>Экран (4:3)</PresentationFormat>
  <Paragraphs>189</Paragraphs>
  <Slides>24</Slides>
  <Notes>24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Тренажер «Звуки – Буквы»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Тренажер «Звуки – Буквы»</dc:title>
  <dc:creator>Мак</dc:creator>
  <cp:lastModifiedBy>Мак</cp:lastModifiedBy>
  <cp:revision>11</cp:revision>
  <dcterms:created xsi:type="dcterms:W3CDTF">2011-10-17T15:57:10Z</dcterms:created>
  <dcterms:modified xsi:type="dcterms:W3CDTF">2012-09-15T12:13:05Z</dcterms:modified>
</cp:coreProperties>
</file>