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308" r:id="rId2"/>
    <p:sldId id="261" r:id="rId3"/>
    <p:sldId id="259" r:id="rId4"/>
    <p:sldId id="262" r:id="rId5"/>
    <p:sldId id="270" r:id="rId6"/>
    <p:sldId id="274" r:id="rId7"/>
    <p:sldId id="279" r:id="rId8"/>
    <p:sldId id="276" r:id="rId9"/>
    <p:sldId id="275" r:id="rId10"/>
    <p:sldId id="263" r:id="rId11"/>
    <p:sldId id="285" r:id="rId12"/>
    <p:sldId id="287" r:id="rId13"/>
    <p:sldId id="292" r:id="rId14"/>
    <p:sldId id="299" r:id="rId15"/>
    <p:sldId id="301" r:id="rId16"/>
    <p:sldId id="303" r:id="rId17"/>
    <p:sldId id="289" r:id="rId18"/>
    <p:sldId id="290" r:id="rId19"/>
    <p:sldId id="293" r:id="rId20"/>
    <p:sldId id="305" r:id="rId21"/>
    <p:sldId id="295" r:id="rId22"/>
  </p:sldIdLst>
  <p:sldSz cx="9144000" cy="6858000" type="screen4x3"/>
  <p:notesSz cx="6815138" cy="99425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7C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1" autoAdjust="0"/>
    <p:restoredTop sz="98355" autoAdjust="0"/>
  </p:normalViewPr>
  <p:slideViewPr>
    <p:cSldViewPr>
      <p:cViewPr>
        <p:scale>
          <a:sx n="62" d="100"/>
          <a:sy n="62" d="100"/>
        </p:scale>
        <p:origin x="-125" y="-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53226" cy="49712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60335" y="0"/>
            <a:ext cx="2953226" cy="497126"/>
          </a:xfrm>
          <a:prstGeom prst="rect">
            <a:avLst/>
          </a:prstGeom>
        </p:spPr>
        <p:txBody>
          <a:bodyPr vert="horz" lIns="91440" tIns="45720" rIns="91440" bIns="45720" rtlCol="0"/>
          <a:lstStyle>
            <a:lvl1pPr algn="r">
              <a:defRPr sz="1200"/>
            </a:lvl1pPr>
          </a:lstStyle>
          <a:p>
            <a:fld id="{BA2AB880-8200-44E7-8C6B-0398A706FC13}" type="datetimeFigureOut">
              <a:rPr lang="ru-RU" smtClean="0"/>
              <a:pPr/>
              <a:t>29.05.2011</a:t>
            </a:fld>
            <a:endParaRPr lang="ru-RU"/>
          </a:p>
        </p:txBody>
      </p:sp>
      <p:sp>
        <p:nvSpPr>
          <p:cNvPr id="4" name="Нижний колонтитул 3"/>
          <p:cNvSpPr>
            <a:spLocks noGrp="1"/>
          </p:cNvSpPr>
          <p:nvPr>
            <p:ph type="ftr" sz="quarter" idx="2"/>
          </p:nvPr>
        </p:nvSpPr>
        <p:spPr>
          <a:xfrm>
            <a:off x="0" y="9443662"/>
            <a:ext cx="2953226" cy="497126"/>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60335" y="9443662"/>
            <a:ext cx="2953226" cy="497126"/>
          </a:xfrm>
          <a:prstGeom prst="rect">
            <a:avLst/>
          </a:prstGeom>
        </p:spPr>
        <p:txBody>
          <a:bodyPr vert="horz" lIns="91440" tIns="45720" rIns="91440" bIns="45720" rtlCol="0" anchor="b"/>
          <a:lstStyle>
            <a:lvl1pPr algn="r">
              <a:defRPr sz="1200"/>
            </a:lvl1pPr>
          </a:lstStyle>
          <a:p>
            <a:fld id="{96E99549-6AD2-4696-90F3-D10C155D5D05}"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53226" cy="49712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60335" y="0"/>
            <a:ext cx="2953226" cy="497126"/>
          </a:xfrm>
          <a:prstGeom prst="rect">
            <a:avLst/>
          </a:prstGeom>
        </p:spPr>
        <p:txBody>
          <a:bodyPr vert="horz" lIns="91440" tIns="45720" rIns="91440" bIns="45720" rtlCol="0"/>
          <a:lstStyle>
            <a:lvl1pPr algn="r">
              <a:defRPr sz="1200"/>
            </a:lvl1pPr>
          </a:lstStyle>
          <a:p>
            <a:fld id="{464E3D66-C795-439F-81DE-8BD96C8E54F9}" type="datetimeFigureOut">
              <a:rPr lang="ru-RU" smtClean="0"/>
              <a:pPr/>
              <a:t>29.05.2011</a:t>
            </a:fld>
            <a:endParaRPr lang="ru-RU"/>
          </a:p>
        </p:txBody>
      </p:sp>
      <p:sp>
        <p:nvSpPr>
          <p:cNvPr id="4" name="Образ слайда 3"/>
          <p:cNvSpPr>
            <a:spLocks noGrp="1" noRot="1" noChangeAspect="1"/>
          </p:cNvSpPr>
          <p:nvPr>
            <p:ph type="sldImg" idx="2"/>
          </p:nvPr>
        </p:nvSpPr>
        <p:spPr>
          <a:xfrm>
            <a:off x="923925" y="746125"/>
            <a:ext cx="4968875" cy="372745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1514" y="4722694"/>
            <a:ext cx="5452110" cy="447413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3662"/>
            <a:ext cx="2953226" cy="497126"/>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60335" y="9443662"/>
            <a:ext cx="2953226" cy="497126"/>
          </a:xfrm>
          <a:prstGeom prst="rect">
            <a:avLst/>
          </a:prstGeom>
        </p:spPr>
        <p:txBody>
          <a:bodyPr vert="horz" lIns="91440" tIns="45720" rIns="91440" bIns="45720" rtlCol="0" anchor="b"/>
          <a:lstStyle>
            <a:lvl1pPr algn="r">
              <a:defRPr sz="1200"/>
            </a:lvl1pPr>
          </a:lstStyle>
          <a:p>
            <a:fld id="{1ED483E3-ADE4-4789-A148-49C6B53CC31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D483E3-ADE4-4789-A148-49C6B53CC317}" type="slidenum">
              <a:rPr lang="ru-RU" smtClean="0"/>
              <a:pPr/>
              <a:t>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D483E3-ADE4-4789-A148-49C6B53CC317}"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F107840-82A1-4F0F-9694-4FCDEF33E189}" type="datetimeFigureOut">
              <a:rPr lang="ru-RU" smtClean="0"/>
              <a:pPr/>
              <a:t>29.05.2011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91A697-B676-4061-9DCC-4E48A53D93ED}" type="slidenum">
              <a:rPr lang="ru-RU" smtClean="0"/>
              <a:pPr/>
              <a:t>‹#›</a:t>
            </a:fld>
            <a:endParaRPr lang="ru-RU"/>
          </a:p>
        </p:txBody>
      </p:sp>
    </p:spTree>
  </p:cSld>
  <p:clrMapOvr>
    <a:masterClrMapping/>
  </p:clrMapOvr>
  <p:transition>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107840-82A1-4F0F-9694-4FCDEF33E189}" type="datetimeFigureOut">
              <a:rPr lang="ru-RU" smtClean="0"/>
              <a:pPr/>
              <a:t>29.05.2011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1A697-B676-4061-9DCC-4E48A53D93E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split orient="ver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D:\&#1084;&#1072;&#1089;&#1090;&#1077;&#1088;-&#1082;&#1083;&#1072;&#1089;&#1089;%20&#1042;&#1069;%20-%202\&#1047;&#1072;&#1076;&#1072;&#1085;&#1080;&#1077;%205\&#1043;&#1088;&#1103;&#1079;&#1085;&#1086;&#1074;&#1072;.%20&#1055;&#1086;%20&#1083;&#1080;&#1090;&#1077;&#1088;&#1072;&#1090;&#1091;&#1088;&#1085;&#1099;&#1084;%20&#1084;&#1077;&#1089;&#1090;&#1072;&#1084;\01auld_lang_syne_mp3_13243.mp3" TargetMode="External"/><Relationship Id="rId1" Type="http://schemas.openxmlformats.org/officeDocument/2006/relationships/audio" Target="file:///C:\Users\&#1052;&#1080;&#1083;&#1072;\Desktop\&#1043;&#1088;&#1103;&#1079;&#1085;&#1086;&#1074;&#1072;%20&#1042;.&#1057;.&#1051;&#1080;&#1090;&#1077;&#1088;&#1072;&#1090;&#1091;&#1088;&#1085;&#1099;&#1077;%20&#1084;&#1077;&#1089;&#1090;&#1072;%20&#1047;&#1072;&#1076;&#1072;&#1085;&#1080;&#1077;3\&#1043;&#1088;&#1103;&#1079;&#1085;&#1086;&#1074;&#1072;%20&#1042;.&#1057;.&#1051;&#1080;&#1090;&#1077;&#1088;&#1072;&#1090;&#1091;&#1088;&#1085;&#1099;&#1077;%20&#1084;&#1077;&#1089;&#1090;&#1072;%20&#1047;&#1072;&#1076;&#1072;&#1085;&#1080;&#1077;3\cinemusic_-_ss_11__u_kostra_.mp3" TargetMode="Externa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slide" Target="slide10.xml"/><Relationship Id="rId5" Type="http://schemas.openxmlformats.org/officeDocument/2006/relationships/image" Target="../media/image34.jpe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5" Type="http://schemas.openxmlformats.org/officeDocument/2006/relationships/slide" Target="slide12.xml"/><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jpeg"/><Relationship Id="rId3" Type="http://schemas.openxmlformats.org/officeDocument/2006/relationships/image" Target="../media/image39.png"/><Relationship Id="rId7" Type="http://schemas.openxmlformats.org/officeDocument/2006/relationships/image" Target="../media/image43.jpeg"/><Relationship Id="rId12" Type="http://schemas.openxmlformats.org/officeDocument/2006/relationships/image" Target="../media/image48.jpe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jpeg"/><Relationship Id="rId11" Type="http://schemas.openxmlformats.org/officeDocument/2006/relationships/image" Target="../media/image47.jpeg"/><Relationship Id="rId5" Type="http://schemas.openxmlformats.org/officeDocument/2006/relationships/image" Target="../media/image41.png"/><Relationship Id="rId10" Type="http://schemas.openxmlformats.org/officeDocument/2006/relationships/image" Target="../media/image46.jpeg"/><Relationship Id="rId4" Type="http://schemas.openxmlformats.org/officeDocument/2006/relationships/image" Target="../media/image40.jpeg"/><Relationship Id="rId9" Type="http://schemas.openxmlformats.org/officeDocument/2006/relationships/image" Target="../media/image45.jpeg"/></Relationships>
</file>

<file path=ppt/slides/_rels/slide1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slide" Target="slide18.xml"/><Relationship Id="rId1" Type="http://schemas.openxmlformats.org/officeDocument/2006/relationships/slideLayout" Target="../slideLayouts/slideLayout7.xml"/><Relationship Id="rId4" Type="http://schemas.openxmlformats.org/officeDocument/2006/relationships/hyperlink" Target="#-1,20,&#1057;&#1083;&#1072;&#1081;&#1076; 20"/></Relationships>
</file>

<file path=ppt/slides/_rels/slide15.xml.rels><?xml version="1.0" encoding="UTF-8" standalone="yes"?>
<Relationships xmlns="http://schemas.openxmlformats.org/package/2006/relationships"><Relationship Id="rId8" Type="http://schemas.openxmlformats.org/officeDocument/2006/relationships/hyperlink" Target="#-1,20,&#1057;&#1083;&#1072;&#1081;&#1076; 20"/><Relationship Id="rId3" Type="http://schemas.openxmlformats.org/officeDocument/2006/relationships/image" Target="../media/image54.jpeg"/><Relationship Id="rId7" Type="http://schemas.openxmlformats.org/officeDocument/2006/relationships/image" Target="../media/image58.jpeg"/><Relationship Id="rId2" Type="http://schemas.openxmlformats.org/officeDocument/2006/relationships/image" Target="../media/image53.jpeg"/><Relationship Id="rId1" Type="http://schemas.openxmlformats.org/officeDocument/2006/relationships/slideLayout" Target="../slideLayouts/slideLayout7.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16.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image" Target="../media/image59.jpeg"/><Relationship Id="rId1" Type="http://schemas.openxmlformats.org/officeDocument/2006/relationships/slideLayout" Target="../slideLayouts/slideLayout7.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1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slide" Target="slide17.xml"/></Relationships>
</file>

<file path=ppt/slides/_rels/slide18.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jpeg"/><Relationship Id="rId7" Type="http://schemas.openxmlformats.org/officeDocument/2006/relationships/image" Target="../media/image74.jpeg"/><Relationship Id="rId2" Type="http://schemas.openxmlformats.org/officeDocument/2006/relationships/image" Target="../media/image69.jpeg"/><Relationship Id="rId1" Type="http://schemas.openxmlformats.org/officeDocument/2006/relationships/slideLayout" Target="../slideLayouts/slideLayout7.xml"/><Relationship Id="rId6" Type="http://schemas.openxmlformats.org/officeDocument/2006/relationships/image" Target="../media/image73.jpeg"/><Relationship Id="rId5" Type="http://schemas.openxmlformats.org/officeDocument/2006/relationships/image" Target="../media/image72.png"/><Relationship Id="rId4" Type="http://schemas.openxmlformats.org/officeDocument/2006/relationships/image" Target="../media/image71.jpeg"/><Relationship Id="rId9" Type="http://schemas.openxmlformats.org/officeDocument/2006/relationships/image" Target="../media/image76.jpeg"/></Relationships>
</file>

<file path=ppt/slides/_rels/slide1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image" Target="../media/image80.png"/><Relationship Id="rId4" Type="http://schemas.openxmlformats.org/officeDocument/2006/relationships/image" Target="../media/image79.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image" Target="../media/image6.png"/><Relationship Id="rId7" Type="http://schemas.openxmlformats.org/officeDocument/2006/relationships/slide" Target="slide4.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slide" Target="slide17.xml"/></Relationships>
</file>

<file path=ppt/slides/_rels/slide4.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slide" Target="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image" Target="../media/image30.jpeg"/><Relationship Id="rId4"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214282" y="214290"/>
            <a:ext cx="8715436" cy="6500858"/>
          </a:xfrm>
          <a:prstGeom prst="roundRect">
            <a:avLst/>
          </a:prstGeom>
          <a:gradFill flip="none" rotWithShape="1">
            <a:gsLst>
              <a:gs pos="0">
                <a:schemeClr val="accent3">
                  <a:lumMod val="90000"/>
                  <a:tint val="66000"/>
                  <a:satMod val="160000"/>
                </a:schemeClr>
              </a:gs>
              <a:gs pos="50000">
                <a:schemeClr val="accent3">
                  <a:lumMod val="90000"/>
                  <a:tint val="44500"/>
                  <a:satMod val="160000"/>
                </a:schemeClr>
              </a:gs>
              <a:gs pos="100000">
                <a:schemeClr val="accent3">
                  <a:lumMod val="90000"/>
                  <a:tint val="23500"/>
                  <a:satMod val="160000"/>
                </a:schemeClr>
              </a:gs>
            </a:gsLst>
            <a:lin ang="13500000" scaled="1"/>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effectLst>
                <a:glow rad="139700">
                  <a:schemeClr val="accent6">
                    <a:satMod val="175000"/>
                    <a:alpha val="40000"/>
                  </a:schemeClr>
                </a:glow>
              </a:effectLst>
            </a:endParaRPr>
          </a:p>
        </p:txBody>
      </p:sp>
      <p:sp>
        <p:nvSpPr>
          <p:cNvPr id="3" name="Подзаголовок 2"/>
          <p:cNvSpPr>
            <a:spLocks noGrp="1"/>
          </p:cNvSpPr>
          <p:nvPr>
            <p:ph type="subTitle" idx="1"/>
          </p:nvPr>
        </p:nvSpPr>
        <p:spPr>
          <a:xfrm>
            <a:off x="4929190" y="500042"/>
            <a:ext cx="3829032" cy="542932"/>
          </a:xfrm>
        </p:spPr>
        <p:txBody>
          <a:bodyPr>
            <a:normAutofit/>
          </a:bodyPr>
          <a:lstStyle/>
          <a:p>
            <a:r>
              <a:rPr lang="en-US" sz="2400" b="1" dirty="0" smtClean="0">
                <a:solidFill>
                  <a:schemeClr val="tx1"/>
                </a:solidFill>
              </a:rPr>
              <a:t>Virtual excursion</a:t>
            </a:r>
            <a:endParaRPr lang="ru-RU" sz="2400" b="1" dirty="0" smtClean="0">
              <a:solidFill>
                <a:schemeClr val="tx1"/>
              </a:solidFill>
            </a:endParaRPr>
          </a:p>
        </p:txBody>
      </p:sp>
      <p:sp>
        <p:nvSpPr>
          <p:cNvPr id="4" name="TextBox 3"/>
          <p:cNvSpPr txBox="1"/>
          <p:nvPr/>
        </p:nvSpPr>
        <p:spPr>
          <a:xfrm>
            <a:off x="4929190" y="4714884"/>
            <a:ext cx="4214810" cy="1938992"/>
          </a:xfrm>
          <a:prstGeom prst="rect">
            <a:avLst/>
          </a:prstGeom>
          <a:noFill/>
        </p:spPr>
        <p:txBody>
          <a:bodyPr wrap="square" rtlCol="0">
            <a:spAutoFit/>
          </a:bodyPr>
          <a:lstStyle/>
          <a:p>
            <a:pPr algn="ctr"/>
            <a:r>
              <a:rPr lang="ru-RU" sz="2400" b="1" dirty="0" smtClean="0"/>
              <a:t>Грязнова Валентина Сергеевна, </a:t>
            </a:r>
            <a:endParaRPr lang="en-US" sz="2400" b="1" dirty="0" smtClean="0"/>
          </a:p>
          <a:p>
            <a:r>
              <a:rPr lang="ru-RU" sz="2400" dirty="0" smtClean="0"/>
              <a:t>учитель английского языка </a:t>
            </a:r>
          </a:p>
          <a:p>
            <a:r>
              <a:rPr lang="ru-RU" sz="2400" dirty="0" smtClean="0"/>
              <a:t>МОУ «Лицей №1» п.Тюльган Оренбургской области</a:t>
            </a:r>
            <a:endParaRPr lang="ru-RU" sz="2400" dirty="0"/>
          </a:p>
        </p:txBody>
      </p:sp>
      <p:sp>
        <p:nvSpPr>
          <p:cNvPr id="6" name="TextBox 5"/>
          <p:cNvSpPr txBox="1"/>
          <p:nvPr/>
        </p:nvSpPr>
        <p:spPr>
          <a:xfrm>
            <a:off x="5214942" y="1142984"/>
            <a:ext cx="3429024" cy="3539430"/>
          </a:xfrm>
          <a:prstGeom prst="rect">
            <a:avLst/>
          </a:prstGeom>
          <a:noFill/>
        </p:spPr>
        <p:txBody>
          <a:bodyPr wrap="square" rtlCol="0">
            <a:spAutoFit/>
          </a:bodyPr>
          <a:lstStyle/>
          <a:p>
            <a:pPr algn="ctr"/>
            <a:r>
              <a:rPr lang="en-US" sz="3200" b="1" dirty="0" smtClean="0"/>
              <a:t>Literary Places </a:t>
            </a:r>
          </a:p>
          <a:p>
            <a:pPr algn="ctr"/>
            <a:r>
              <a:rPr lang="en-US" sz="3200" b="1" dirty="0" smtClean="0"/>
              <a:t>of</a:t>
            </a:r>
          </a:p>
          <a:p>
            <a:pPr algn="ctr"/>
            <a:r>
              <a:rPr lang="en-US" sz="3200" b="1" dirty="0" smtClean="0"/>
              <a:t>The United Kingdom of</a:t>
            </a:r>
          </a:p>
          <a:p>
            <a:pPr algn="ctr"/>
            <a:r>
              <a:rPr lang="en-US" sz="3200" b="1" dirty="0" smtClean="0"/>
              <a:t>Great Britain</a:t>
            </a:r>
          </a:p>
          <a:p>
            <a:pPr algn="ctr"/>
            <a:r>
              <a:rPr lang="en-US" sz="3200" b="1" dirty="0" smtClean="0"/>
              <a:t>and</a:t>
            </a:r>
          </a:p>
          <a:p>
            <a:pPr algn="ctr"/>
            <a:r>
              <a:rPr lang="en-US" sz="3200" b="1" dirty="0" smtClean="0"/>
              <a:t>Northern Ireland</a:t>
            </a:r>
          </a:p>
        </p:txBody>
      </p:sp>
      <p:pic>
        <p:nvPicPr>
          <p:cNvPr id="12" name="cinemusic_-_ss_11__u_kostra_.mp3">
            <a:hlinkClick r:id="" action="ppaction://media"/>
          </p:cNvPr>
          <p:cNvPicPr>
            <a:picLocks noRot="1" noChangeAspect="1"/>
          </p:cNvPicPr>
          <p:nvPr>
            <a:audioFile r:link="rId1"/>
          </p:nvPr>
        </p:nvPicPr>
        <p:blipFill>
          <a:blip r:embed="rId4" cstate="email"/>
          <a:stretch>
            <a:fillRect/>
          </a:stretch>
        </p:blipFill>
        <p:spPr>
          <a:xfrm>
            <a:off x="1214414" y="2786058"/>
            <a:ext cx="304800" cy="304800"/>
          </a:xfrm>
          <a:prstGeom prst="rect">
            <a:avLst/>
          </a:prstGeom>
        </p:spPr>
      </p:pic>
      <p:pic>
        <p:nvPicPr>
          <p:cNvPr id="1027" name="Picture 3"/>
          <p:cNvPicPr>
            <a:picLocks noChangeAspect="1" noChangeArrowheads="1"/>
          </p:cNvPicPr>
          <p:nvPr/>
        </p:nvPicPr>
        <p:blipFill>
          <a:blip r:embed="rId5" cstate="email"/>
          <a:srcRect/>
          <a:stretch>
            <a:fillRect/>
          </a:stretch>
        </p:blipFill>
        <p:spPr bwMode="auto">
          <a:xfrm>
            <a:off x="214282" y="642918"/>
            <a:ext cx="4641852" cy="5500726"/>
          </a:xfrm>
          <a:prstGeom prst="roundRect">
            <a:avLst/>
          </a:prstGeom>
          <a:noFill/>
          <a:ln w="9525">
            <a:noFill/>
            <a:miter lim="800000"/>
            <a:headEnd/>
            <a:tailEnd/>
          </a:ln>
          <a:effectLst/>
          <a:scene3d>
            <a:camera prst="orthographicFront"/>
            <a:lightRig rig="threePt" dir="t"/>
          </a:scene3d>
          <a:sp3d>
            <a:bevelT/>
          </a:sp3d>
        </p:spPr>
      </p:pic>
      <p:pic>
        <p:nvPicPr>
          <p:cNvPr id="10" name="01auld_lang_syne_mp3_13243.mp3">
            <a:hlinkClick r:id="" action="ppaction://media"/>
          </p:cNvPr>
          <p:cNvPicPr>
            <a:picLocks noRot="1" noChangeAspect="1"/>
          </p:cNvPicPr>
          <p:nvPr>
            <a:audioFile r:link="rId2"/>
          </p:nvPr>
        </p:nvPicPr>
        <p:blipFill>
          <a:blip r:embed="rId4" cstate="email"/>
          <a:stretch>
            <a:fillRect/>
          </a:stretch>
        </p:blipFill>
        <p:spPr>
          <a:xfrm>
            <a:off x="10715668" y="2571744"/>
            <a:ext cx="304800" cy="304800"/>
          </a:xfrm>
          <a:prstGeom prst="rect">
            <a:avLst/>
          </a:prstGeom>
        </p:spPr>
      </p:pic>
      <p:pic>
        <p:nvPicPr>
          <p:cNvPr id="1026" name="Picture 2" descr="C:\Users\Мила\Desktop\logotip.png"/>
          <p:cNvPicPr>
            <a:picLocks noChangeAspect="1" noChangeArrowheads="1"/>
          </p:cNvPicPr>
          <p:nvPr/>
        </p:nvPicPr>
        <p:blipFill>
          <a:blip r:embed="rId6" cstate="email"/>
          <a:srcRect/>
          <a:stretch>
            <a:fillRect/>
          </a:stretch>
        </p:blipFill>
        <p:spPr bwMode="auto">
          <a:xfrm>
            <a:off x="8501090" y="0"/>
            <a:ext cx="642910" cy="424142"/>
          </a:xfrm>
          <a:prstGeom prst="rect">
            <a:avLst/>
          </a:prstGeom>
          <a:noFill/>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0"/>
                                        <p:tgtEl>
                                          <p:spTgt spid="4"/>
                                        </p:tgtEl>
                                      </p:cBhvr>
                                    </p:animEffect>
                                  </p:childTnLst>
                                </p:cTn>
                              </p:par>
                              <p:par>
                                <p:cTn id="8" presetID="22" presetClass="entr" presetSubtype="4" fill="hold" nodeType="withEffect">
                                  <p:stCondLst>
                                    <p:cond delay="0"/>
                                  </p:stCondLst>
                                  <p:iterate type="lt">
                                    <p:tmPct val="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down)">
                                      <p:cBhvr>
                                        <p:cTn id="10" dur="5000"/>
                                        <p:tgtEl>
                                          <p:spTgt spid="6">
                                            <p:txEl>
                                              <p:pRg st="0" end="0"/>
                                            </p:txEl>
                                          </p:spTgt>
                                        </p:tgtEl>
                                      </p:cBhvr>
                                    </p:animEffect>
                                  </p:childTnLst>
                                </p:cTn>
                              </p:par>
                              <p:par>
                                <p:cTn id="11" presetID="22" presetClass="entr" presetSubtype="4" fill="hold" nodeType="withEffect">
                                  <p:stCondLst>
                                    <p:cond delay="0"/>
                                  </p:stCondLst>
                                  <p:iterate type="lt">
                                    <p:tmPct val="0"/>
                                  </p:iterate>
                                  <p:childTnLst>
                                    <p:set>
                                      <p:cBhvr>
                                        <p:cTn id="12" dur="1" fill="hold">
                                          <p:stCondLst>
                                            <p:cond delay="0"/>
                                          </p:stCondLst>
                                        </p:cTn>
                                        <p:tgtEl>
                                          <p:spTgt spid="6">
                                            <p:txEl>
                                              <p:pRg st="1" end="1"/>
                                            </p:txEl>
                                          </p:spTgt>
                                        </p:tgtEl>
                                        <p:attrNameLst>
                                          <p:attrName>style.visibility</p:attrName>
                                        </p:attrNameLst>
                                      </p:cBhvr>
                                      <p:to>
                                        <p:strVal val="visible"/>
                                      </p:to>
                                    </p:set>
                                    <p:animEffect transition="in" filter="wipe(down)">
                                      <p:cBhvr>
                                        <p:cTn id="13" dur="5000"/>
                                        <p:tgtEl>
                                          <p:spTgt spid="6">
                                            <p:txEl>
                                              <p:pRg st="1" end="1"/>
                                            </p:txEl>
                                          </p:spTgt>
                                        </p:tgtEl>
                                      </p:cBhvr>
                                    </p:animEffect>
                                  </p:childTnLst>
                                </p:cTn>
                              </p:par>
                              <p:par>
                                <p:cTn id="14" presetID="22" presetClass="entr" presetSubtype="4" fill="hold" nodeType="withEffect">
                                  <p:stCondLst>
                                    <p:cond delay="0"/>
                                  </p:stCondLst>
                                  <p:iterate type="lt">
                                    <p:tmPct val="0"/>
                                  </p:iterate>
                                  <p:childTnLst>
                                    <p:set>
                                      <p:cBhvr>
                                        <p:cTn id="15" dur="1" fill="hold">
                                          <p:stCondLst>
                                            <p:cond delay="0"/>
                                          </p:stCondLst>
                                        </p:cTn>
                                        <p:tgtEl>
                                          <p:spTgt spid="6">
                                            <p:txEl>
                                              <p:pRg st="2" end="2"/>
                                            </p:txEl>
                                          </p:spTgt>
                                        </p:tgtEl>
                                        <p:attrNameLst>
                                          <p:attrName>style.visibility</p:attrName>
                                        </p:attrNameLst>
                                      </p:cBhvr>
                                      <p:to>
                                        <p:strVal val="visible"/>
                                      </p:to>
                                    </p:set>
                                    <p:animEffect transition="in" filter="wipe(down)">
                                      <p:cBhvr>
                                        <p:cTn id="16" dur="5000"/>
                                        <p:tgtEl>
                                          <p:spTgt spid="6">
                                            <p:txEl>
                                              <p:pRg st="2" end="2"/>
                                            </p:txEl>
                                          </p:spTgt>
                                        </p:tgtEl>
                                      </p:cBhvr>
                                    </p:animEffect>
                                  </p:childTnLst>
                                </p:cTn>
                              </p:par>
                              <p:par>
                                <p:cTn id="17" presetID="22" presetClass="entr" presetSubtype="4" fill="hold" nodeType="withEffect">
                                  <p:stCondLst>
                                    <p:cond delay="0"/>
                                  </p:stCondLst>
                                  <p:iterate type="lt">
                                    <p:tmPct val="0"/>
                                  </p:iterate>
                                  <p:childTnLst>
                                    <p:set>
                                      <p:cBhvr>
                                        <p:cTn id="18" dur="1" fill="hold">
                                          <p:stCondLst>
                                            <p:cond delay="0"/>
                                          </p:stCondLst>
                                        </p:cTn>
                                        <p:tgtEl>
                                          <p:spTgt spid="6">
                                            <p:txEl>
                                              <p:pRg st="3" end="3"/>
                                            </p:txEl>
                                          </p:spTgt>
                                        </p:tgtEl>
                                        <p:attrNameLst>
                                          <p:attrName>style.visibility</p:attrName>
                                        </p:attrNameLst>
                                      </p:cBhvr>
                                      <p:to>
                                        <p:strVal val="visible"/>
                                      </p:to>
                                    </p:set>
                                    <p:animEffect transition="in" filter="wipe(down)">
                                      <p:cBhvr>
                                        <p:cTn id="19" dur="5000"/>
                                        <p:tgtEl>
                                          <p:spTgt spid="6">
                                            <p:txEl>
                                              <p:pRg st="3" end="3"/>
                                            </p:txEl>
                                          </p:spTgt>
                                        </p:tgtEl>
                                      </p:cBhvr>
                                    </p:animEffect>
                                  </p:childTnLst>
                                </p:cTn>
                              </p:par>
                              <p:par>
                                <p:cTn id="20" presetID="22" presetClass="entr" presetSubtype="4" fill="hold" nodeType="withEffect">
                                  <p:stCondLst>
                                    <p:cond delay="0"/>
                                  </p:stCondLst>
                                  <p:iterate type="lt">
                                    <p:tmPct val="0"/>
                                  </p:iterate>
                                  <p:childTnLst>
                                    <p:set>
                                      <p:cBhvr>
                                        <p:cTn id="21" dur="1" fill="hold">
                                          <p:stCondLst>
                                            <p:cond delay="0"/>
                                          </p:stCondLst>
                                        </p:cTn>
                                        <p:tgtEl>
                                          <p:spTgt spid="6">
                                            <p:txEl>
                                              <p:pRg st="4" end="4"/>
                                            </p:txEl>
                                          </p:spTgt>
                                        </p:tgtEl>
                                        <p:attrNameLst>
                                          <p:attrName>style.visibility</p:attrName>
                                        </p:attrNameLst>
                                      </p:cBhvr>
                                      <p:to>
                                        <p:strVal val="visible"/>
                                      </p:to>
                                    </p:set>
                                    <p:animEffect transition="in" filter="wipe(down)">
                                      <p:cBhvr>
                                        <p:cTn id="22" dur="5000"/>
                                        <p:tgtEl>
                                          <p:spTgt spid="6">
                                            <p:txEl>
                                              <p:pRg st="4" end="4"/>
                                            </p:txEl>
                                          </p:spTgt>
                                        </p:tgtEl>
                                      </p:cBhvr>
                                    </p:animEffect>
                                  </p:childTnLst>
                                </p:cTn>
                              </p:par>
                              <p:par>
                                <p:cTn id="23" presetID="22" presetClass="entr" presetSubtype="4" fill="hold" nodeType="withEffect">
                                  <p:stCondLst>
                                    <p:cond delay="0"/>
                                  </p:stCondLst>
                                  <p:iterate type="lt">
                                    <p:tmPct val="0"/>
                                  </p:iterate>
                                  <p:childTnLst>
                                    <p:set>
                                      <p:cBhvr>
                                        <p:cTn id="24" dur="1" fill="hold">
                                          <p:stCondLst>
                                            <p:cond delay="0"/>
                                          </p:stCondLst>
                                        </p:cTn>
                                        <p:tgtEl>
                                          <p:spTgt spid="6">
                                            <p:txEl>
                                              <p:pRg st="5" end="5"/>
                                            </p:txEl>
                                          </p:spTgt>
                                        </p:tgtEl>
                                        <p:attrNameLst>
                                          <p:attrName>style.visibility</p:attrName>
                                        </p:attrNameLst>
                                      </p:cBhvr>
                                      <p:to>
                                        <p:strVal val="visible"/>
                                      </p:to>
                                    </p:set>
                                    <p:animEffect transition="in" filter="wipe(down)">
                                      <p:cBhvr>
                                        <p:cTn id="25" dur="5000"/>
                                        <p:tgtEl>
                                          <p:spTgt spid="6">
                                            <p:txEl>
                                              <p:pRg st="5" end="5"/>
                                            </p:txEl>
                                          </p:spTgt>
                                        </p:tgtEl>
                                      </p:cBhvr>
                                    </p:animEffect>
                                  </p:childTnLst>
                                </p:cTn>
                              </p:par>
                            </p:childTnLst>
                          </p:cTn>
                        </p:par>
                        <p:par>
                          <p:cTn id="26" fill="hold">
                            <p:stCondLst>
                              <p:cond delay="5000"/>
                            </p:stCondLst>
                            <p:childTnLst>
                              <p:par>
                                <p:cTn id="27" presetID="3" presetClass="emph" presetSubtype="2" fill="hold" grpId="0" nodeType="afterEffect">
                                  <p:stCondLst>
                                    <p:cond delay="0"/>
                                  </p:stCondLst>
                                  <p:iterate type="lt">
                                    <p:tmPct val="0"/>
                                  </p:iterate>
                                  <p:childTnLst>
                                    <p:animClr clrSpc="rgb">
                                      <p:cBhvr override="childStyle">
                                        <p:cTn id="28" dur="3000" fill="hold"/>
                                        <p:tgtEl>
                                          <p:spTgt spid="6">
                                            <p:txEl>
                                              <p:pRg st="0" end="0"/>
                                            </p:txEl>
                                          </p:spTgt>
                                        </p:tgtEl>
                                        <p:attrNameLst>
                                          <p:attrName>style.color</p:attrName>
                                        </p:attrNameLst>
                                      </p:cBhvr>
                                      <p:to>
                                        <a:schemeClr val="accent2"/>
                                      </p:to>
                                    </p:animClr>
                                  </p:childTnLst>
                                </p:cTn>
                              </p:par>
                            </p:childTnLst>
                          </p:cTn>
                        </p:par>
                        <p:par>
                          <p:cTn id="29" fill="hold">
                            <p:stCondLst>
                              <p:cond delay="8000"/>
                            </p:stCondLst>
                            <p:childTnLst>
                              <p:par>
                                <p:cTn id="30" presetID="3" presetClass="emph" presetSubtype="2" fill="hold" grpId="0" nodeType="afterEffect">
                                  <p:stCondLst>
                                    <p:cond delay="0"/>
                                  </p:stCondLst>
                                  <p:iterate type="lt">
                                    <p:tmPct val="0"/>
                                  </p:iterate>
                                  <p:childTnLst>
                                    <p:animClr clrSpc="rgb">
                                      <p:cBhvr override="childStyle">
                                        <p:cTn id="31" dur="3000" fill="hold"/>
                                        <p:tgtEl>
                                          <p:spTgt spid="6">
                                            <p:txEl>
                                              <p:pRg st="1" end="1"/>
                                            </p:txEl>
                                          </p:spTgt>
                                        </p:tgtEl>
                                        <p:attrNameLst>
                                          <p:attrName>style.color</p:attrName>
                                        </p:attrNameLst>
                                      </p:cBhvr>
                                      <p:to>
                                        <a:schemeClr val="accent2"/>
                                      </p:to>
                                    </p:animClr>
                                  </p:childTnLst>
                                </p:cTn>
                              </p:par>
                            </p:childTnLst>
                          </p:cTn>
                        </p:par>
                        <p:par>
                          <p:cTn id="32" fill="hold">
                            <p:stCondLst>
                              <p:cond delay="11000"/>
                            </p:stCondLst>
                            <p:childTnLst>
                              <p:par>
                                <p:cTn id="33" presetID="3" presetClass="emph" presetSubtype="2" fill="hold" grpId="0" nodeType="afterEffect">
                                  <p:stCondLst>
                                    <p:cond delay="0"/>
                                  </p:stCondLst>
                                  <p:iterate type="lt">
                                    <p:tmPct val="0"/>
                                  </p:iterate>
                                  <p:childTnLst>
                                    <p:animClr clrSpc="rgb">
                                      <p:cBhvr override="childStyle">
                                        <p:cTn id="34" dur="3000" fill="hold"/>
                                        <p:tgtEl>
                                          <p:spTgt spid="6">
                                            <p:txEl>
                                              <p:pRg st="2" end="2"/>
                                            </p:txEl>
                                          </p:spTgt>
                                        </p:tgtEl>
                                        <p:attrNameLst>
                                          <p:attrName>style.color</p:attrName>
                                        </p:attrNameLst>
                                      </p:cBhvr>
                                      <p:to>
                                        <a:schemeClr val="accent2"/>
                                      </p:to>
                                    </p:animClr>
                                  </p:childTnLst>
                                </p:cTn>
                              </p:par>
                            </p:childTnLst>
                          </p:cTn>
                        </p:par>
                        <p:par>
                          <p:cTn id="35" fill="hold">
                            <p:stCondLst>
                              <p:cond delay="14000"/>
                            </p:stCondLst>
                            <p:childTnLst>
                              <p:par>
                                <p:cTn id="36" presetID="3" presetClass="emph" presetSubtype="2" fill="hold" grpId="0" nodeType="afterEffect">
                                  <p:stCondLst>
                                    <p:cond delay="0"/>
                                  </p:stCondLst>
                                  <p:iterate type="lt">
                                    <p:tmPct val="0"/>
                                  </p:iterate>
                                  <p:childTnLst>
                                    <p:animClr clrSpc="rgb">
                                      <p:cBhvr override="childStyle">
                                        <p:cTn id="37" dur="3000" fill="hold"/>
                                        <p:tgtEl>
                                          <p:spTgt spid="6">
                                            <p:txEl>
                                              <p:pRg st="3" end="3"/>
                                            </p:txEl>
                                          </p:spTgt>
                                        </p:tgtEl>
                                        <p:attrNameLst>
                                          <p:attrName>style.color</p:attrName>
                                        </p:attrNameLst>
                                      </p:cBhvr>
                                      <p:to>
                                        <a:schemeClr val="accent2"/>
                                      </p:to>
                                    </p:animClr>
                                  </p:childTnLst>
                                </p:cTn>
                              </p:par>
                            </p:childTnLst>
                          </p:cTn>
                        </p:par>
                        <p:par>
                          <p:cTn id="38" fill="hold">
                            <p:stCondLst>
                              <p:cond delay="17000"/>
                            </p:stCondLst>
                            <p:childTnLst>
                              <p:par>
                                <p:cTn id="39" presetID="3" presetClass="emph" presetSubtype="2" fill="hold" grpId="0" nodeType="afterEffect">
                                  <p:stCondLst>
                                    <p:cond delay="0"/>
                                  </p:stCondLst>
                                  <p:iterate type="lt">
                                    <p:tmPct val="0"/>
                                  </p:iterate>
                                  <p:childTnLst>
                                    <p:animClr clrSpc="rgb">
                                      <p:cBhvr override="childStyle">
                                        <p:cTn id="40" dur="3000" fill="hold"/>
                                        <p:tgtEl>
                                          <p:spTgt spid="6">
                                            <p:txEl>
                                              <p:pRg st="4" end="4"/>
                                            </p:txEl>
                                          </p:spTgt>
                                        </p:tgtEl>
                                        <p:attrNameLst>
                                          <p:attrName>style.color</p:attrName>
                                        </p:attrNameLst>
                                      </p:cBhvr>
                                      <p:to>
                                        <a:schemeClr val="accent2"/>
                                      </p:to>
                                    </p:animClr>
                                  </p:childTnLst>
                                </p:cTn>
                              </p:par>
                            </p:childTnLst>
                          </p:cTn>
                        </p:par>
                        <p:par>
                          <p:cTn id="41" fill="hold">
                            <p:stCondLst>
                              <p:cond delay="20000"/>
                            </p:stCondLst>
                            <p:childTnLst>
                              <p:par>
                                <p:cTn id="42" presetID="3" presetClass="emph" presetSubtype="2" fill="hold" grpId="0" nodeType="afterEffect">
                                  <p:stCondLst>
                                    <p:cond delay="0"/>
                                  </p:stCondLst>
                                  <p:iterate type="lt">
                                    <p:tmPct val="0"/>
                                  </p:iterate>
                                  <p:childTnLst>
                                    <p:animClr clrSpc="rgb">
                                      <p:cBhvr override="childStyle">
                                        <p:cTn id="43" dur="3000" fill="hold"/>
                                        <p:tgtEl>
                                          <p:spTgt spid="6">
                                            <p:txEl>
                                              <p:pRg st="5" end="5"/>
                                            </p:txEl>
                                          </p:spTgt>
                                        </p:tgtEl>
                                        <p:attrNameLst>
                                          <p:attrName>style.color</p:attrName>
                                        </p:attrNameLst>
                                      </p:cBhvr>
                                      <p:to>
                                        <a:schemeClr val="accent2"/>
                                      </p:to>
                                    </p:animClr>
                                  </p:childTnLst>
                                </p:cTn>
                              </p:par>
                            </p:childTnLst>
                          </p:cTn>
                        </p:par>
                        <p:par>
                          <p:cTn id="44" fill="hold">
                            <p:stCondLst>
                              <p:cond delay="23000"/>
                            </p:stCondLst>
                            <p:childTnLst>
                              <p:par>
                                <p:cTn id="45" presetID="1" presetClass="mediacall" presetSubtype="0" fill="hold" nodeType="afterEffect">
                                  <p:stCondLst>
                                    <p:cond delay="0"/>
                                  </p:stCondLst>
                                  <p:childTnLst>
                                    <p:cmd type="call" cmd="playFrom(0.0)">
                                      <p:cBhvr>
                                        <p:cTn id="4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3">
                <p:cTn id="47" fill="hold" display="0">
                  <p:stCondLst>
                    <p:cond delay="indefinite"/>
                  </p:stCondLst>
                  <p:endCondLst>
                    <p:cond evt="onPrev" delay="0">
                      <p:tgtEl>
                        <p:sldTgt/>
                      </p:tgtEl>
                    </p:cond>
                    <p:cond evt="onStopAudio" delay="0">
                      <p:tgtEl>
                        <p:sldTgt/>
                      </p:tgtEl>
                    </p:cond>
                  </p:endCondLst>
                </p:cTn>
                <p:tgtEl>
                  <p:spTgt spid="12"/>
                </p:tgtEl>
              </p:cMediaNode>
            </p:audio>
            <p:audio>
              <p:cMediaNode numSld="999">
                <p:cTn id="48" repeatCount="indefinite" fill="hold" display="0">
                  <p:stCondLst>
                    <p:cond delay="indefinite"/>
                  </p:stCondLst>
                  <p:endCondLst>
                    <p:cond evt="onPrev" delay="0">
                      <p:tgtEl>
                        <p:sldTgt/>
                      </p:tgtEl>
                    </p:cond>
                    <p:cond evt="onStopAudio" delay="0">
                      <p:tgtEl>
                        <p:sldTgt/>
                      </p:tgtEl>
                    </p:cond>
                  </p:endCondLst>
                </p:cTn>
                <p:tgtEl>
                  <p:spTgt spid="10"/>
                </p:tgtEl>
              </p:cMediaNode>
            </p:audio>
          </p:childTnLst>
        </p:cTn>
      </p:par>
    </p:tnLst>
    <p:bldLst>
      <p:bldP spid="4" grpId="0"/>
      <p:bldP spid="6"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Группа 10"/>
          <p:cNvGrpSpPr/>
          <p:nvPr/>
        </p:nvGrpSpPr>
        <p:grpSpPr>
          <a:xfrm>
            <a:off x="500034" y="714356"/>
            <a:ext cx="7929618" cy="5929354"/>
            <a:chOff x="714348" y="714356"/>
            <a:chExt cx="7929618" cy="5929354"/>
          </a:xfrm>
        </p:grpSpPr>
        <p:sp>
          <p:nvSpPr>
            <p:cNvPr id="2" name="TextBox 1"/>
            <p:cNvSpPr txBox="1"/>
            <p:nvPr/>
          </p:nvSpPr>
          <p:spPr>
            <a:xfrm>
              <a:off x="4500562" y="4786322"/>
              <a:ext cx="4143404" cy="1200329"/>
            </a:xfrm>
            <a:prstGeom prst="rect">
              <a:avLst/>
            </a:prstGeom>
            <a:noFill/>
          </p:spPr>
          <p:txBody>
            <a:bodyPr wrap="square" rtlCol="0">
              <a:spAutoFit/>
            </a:bodyPr>
            <a:lstStyle/>
            <a:p>
              <a:r>
                <a:rPr lang="en-US" sz="2400" b="1" dirty="0" smtClean="0">
                  <a:solidFill>
                    <a:srgbClr val="002060"/>
                  </a:solidFill>
                </a:rPr>
                <a:t>Wales inspired Lewis </a:t>
              </a:r>
              <a:r>
                <a:rPr lang="en-US" sz="2400" b="1" dirty="0" err="1" smtClean="0">
                  <a:solidFill>
                    <a:srgbClr val="002060"/>
                  </a:solidFill>
                </a:rPr>
                <a:t>Carrol</a:t>
              </a:r>
              <a:r>
                <a:rPr lang="en-US" sz="2400" b="1" dirty="0" smtClean="0">
                  <a:solidFill>
                    <a:srgbClr val="002060"/>
                  </a:solidFill>
                </a:rPr>
                <a:t> to write his literary treasure “ Alice in Wonderland’</a:t>
              </a:r>
              <a:endParaRPr lang="ru-RU" sz="2400" b="1" dirty="0">
                <a:solidFill>
                  <a:srgbClr val="002060"/>
                </a:solidFill>
              </a:endParaRPr>
            </a:p>
          </p:txBody>
        </p:sp>
        <p:sp>
          <p:nvSpPr>
            <p:cNvPr id="9" name="Скругленный прямоугольник 8"/>
            <p:cNvSpPr/>
            <p:nvPr/>
          </p:nvSpPr>
          <p:spPr>
            <a:xfrm>
              <a:off x="1357290" y="6143644"/>
              <a:ext cx="2000264" cy="500066"/>
            </a:xfrm>
            <a:prstGeom prst="roundRect">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2060"/>
                  </a:solidFill>
                </a:rPr>
                <a:t>Lewis </a:t>
              </a:r>
              <a:r>
                <a:rPr lang="en-US" sz="2400" b="1" dirty="0" err="1" smtClean="0">
                  <a:solidFill>
                    <a:srgbClr val="002060"/>
                  </a:solidFill>
                </a:rPr>
                <a:t>Carrol</a:t>
              </a:r>
              <a:endParaRPr lang="en-US" sz="2400" b="1" dirty="0" smtClean="0">
                <a:solidFill>
                  <a:srgbClr val="002060"/>
                </a:solidFill>
              </a:endParaRPr>
            </a:p>
          </p:txBody>
        </p:sp>
        <p:pic>
          <p:nvPicPr>
            <p:cNvPr id="2050" name="Picture 2"/>
            <p:cNvPicPr>
              <a:picLocks noChangeAspect="1" noChangeArrowheads="1"/>
            </p:cNvPicPr>
            <p:nvPr/>
          </p:nvPicPr>
          <p:blipFill>
            <a:blip r:embed="rId2" cstate="email"/>
            <a:stretch>
              <a:fillRect/>
            </a:stretch>
          </p:blipFill>
          <p:spPr bwMode="auto">
            <a:xfrm>
              <a:off x="714348" y="714356"/>
              <a:ext cx="3607619" cy="5257444"/>
            </a:xfrm>
            <a:prstGeom prst="roundRect">
              <a:avLst/>
            </a:prstGeom>
            <a:noFill/>
            <a:ln w="28575">
              <a:solidFill>
                <a:schemeClr val="bg1">
                  <a:lumMod val="75000"/>
                </a:schemeClr>
              </a:solidFill>
              <a:miter lim="800000"/>
              <a:headEnd/>
              <a:tailEnd/>
            </a:ln>
            <a:effectLst/>
          </p:spPr>
        </p:pic>
        <p:pic>
          <p:nvPicPr>
            <p:cNvPr id="2051" name="Picture 3"/>
            <p:cNvPicPr>
              <a:picLocks noChangeAspect="1" noChangeArrowheads="1"/>
            </p:cNvPicPr>
            <p:nvPr/>
          </p:nvPicPr>
          <p:blipFill>
            <a:blip r:embed="rId3" cstate="email"/>
            <a:stretch>
              <a:fillRect/>
            </a:stretch>
          </p:blipFill>
          <p:spPr bwMode="auto">
            <a:xfrm>
              <a:off x="5833155" y="857232"/>
              <a:ext cx="2548413" cy="3786214"/>
            </a:xfrm>
            <a:prstGeom prst="roundRect">
              <a:avLst/>
            </a:prstGeom>
            <a:noFill/>
            <a:ln w="9525">
              <a:solidFill>
                <a:schemeClr val="bg1">
                  <a:lumMod val="75000"/>
                </a:schemeClr>
              </a:solidFill>
              <a:miter lim="800000"/>
              <a:headEnd/>
              <a:tailEnd/>
            </a:ln>
            <a:effectLst/>
          </p:spPr>
        </p:pic>
      </p:grpSp>
      <p:grpSp>
        <p:nvGrpSpPr>
          <p:cNvPr id="12" name="Группа 11"/>
          <p:cNvGrpSpPr/>
          <p:nvPr/>
        </p:nvGrpSpPr>
        <p:grpSpPr>
          <a:xfrm>
            <a:off x="357158" y="571480"/>
            <a:ext cx="8072494" cy="5319449"/>
            <a:chOff x="500034" y="928670"/>
            <a:chExt cx="8072494" cy="5319449"/>
          </a:xfrm>
        </p:grpSpPr>
        <p:pic>
          <p:nvPicPr>
            <p:cNvPr id="14" name="Picture 2"/>
            <p:cNvPicPr>
              <a:picLocks noChangeAspect="1" noChangeArrowheads="1"/>
            </p:cNvPicPr>
            <p:nvPr/>
          </p:nvPicPr>
          <p:blipFill>
            <a:blip r:embed="rId4" cstate="email"/>
            <a:srcRect/>
            <a:stretch>
              <a:fillRect/>
            </a:stretch>
          </p:blipFill>
          <p:spPr bwMode="auto">
            <a:xfrm>
              <a:off x="500034" y="928670"/>
              <a:ext cx="3571900" cy="4643470"/>
            </a:xfrm>
            <a:prstGeom prst="roundRect">
              <a:avLst/>
            </a:prstGeom>
            <a:noFill/>
            <a:ln w="28575">
              <a:solidFill>
                <a:schemeClr val="bg1">
                  <a:lumMod val="75000"/>
                </a:schemeClr>
              </a:solidFill>
              <a:miter lim="800000"/>
              <a:headEnd/>
              <a:tailEnd/>
            </a:ln>
            <a:effectLst/>
          </p:spPr>
        </p:pic>
        <p:sp>
          <p:nvSpPr>
            <p:cNvPr id="16" name="TextBox 15"/>
            <p:cNvSpPr txBox="1"/>
            <p:nvPr/>
          </p:nvSpPr>
          <p:spPr>
            <a:xfrm>
              <a:off x="642910" y="5786454"/>
              <a:ext cx="3191323" cy="461665"/>
            </a:xfrm>
            <a:prstGeom prst="rect">
              <a:avLst/>
            </a:prstGeom>
            <a:solidFill>
              <a:schemeClr val="bg2">
                <a:lumMod val="90000"/>
              </a:schemeClr>
            </a:solidFill>
            <a:ln>
              <a:solidFill>
                <a:schemeClr val="bg1">
                  <a:lumMod val="75000"/>
                </a:schemeClr>
              </a:solidFill>
            </a:ln>
          </p:spPr>
          <p:txBody>
            <a:bodyPr wrap="none" rtlCol="0">
              <a:spAutoFit/>
            </a:bodyPr>
            <a:lstStyle/>
            <a:p>
              <a:r>
                <a:rPr lang="en-US" sz="2400" b="1" dirty="0" smtClean="0">
                  <a:solidFill>
                    <a:srgbClr val="002060"/>
                  </a:solidFill>
                </a:rPr>
                <a:t>White Rabbit Memorial</a:t>
              </a:r>
              <a:endParaRPr lang="ru-RU" sz="2400" b="1" dirty="0">
                <a:solidFill>
                  <a:srgbClr val="002060"/>
                </a:solidFill>
              </a:endParaRPr>
            </a:p>
          </p:txBody>
        </p:sp>
        <p:sp>
          <p:nvSpPr>
            <p:cNvPr id="17" name="Прямоугольник 16"/>
            <p:cNvSpPr/>
            <p:nvPr/>
          </p:nvSpPr>
          <p:spPr>
            <a:xfrm>
              <a:off x="4714876" y="4357694"/>
              <a:ext cx="3786214" cy="830997"/>
            </a:xfrm>
            <a:prstGeom prst="rect">
              <a:avLst/>
            </a:prstGeom>
          </p:spPr>
          <p:txBody>
            <a:bodyPr wrap="square">
              <a:spAutoFit/>
            </a:bodyPr>
            <a:lstStyle/>
            <a:p>
              <a:pPr algn="r"/>
              <a:r>
                <a:rPr lang="ru-RU" sz="2400" b="1" dirty="0" err="1" smtClean="0">
                  <a:solidFill>
                    <a:srgbClr val="002060"/>
                  </a:solidFill>
                </a:rPr>
                <a:t>Guardian</a:t>
              </a:r>
              <a:r>
                <a:rPr lang="ru-RU" sz="2400" b="1" dirty="0" smtClean="0">
                  <a:solidFill>
                    <a:srgbClr val="002060"/>
                  </a:solidFill>
                </a:rPr>
                <a:t> </a:t>
              </a:r>
              <a:r>
                <a:rPr lang="ru-RU" sz="2400" b="1" dirty="0" err="1" smtClean="0">
                  <a:solidFill>
                    <a:srgbClr val="002060"/>
                  </a:solidFill>
                </a:rPr>
                <a:t>Hay</a:t>
              </a:r>
              <a:r>
                <a:rPr lang="ru-RU" sz="2400" b="1" dirty="0" smtClean="0">
                  <a:solidFill>
                    <a:srgbClr val="002060"/>
                  </a:solidFill>
                </a:rPr>
                <a:t> </a:t>
              </a:r>
              <a:r>
                <a:rPr lang="ru-RU" sz="2400" b="1" dirty="0" err="1" smtClean="0">
                  <a:solidFill>
                    <a:srgbClr val="002060"/>
                  </a:solidFill>
                </a:rPr>
                <a:t>Festival</a:t>
              </a:r>
              <a:r>
                <a:rPr lang="ru-RU" sz="2400" b="1" dirty="0" smtClean="0">
                  <a:solidFill>
                    <a:srgbClr val="002060"/>
                  </a:solidFill>
                </a:rPr>
                <a:t> </a:t>
              </a:r>
              <a:r>
                <a:rPr lang="en-US" sz="2400" b="1" dirty="0" smtClean="0">
                  <a:solidFill>
                    <a:srgbClr val="002060"/>
                  </a:solidFill>
                </a:rPr>
                <a:t>of Literature</a:t>
              </a:r>
              <a:r>
                <a:rPr lang="ru-RU" sz="2400" b="1" dirty="0" smtClean="0">
                  <a:solidFill>
                    <a:srgbClr val="002060"/>
                  </a:solidFill>
                </a:rPr>
                <a:t> </a:t>
              </a:r>
              <a:endParaRPr lang="ru-RU" sz="2400" b="1" dirty="0">
                <a:solidFill>
                  <a:srgbClr val="002060"/>
                </a:solidFill>
              </a:endParaRPr>
            </a:p>
          </p:txBody>
        </p:sp>
        <p:pic>
          <p:nvPicPr>
            <p:cNvPr id="19" name="Рисунок 18"/>
            <p:cNvPicPr/>
            <p:nvPr/>
          </p:nvPicPr>
          <p:blipFill>
            <a:blip r:embed="rId5" cstate="email"/>
            <a:srcRect/>
            <a:stretch>
              <a:fillRect/>
            </a:stretch>
          </p:blipFill>
          <p:spPr bwMode="auto">
            <a:xfrm>
              <a:off x="4286248" y="1000108"/>
              <a:ext cx="4286280" cy="3214710"/>
            </a:xfrm>
            <a:prstGeom prst="roundRect">
              <a:avLst/>
            </a:prstGeom>
            <a:solidFill>
              <a:schemeClr val="bg2">
                <a:lumMod val="90000"/>
              </a:schemeClr>
            </a:solidFill>
            <a:ln w="28575">
              <a:solidFill>
                <a:schemeClr val="bg1">
                  <a:lumMod val="75000"/>
                </a:schemeClr>
              </a:solidFill>
              <a:miter lim="800000"/>
              <a:headEnd/>
              <a:tailEnd/>
            </a:ln>
          </p:spPr>
        </p:pic>
      </p:grpSp>
      <p:sp>
        <p:nvSpPr>
          <p:cNvPr id="10" name="Скругленный прямоугольник 9">
            <a:hlinkClick r:id="rId6" action="ppaction://hlinksldjump"/>
          </p:cNvPr>
          <p:cNvSpPr/>
          <p:nvPr/>
        </p:nvSpPr>
        <p:spPr>
          <a:xfrm>
            <a:off x="7643834" y="214290"/>
            <a:ext cx="1285884" cy="500066"/>
          </a:xfrm>
          <a:prstGeom prst="roundRect">
            <a:avLst/>
          </a:prstGeom>
          <a:solidFill>
            <a:schemeClr val="accent1">
              <a:lumMod val="40000"/>
              <a:lumOff val="6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800" b="1" dirty="0" smtClean="0">
                <a:solidFill>
                  <a:schemeClr val="accent2"/>
                </a:solidFill>
              </a:rPr>
              <a:t>Wales</a:t>
            </a:r>
            <a:r>
              <a:rPr lang="ru-RU" sz="2800" b="1" dirty="0" smtClean="0">
                <a:solidFill>
                  <a:schemeClr val="accent2"/>
                </a:solidFill>
              </a:rPr>
              <a:t> </a:t>
            </a:r>
            <a:endParaRPr lang="ru-RU" sz="2800" b="1" dirty="0">
              <a:solidFill>
                <a:schemeClr val="accent2"/>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par>
                                <p:cTn id="8" presetID="55" presetClass="exit" presetSubtype="0" fill="hold" nodeType="withEffect">
                                  <p:stCondLst>
                                    <p:cond delay="0"/>
                                  </p:stCondLst>
                                  <p:childTnLst>
                                    <p:anim calcmode="lin" valueType="num">
                                      <p:cBhvr>
                                        <p:cTn id="9" dur="1000"/>
                                        <p:tgtEl>
                                          <p:spTgt spid="11"/>
                                        </p:tgtEl>
                                        <p:attrNameLst>
                                          <p:attrName>ppt_w</p:attrName>
                                        </p:attrNameLst>
                                      </p:cBhvr>
                                      <p:tavLst>
                                        <p:tav tm="0">
                                          <p:val>
                                            <p:strVal val="ppt_w"/>
                                          </p:val>
                                        </p:tav>
                                        <p:tav tm="100000">
                                          <p:val>
                                            <p:strVal val="ppt_w*0.70"/>
                                          </p:val>
                                        </p:tav>
                                      </p:tavLst>
                                    </p:anim>
                                    <p:anim calcmode="lin" valueType="num">
                                      <p:cBhvr>
                                        <p:cTn id="10" dur="1000"/>
                                        <p:tgtEl>
                                          <p:spTgt spid="11"/>
                                        </p:tgtEl>
                                        <p:attrNameLst>
                                          <p:attrName>ppt_h</p:attrName>
                                        </p:attrNameLst>
                                      </p:cBhvr>
                                      <p:tavLst>
                                        <p:tav tm="0">
                                          <p:val>
                                            <p:strVal val="ppt_h"/>
                                          </p:val>
                                        </p:tav>
                                        <p:tav tm="100000">
                                          <p:val>
                                            <p:strVal val="ppt_h"/>
                                          </p:val>
                                        </p:tav>
                                      </p:tavLst>
                                    </p:anim>
                                    <p:animEffect transition="out" filter="fade">
                                      <p:cBhvr>
                                        <p:cTn id="11" dur="1000"/>
                                        <p:tgtEl>
                                          <p:spTgt spid="11"/>
                                        </p:tgtEl>
                                      </p:cBhvr>
                                    </p:animEffect>
                                    <p:set>
                                      <p:cBhvr>
                                        <p:cTn id="12"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Группа 8"/>
          <p:cNvGrpSpPr/>
          <p:nvPr/>
        </p:nvGrpSpPr>
        <p:grpSpPr>
          <a:xfrm>
            <a:off x="312206" y="357166"/>
            <a:ext cx="8474636" cy="6215106"/>
            <a:chOff x="312206" y="357166"/>
            <a:chExt cx="8474636" cy="6215106"/>
          </a:xfrm>
        </p:grpSpPr>
        <p:pic>
          <p:nvPicPr>
            <p:cNvPr id="2" name="Picture 2"/>
            <p:cNvPicPr>
              <a:picLocks noChangeAspect="1" noChangeArrowheads="1"/>
            </p:cNvPicPr>
            <p:nvPr/>
          </p:nvPicPr>
          <p:blipFill>
            <a:blip r:embed="rId2" cstate="email"/>
            <a:stretch>
              <a:fillRect/>
            </a:stretch>
          </p:blipFill>
          <p:spPr bwMode="auto">
            <a:xfrm>
              <a:off x="312206" y="357166"/>
              <a:ext cx="4356123" cy="6215106"/>
            </a:xfrm>
            <a:prstGeom prst="rect">
              <a:avLst/>
            </a:prstGeom>
            <a:noFill/>
            <a:ln w="28575">
              <a:solidFill>
                <a:schemeClr val="bg1">
                  <a:lumMod val="75000"/>
                </a:schemeClr>
              </a:solidFill>
              <a:miter lim="800000"/>
              <a:headEnd/>
              <a:tailEnd/>
            </a:ln>
            <a:effectLst/>
          </p:spPr>
        </p:pic>
        <p:sp>
          <p:nvSpPr>
            <p:cNvPr id="3" name="Прямоугольник 2"/>
            <p:cNvSpPr/>
            <p:nvPr/>
          </p:nvSpPr>
          <p:spPr>
            <a:xfrm>
              <a:off x="2000232" y="6000768"/>
              <a:ext cx="1634807" cy="461665"/>
            </a:xfrm>
            <a:prstGeom prst="rect">
              <a:avLst/>
            </a:prstGeom>
            <a:solidFill>
              <a:schemeClr val="bg2">
                <a:lumMod val="90000"/>
              </a:schemeClr>
            </a:solidFill>
            <a:ln>
              <a:solidFill>
                <a:schemeClr val="bg1">
                  <a:lumMod val="75000"/>
                </a:schemeClr>
              </a:solidFill>
            </a:ln>
          </p:spPr>
          <p:txBody>
            <a:bodyPr wrap="none">
              <a:spAutoFit/>
            </a:bodyPr>
            <a:lstStyle/>
            <a:p>
              <a:r>
                <a:rPr lang="en-US" sz="2400" b="1" dirty="0" err="1" smtClean="0">
                  <a:solidFill>
                    <a:srgbClr val="002060"/>
                  </a:solidFill>
                </a:rPr>
                <a:t>Roald</a:t>
              </a:r>
              <a:r>
                <a:rPr lang="en-US" sz="2400" b="1" dirty="0" smtClean="0">
                  <a:solidFill>
                    <a:srgbClr val="002060"/>
                  </a:solidFill>
                </a:rPr>
                <a:t> Dahl</a:t>
              </a:r>
              <a:r>
                <a:rPr lang="en-US" sz="2400" dirty="0" smtClean="0"/>
                <a:t> </a:t>
              </a:r>
              <a:endParaRPr lang="ru-RU" sz="2400" dirty="0"/>
            </a:p>
          </p:txBody>
        </p:sp>
        <p:sp>
          <p:nvSpPr>
            <p:cNvPr id="6" name="Прямоугольник 5"/>
            <p:cNvSpPr/>
            <p:nvPr/>
          </p:nvSpPr>
          <p:spPr>
            <a:xfrm>
              <a:off x="5000628" y="1643050"/>
              <a:ext cx="3786214" cy="830997"/>
            </a:xfrm>
            <a:prstGeom prst="rect">
              <a:avLst/>
            </a:prstGeom>
          </p:spPr>
          <p:txBody>
            <a:bodyPr wrap="square">
              <a:spAutoFit/>
            </a:bodyPr>
            <a:lstStyle/>
            <a:p>
              <a:r>
                <a:rPr lang="en-US" sz="2400" b="1" dirty="0" err="1" smtClean="0">
                  <a:solidFill>
                    <a:srgbClr val="002060"/>
                  </a:solidFill>
                </a:rPr>
                <a:t>Roald</a:t>
              </a:r>
              <a:r>
                <a:rPr lang="en-US" sz="2400" b="1" dirty="0" smtClean="0">
                  <a:solidFill>
                    <a:srgbClr val="002060"/>
                  </a:solidFill>
                </a:rPr>
                <a:t> Dahl is  the modern children’s writer</a:t>
              </a:r>
              <a:endParaRPr lang="ru-RU" sz="2400" b="1" dirty="0" smtClean="0">
                <a:solidFill>
                  <a:srgbClr val="002060"/>
                </a:solidFill>
              </a:endParaRPr>
            </a:p>
          </p:txBody>
        </p:sp>
      </p:grpSp>
      <p:sp>
        <p:nvSpPr>
          <p:cNvPr id="8" name="Стрелка вправо 7"/>
          <p:cNvSpPr/>
          <p:nvPr/>
        </p:nvSpPr>
        <p:spPr>
          <a:xfrm>
            <a:off x="8225972" y="2571744"/>
            <a:ext cx="918028" cy="2000264"/>
          </a:xfrm>
          <a:prstGeom prst="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grpSp>
        <p:nvGrpSpPr>
          <p:cNvPr id="10" name="Группа 9"/>
          <p:cNvGrpSpPr/>
          <p:nvPr/>
        </p:nvGrpSpPr>
        <p:grpSpPr>
          <a:xfrm>
            <a:off x="357158" y="2000240"/>
            <a:ext cx="7619837" cy="2786082"/>
            <a:chOff x="357158" y="428604"/>
            <a:chExt cx="7619837" cy="2786082"/>
          </a:xfrm>
        </p:grpSpPr>
        <p:pic>
          <p:nvPicPr>
            <p:cNvPr id="11" name="Picture 3"/>
            <p:cNvPicPr>
              <a:picLocks noChangeAspect="1" noChangeArrowheads="1"/>
            </p:cNvPicPr>
            <p:nvPr/>
          </p:nvPicPr>
          <p:blipFill>
            <a:blip r:embed="rId3" cstate="email"/>
            <a:stretch>
              <a:fillRect/>
            </a:stretch>
          </p:blipFill>
          <p:spPr bwMode="auto">
            <a:xfrm>
              <a:off x="357158" y="428604"/>
              <a:ext cx="4116511" cy="2786082"/>
            </a:xfrm>
            <a:prstGeom prst="rect">
              <a:avLst/>
            </a:prstGeom>
            <a:noFill/>
            <a:ln w="28575">
              <a:solidFill>
                <a:schemeClr val="bg1">
                  <a:lumMod val="75000"/>
                </a:schemeClr>
              </a:solidFill>
              <a:miter lim="800000"/>
              <a:headEnd/>
              <a:tailEnd/>
            </a:ln>
            <a:effectLst/>
          </p:spPr>
        </p:pic>
        <p:sp>
          <p:nvSpPr>
            <p:cNvPr id="12" name="Прямоугольник 11"/>
            <p:cNvSpPr/>
            <p:nvPr/>
          </p:nvSpPr>
          <p:spPr>
            <a:xfrm>
              <a:off x="4857752" y="1571612"/>
              <a:ext cx="3119243" cy="1200329"/>
            </a:xfrm>
            <a:prstGeom prst="rect">
              <a:avLst/>
            </a:prstGeom>
            <a:solidFill>
              <a:schemeClr val="bg2">
                <a:lumMod val="90000"/>
              </a:schemeClr>
            </a:solidFill>
          </p:spPr>
          <p:txBody>
            <a:bodyPr wrap="square">
              <a:spAutoFit/>
            </a:bodyPr>
            <a:lstStyle/>
            <a:p>
              <a:pPr algn="ctr"/>
              <a:r>
                <a:rPr lang="en-US" sz="2400" b="1" dirty="0" smtClean="0">
                  <a:solidFill>
                    <a:srgbClr val="002060"/>
                  </a:solidFill>
                </a:rPr>
                <a:t>Cardiff is the motherland of</a:t>
              </a:r>
            </a:p>
            <a:p>
              <a:pPr algn="ctr"/>
              <a:r>
                <a:rPr lang="en-US" sz="2400" b="1" dirty="0" smtClean="0">
                  <a:solidFill>
                    <a:srgbClr val="002060"/>
                  </a:solidFill>
                </a:rPr>
                <a:t> </a:t>
              </a:r>
              <a:r>
                <a:rPr lang="en-US" sz="2400" b="1" dirty="0" err="1" smtClean="0">
                  <a:solidFill>
                    <a:srgbClr val="002060"/>
                  </a:solidFill>
                </a:rPr>
                <a:t>Roald</a:t>
              </a:r>
              <a:r>
                <a:rPr lang="en-US" sz="2400" b="1" dirty="0" smtClean="0">
                  <a:solidFill>
                    <a:srgbClr val="002060"/>
                  </a:solidFill>
                </a:rPr>
                <a:t> Dahl</a:t>
              </a:r>
              <a:endParaRPr lang="ru-RU" sz="2400" b="1" dirty="0">
                <a:solidFill>
                  <a:srgbClr val="002060"/>
                </a:solidFill>
              </a:endParaRPr>
            </a:p>
          </p:txBody>
        </p:sp>
      </p:grpSp>
      <p:grpSp>
        <p:nvGrpSpPr>
          <p:cNvPr id="13" name="Группа 12"/>
          <p:cNvGrpSpPr/>
          <p:nvPr/>
        </p:nvGrpSpPr>
        <p:grpSpPr>
          <a:xfrm>
            <a:off x="428596" y="1643050"/>
            <a:ext cx="7547146" cy="3291304"/>
            <a:chOff x="357158" y="-74439"/>
            <a:chExt cx="7547146" cy="3976992"/>
          </a:xfrm>
        </p:grpSpPr>
        <p:pic>
          <p:nvPicPr>
            <p:cNvPr id="14" name="Picture 4"/>
            <p:cNvPicPr>
              <a:picLocks noChangeAspect="1" noChangeArrowheads="1"/>
            </p:cNvPicPr>
            <p:nvPr/>
          </p:nvPicPr>
          <p:blipFill>
            <a:blip r:embed="rId4" cstate="email"/>
            <a:stretch>
              <a:fillRect/>
            </a:stretch>
          </p:blipFill>
          <p:spPr bwMode="auto">
            <a:xfrm>
              <a:off x="357158" y="-74439"/>
              <a:ext cx="4071965" cy="3976992"/>
            </a:xfrm>
            <a:prstGeom prst="rect">
              <a:avLst/>
            </a:prstGeom>
            <a:noFill/>
            <a:ln w="9525">
              <a:noFill/>
              <a:miter lim="800000"/>
              <a:headEnd/>
              <a:tailEnd/>
            </a:ln>
            <a:effectLst/>
          </p:spPr>
        </p:pic>
        <p:sp>
          <p:nvSpPr>
            <p:cNvPr id="15" name="Прямоугольник 14"/>
            <p:cNvSpPr/>
            <p:nvPr/>
          </p:nvSpPr>
          <p:spPr>
            <a:xfrm>
              <a:off x="4500562" y="1997263"/>
              <a:ext cx="3403742" cy="557845"/>
            </a:xfrm>
            <a:prstGeom prst="rect">
              <a:avLst/>
            </a:prstGeom>
            <a:solidFill>
              <a:schemeClr val="bg2">
                <a:lumMod val="90000"/>
              </a:schemeClr>
            </a:solidFill>
          </p:spPr>
          <p:txBody>
            <a:bodyPr wrap="square">
              <a:spAutoFit/>
            </a:bodyPr>
            <a:lstStyle/>
            <a:p>
              <a:pPr algn="ctr"/>
              <a:r>
                <a:rPr lang="en-US" sz="2400" b="1" dirty="0" smtClean="0">
                  <a:solidFill>
                    <a:srgbClr val="002060"/>
                  </a:solidFill>
                </a:rPr>
                <a:t>Museum of </a:t>
              </a:r>
              <a:r>
                <a:rPr lang="en-US" sz="2400" b="1" dirty="0" err="1" smtClean="0">
                  <a:solidFill>
                    <a:srgbClr val="002060"/>
                  </a:solidFill>
                </a:rPr>
                <a:t>R.Dahl</a:t>
              </a:r>
              <a:endParaRPr lang="ru-RU" sz="2400" b="1" dirty="0">
                <a:solidFill>
                  <a:srgbClr val="002060"/>
                </a:solidFill>
              </a:endParaRPr>
            </a:p>
          </p:txBody>
        </p:sp>
      </p:grpSp>
      <p:sp>
        <p:nvSpPr>
          <p:cNvPr id="16" name="Пятиугольник 15">
            <a:hlinkClick r:id="rId5" action="ppaction://hlinksldjump" highlightClick="1"/>
          </p:cNvPr>
          <p:cNvSpPr/>
          <p:nvPr/>
        </p:nvSpPr>
        <p:spPr>
          <a:xfrm>
            <a:off x="7929586" y="6143644"/>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p:split orient="vert"/>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2000"/>
                                        <p:tgtEl>
                                          <p:spTgt spid="9"/>
                                        </p:tgtEl>
                                        <p:attrNameLst>
                                          <p:attrName>ppt_x</p:attrName>
                                        </p:attrNameLst>
                                      </p:cBhvr>
                                      <p:tavLst>
                                        <p:tav tm="0">
                                          <p:val>
                                            <p:strVal val="ppt_x"/>
                                          </p:val>
                                        </p:tav>
                                        <p:tav tm="100000">
                                          <p:val>
                                            <p:strVal val="1+ppt_w/2"/>
                                          </p:val>
                                        </p:tav>
                                      </p:tavLst>
                                    </p:anim>
                                    <p:anim calcmode="lin" valueType="num">
                                      <p:cBhvr additive="base">
                                        <p:cTn id="7" dur="2000"/>
                                        <p:tgtEl>
                                          <p:spTgt spid="9"/>
                                        </p:tgtEl>
                                        <p:attrNameLst>
                                          <p:attrName>ppt_y</p:attrName>
                                        </p:attrNameLst>
                                      </p:cBhvr>
                                      <p:tavLst>
                                        <p:tav tm="0">
                                          <p:val>
                                            <p:strVal val="ppt_y"/>
                                          </p:val>
                                        </p:tav>
                                        <p:tav tm="100000">
                                          <p:val>
                                            <p:strVal val="ppt_y"/>
                                          </p:val>
                                        </p:tav>
                                      </p:tavLst>
                                    </p:anim>
                                    <p:set>
                                      <p:cBhvr>
                                        <p:cTn id="8" dur="1" fill="hold">
                                          <p:stCondLst>
                                            <p:cond delay="1999"/>
                                          </p:stCondLst>
                                        </p:cTn>
                                        <p:tgtEl>
                                          <p:spTgt spid="9"/>
                                        </p:tgtEl>
                                        <p:attrNameLst>
                                          <p:attrName>style.visibility</p:attrName>
                                        </p:attrNameLst>
                                      </p:cBhvr>
                                      <p:to>
                                        <p:strVal val="hidden"/>
                                      </p:to>
                                    </p:set>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2000" fill="hold"/>
                                        <p:tgtEl>
                                          <p:spTgt spid="10"/>
                                        </p:tgtEl>
                                        <p:attrNameLst>
                                          <p:attrName>ppt_x</p:attrName>
                                        </p:attrNameLst>
                                      </p:cBhvr>
                                      <p:tavLst>
                                        <p:tav tm="0">
                                          <p:val>
                                            <p:strVal val="0-#ppt_w/2"/>
                                          </p:val>
                                        </p:tav>
                                        <p:tav tm="100000">
                                          <p:val>
                                            <p:strVal val="#ppt_x"/>
                                          </p:val>
                                        </p:tav>
                                      </p:tavLst>
                                    </p:anim>
                                    <p:anim calcmode="lin" valueType="num">
                                      <p:cBhvr additive="base">
                                        <p:cTn id="12" dur="2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2000"/>
                                        <p:tgtEl>
                                          <p:spTgt spid="10"/>
                                        </p:tgtEl>
                                        <p:attrNameLst>
                                          <p:attrName>ppt_x</p:attrName>
                                        </p:attrNameLst>
                                      </p:cBhvr>
                                      <p:tavLst>
                                        <p:tav tm="0">
                                          <p:val>
                                            <p:strVal val="ppt_x"/>
                                          </p:val>
                                        </p:tav>
                                        <p:tav tm="100000">
                                          <p:val>
                                            <p:strVal val="1+ppt_w/2"/>
                                          </p:val>
                                        </p:tav>
                                      </p:tavLst>
                                    </p:anim>
                                    <p:anim calcmode="lin" valueType="num">
                                      <p:cBhvr additive="base">
                                        <p:cTn id="17" dur="2000"/>
                                        <p:tgtEl>
                                          <p:spTgt spid="10"/>
                                        </p:tgtEl>
                                        <p:attrNameLst>
                                          <p:attrName>ppt_y</p:attrName>
                                        </p:attrNameLst>
                                      </p:cBhvr>
                                      <p:tavLst>
                                        <p:tav tm="0">
                                          <p:val>
                                            <p:strVal val="ppt_y"/>
                                          </p:val>
                                        </p:tav>
                                        <p:tav tm="100000">
                                          <p:val>
                                            <p:strVal val="ppt_y"/>
                                          </p:val>
                                        </p:tav>
                                      </p:tavLst>
                                    </p:anim>
                                    <p:set>
                                      <p:cBhvr>
                                        <p:cTn id="18" dur="1" fill="hold">
                                          <p:stCondLst>
                                            <p:cond delay="1999"/>
                                          </p:stCondLst>
                                        </p:cTn>
                                        <p:tgtEl>
                                          <p:spTgt spid="10"/>
                                        </p:tgtEl>
                                        <p:attrNameLst>
                                          <p:attrName>style.visibility</p:attrName>
                                        </p:attrNameLst>
                                      </p:cBhvr>
                                      <p:to>
                                        <p:strVal val="hidden"/>
                                      </p:to>
                                    </p:set>
                                  </p:childTnLst>
                                </p:cTn>
                              </p:par>
                              <p:par>
                                <p:cTn id="19" presetID="2" presetClass="entr" presetSubtype="8"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2000" fill="hold"/>
                                        <p:tgtEl>
                                          <p:spTgt spid="13"/>
                                        </p:tgtEl>
                                        <p:attrNameLst>
                                          <p:attrName>ppt_x</p:attrName>
                                        </p:attrNameLst>
                                      </p:cBhvr>
                                      <p:tavLst>
                                        <p:tav tm="0">
                                          <p:val>
                                            <p:strVal val="0-#ppt_w/2"/>
                                          </p:val>
                                        </p:tav>
                                        <p:tav tm="100000">
                                          <p:val>
                                            <p:strVal val="#ppt_x"/>
                                          </p:val>
                                        </p:tav>
                                      </p:tavLst>
                                    </p:anim>
                                    <p:anim calcmode="lin" valueType="num">
                                      <p:cBhvr additive="base">
                                        <p:cTn id="22" dur="20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2000"/>
                                        <p:tgtEl>
                                          <p:spTgt spid="16"/>
                                        </p:tgtEl>
                                      </p:cBhvr>
                                    </p:animEffect>
                                  </p:childTnLst>
                                </p:cTn>
                              </p:par>
                            </p:childTnLst>
                          </p:cTn>
                        </p:par>
                      </p:childTnLst>
                    </p:cTn>
                  </p:par>
                </p:childTnLst>
              </p:cTn>
              <p:nextCondLst>
                <p:cond evt="onClick" delay="0">
                  <p:tgtEl>
                    <p:spTgt spid="8"/>
                  </p:tgtEl>
                </p:cond>
              </p:nextCondLst>
            </p:seq>
          </p:childTnLst>
        </p:cTn>
      </p:par>
    </p:tnLst>
    <p:bldLst>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214282" y="0"/>
            <a:ext cx="8429684" cy="1077218"/>
          </a:xfrm>
          <a:prstGeom prst="rect">
            <a:avLst/>
          </a:prstGeom>
        </p:spPr>
        <p:txBody>
          <a:bodyPr wrap="square">
            <a:spAutoFit/>
          </a:bodyPr>
          <a:lstStyle/>
          <a:p>
            <a:pPr algn="ctr"/>
            <a:r>
              <a:rPr lang="en-US" sz="3200" b="1" dirty="0" smtClean="0">
                <a:solidFill>
                  <a:srgbClr val="002060"/>
                </a:solidFill>
              </a:rPr>
              <a:t>Children’s books combine frightening things with </a:t>
            </a:r>
            <a:r>
              <a:rPr lang="en-US" sz="3200" b="1" dirty="0" err="1" smtClean="0">
                <a:solidFill>
                  <a:srgbClr val="002060"/>
                </a:solidFill>
              </a:rPr>
              <a:t>humour</a:t>
            </a:r>
            <a:endParaRPr lang="ru-RU" sz="3200" b="1" dirty="0">
              <a:solidFill>
                <a:srgbClr val="002060"/>
              </a:solidFill>
            </a:endParaRPr>
          </a:p>
        </p:txBody>
      </p:sp>
      <p:grpSp>
        <p:nvGrpSpPr>
          <p:cNvPr id="17" name="Группа 16"/>
          <p:cNvGrpSpPr/>
          <p:nvPr/>
        </p:nvGrpSpPr>
        <p:grpSpPr>
          <a:xfrm>
            <a:off x="714348" y="1357298"/>
            <a:ext cx="6929486" cy="4870245"/>
            <a:chOff x="1878889" y="8001055"/>
            <a:chExt cx="7190977" cy="4870245"/>
          </a:xfrm>
        </p:grpSpPr>
        <p:pic>
          <p:nvPicPr>
            <p:cNvPr id="3078" name="Picture 6"/>
            <p:cNvPicPr>
              <a:picLocks noChangeAspect="1" noChangeArrowheads="1"/>
            </p:cNvPicPr>
            <p:nvPr/>
          </p:nvPicPr>
          <p:blipFill>
            <a:blip r:embed="rId2" cstate="email"/>
            <a:srcRect/>
            <a:stretch>
              <a:fillRect/>
            </a:stretch>
          </p:blipFill>
          <p:spPr bwMode="auto">
            <a:xfrm>
              <a:off x="1878889" y="8001056"/>
              <a:ext cx="3530392" cy="4857784"/>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cstate="email"/>
            <a:srcRect/>
            <a:stretch>
              <a:fillRect/>
            </a:stretch>
          </p:blipFill>
          <p:spPr bwMode="auto">
            <a:xfrm>
              <a:off x="5659712" y="8001055"/>
              <a:ext cx="3410154" cy="4870245"/>
            </a:xfrm>
            <a:prstGeom prst="rect">
              <a:avLst/>
            </a:prstGeom>
            <a:noFill/>
            <a:ln w="9525">
              <a:noFill/>
              <a:miter lim="800000"/>
              <a:headEnd/>
              <a:tailEnd/>
            </a:ln>
            <a:effectLst/>
          </p:spPr>
        </p:pic>
      </p:grpSp>
      <p:grpSp>
        <p:nvGrpSpPr>
          <p:cNvPr id="18" name="Группа 17"/>
          <p:cNvGrpSpPr/>
          <p:nvPr/>
        </p:nvGrpSpPr>
        <p:grpSpPr>
          <a:xfrm>
            <a:off x="857224" y="1214422"/>
            <a:ext cx="7000924" cy="5000660"/>
            <a:chOff x="11540671" y="1857388"/>
            <a:chExt cx="8205892" cy="5000660"/>
          </a:xfrm>
        </p:grpSpPr>
        <p:pic>
          <p:nvPicPr>
            <p:cNvPr id="3074" name="Picture 2"/>
            <p:cNvPicPr>
              <a:picLocks noChangeAspect="1" noChangeArrowheads="1"/>
            </p:cNvPicPr>
            <p:nvPr/>
          </p:nvPicPr>
          <p:blipFill>
            <a:blip r:embed="rId4" cstate="email"/>
            <a:stretch>
              <a:fillRect/>
            </a:stretch>
          </p:blipFill>
          <p:spPr bwMode="auto">
            <a:xfrm>
              <a:off x="15894818" y="1857388"/>
              <a:ext cx="3851745" cy="5000660"/>
            </a:xfrm>
            <a:prstGeom prst="rect">
              <a:avLst/>
            </a:prstGeom>
            <a:noFill/>
            <a:ln w="9525">
              <a:noFill/>
              <a:miter lim="800000"/>
              <a:headEnd/>
              <a:tailEnd/>
            </a:ln>
            <a:effectLst/>
          </p:spPr>
        </p:pic>
        <p:pic>
          <p:nvPicPr>
            <p:cNvPr id="3075" name="Picture 3"/>
            <p:cNvPicPr>
              <a:picLocks noChangeAspect="1" noChangeArrowheads="1"/>
            </p:cNvPicPr>
            <p:nvPr/>
          </p:nvPicPr>
          <p:blipFill>
            <a:blip r:embed="rId5" cstate="email"/>
            <a:srcRect/>
            <a:stretch>
              <a:fillRect/>
            </a:stretch>
          </p:blipFill>
          <p:spPr bwMode="auto">
            <a:xfrm>
              <a:off x="11540671" y="1857388"/>
              <a:ext cx="3747857" cy="4857784"/>
            </a:xfrm>
            <a:prstGeom prst="rect">
              <a:avLst/>
            </a:prstGeom>
            <a:noFill/>
            <a:ln w="9525">
              <a:noFill/>
              <a:miter lim="800000"/>
              <a:headEnd/>
              <a:tailEnd/>
            </a:ln>
            <a:effectLst/>
          </p:spPr>
        </p:pic>
      </p:grpSp>
      <p:grpSp>
        <p:nvGrpSpPr>
          <p:cNvPr id="19" name="Группа 18"/>
          <p:cNvGrpSpPr/>
          <p:nvPr/>
        </p:nvGrpSpPr>
        <p:grpSpPr>
          <a:xfrm>
            <a:off x="857225" y="1071546"/>
            <a:ext cx="6929484" cy="5143536"/>
            <a:chOff x="16294754" y="15430608"/>
            <a:chExt cx="8008554" cy="5143536"/>
          </a:xfrm>
        </p:grpSpPr>
        <p:pic>
          <p:nvPicPr>
            <p:cNvPr id="2" name="Рисунок 1"/>
            <p:cNvPicPr/>
            <p:nvPr/>
          </p:nvPicPr>
          <p:blipFill>
            <a:blip r:embed="rId6" cstate="email"/>
            <a:stretch>
              <a:fillRect/>
            </a:stretch>
          </p:blipFill>
          <p:spPr bwMode="auto">
            <a:xfrm>
              <a:off x="16294754" y="15430608"/>
              <a:ext cx="3797872" cy="5143536"/>
            </a:xfrm>
            <a:prstGeom prst="rect">
              <a:avLst/>
            </a:prstGeom>
            <a:noFill/>
            <a:ln w="9525">
              <a:noFill/>
              <a:miter lim="800000"/>
              <a:headEnd/>
              <a:tailEnd/>
            </a:ln>
          </p:spPr>
        </p:pic>
        <p:pic>
          <p:nvPicPr>
            <p:cNvPr id="4" name="Рисунок 3"/>
            <p:cNvPicPr/>
            <p:nvPr/>
          </p:nvPicPr>
          <p:blipFill>
            <a:blip r:embed="rId7" cstate="email"/>
            <a:stretch>
              <a:fillRect/>
            </a:stretch>
          </p:blipFill>
          <p:spPr bwMode="auto">
            <a:xfrm>
              <a:off x="20422875" y="15430608"/>
              <a:ext cx="3880433" cy="5072098"/>
            </a:xfrm>
            <a:prstGeom prst="rect">
              <a:avLst/>
            </a:prstGeom>
            <a:noFill/>
            <a:ln w="9525">
              <a:noFill/>
              <a:miter lim="800000"/>
              <a:headEnd/>
              <a:tailEnd/>
            </a:ln>
          </p:spPr>
        </p:pic>
      </p:grpSp>
      <p:grpSp>
        <p:nvGrpSpPr>
          <p:cNvPr id="15" name="Группа 14"/>
          <p:cNvGrpSpPr/>
          <p:nvPr/>
        </p:nvGrpSpPr>
        <p:grpSpPr>
          <a:xfrm>
            <a:off x="571472" y="928670"/>
            <a:ext cx="7143801" cy="5072098"/>
            <a:chOff x="-11038716" y="550048"/>
            <a:chExt cx="9457716" cy="5579308"/>
          </a:xfrm>
        </p:grpSpPr>
        <p:pic>
          <p:nvPicPr>
            <p:cNvPr id="6" name="Рисунок 5"/>
            <p:cNvPicPr/>
            <p:nvPr/>
          </p:nvPicPr>
          <p:blipFill>
            <a:blip r:embed="rId8" cstate="email"/>
            <a:srcRect/>
            <a:stretch>
              <a:fillRect/>
            </a:stretch>
          </p:blipFill>
          <p:spPr bwMode="auto">
            <a:xfrm>
              <a:off x="-11038716" y="550048"/>
              <a:ext cx="4634280" cy="5579308"/>
            </a:xfrm>
            <a:prstGeom prst="rect">
              <a:avLst/>
            </a:prstGeom>
            <a:noFill/>
            <a:ln w="9525">
              <a:noFill/>
              <a:miter lim="800000"/>
              <a:headEnd/>
              <a:tailEnd/>
            </a:ln>
          </p:spPr>
        </p:pic>
        <p:pic>
          <p:nvPicPr>
            <p:cNvPr id="3081" name="Picture 9"/>
            <p:cNvPicPr>
              <a:picLocks noChangeAspect="1" noChangeArrowheads="1"/>
            </p:cNvPicPr>
            <p:nvPr/>
          </p:nvPicPr>
          <p:blipFill>
            <a:blip r:embed="rId9" cstate="email"/>
            <a:stretch>
              <a:fillRect/>
            </a:stretch>
          </p:blipFill>
          <p:spPr bwMode="auto">
            <a:xfrm>
              <a:off x="-6120704" y="550048"/>
              <a:ext cx="4539704" cy="5579308"/>
            </a:xfrm>
            <a:prstGeom prst="rect">
              <a:avLst/>
            </a:prstGeom>
            <a:noFill/>
            <a:ln w="9525">
              <a:noFill/>
              <a:miter lim="800000"/>
              <a:headEnd/>
              <a:tailEnd/>
            </a:ln>
            <a:effectLst/>
          </p:spPr>
        </p:pic>
      </p:grpSp>
      <p:grpSp>
        <p:nvGrpSpPr>
          <p:cNvPr id="16" name="Группа 15"/>
          <p:cNvGrpSpPr/>
          <p:nvPr/>
        </p:nvGrpSpPr>
        <p:grpSpPr>
          <a:xfrm>
            <a:off x="500034" y="1071546"/>
            <a:ext cx="7286675" cy="5143536"/>
            <a:chOff x="-10817637" y="6572272"/>
            <a:chExt cx="9019082" cy="5143536"/>
          </a:xfrm>
        </p:grpSpPr>
        <p:pic>
          <p:nvPicPr>
            <p:cNvPr id="3079" name="Picture 7"/>
            <p:cNvPicPr>
              <a:picLocks noChangeAspect="1" noChangeArrowheads="1"/>
            </p:cNvPicPr>
            <p:nvPr/>
          </p:nvPicPr>
          <p:blipFill>
            <a:blip r:embed="rId10" cstate="email"/>
            <a:stretch>
              <a:fillRect/>
            </a:stretch>
          </p:blipFill>
          <p:spPr bwMode="auto">
            <a:xfrm>
              <a:off x="-5954406" y="6572272"/>
              <a:ext cx="4155851" cy="5143536"/>
            </a:xfrm>
            <a:prstGeom prst="rect">
              <a:avLst/>
            </a:prstGeom>
            <a:noFill/>
            <a:ln w="9525">
              <a:noFill/>
              <a:miter lim="800000"/>
              <a:headEnd/>
              <a:tailEnd/>
            </a:ln>
            <a:effectLst/>
          </p:spPr>
        </p:pic>
        <p:pic>
          <p:nvPicPr>
            <p:cNvPr id="3080" name="Picture 8"/>
            <p:cNvPicPr>
              <a:picLocks noChangeAspect="1" noChangeArrowheads="1"/>
            </p:cNvPicPr>
            <p:nvPr/>
          </p:nvPicPr>
          <p:blipFill>
            <a:blip r:embed="rId11" cstate="email"/>
            <a:stretch>
              <a:fillRect/>
            </a:stretch>
          </p:blipFill>
          <p:spPr bwMode="auto">
            <a:xfrm>
              <a:off x="-10817637" y="6572272"/>
              <a:ext cx="4686386" cy="5072098"/>
            </a:xfrm>
            <a:prstGeom prst="rect">
              <a:avLst/>
            </a:prstGeom>
            <a:noFill/>
            <a:ln w="9525">
              <a:noFill/>
              <a:miter lim="800000"/>
              <a:headEnd/>
              <a:tailEnd/>
            </a:ln>
            <a:effectLst/>
          </p:spPr>
        </p:pic>
      </p:grpSp>
      <p:sp>
        <p:nvSpPr>
          <p:cNvPr id="8" name="Стрелка вправо 7"/>
          <p:cNvSpPr/>
          <p:nvPr/>
        </p:nvSpPr>
        <p:spPr>
          <a:xfrm>
            <a:off x="8001024" y="2928934"/>
            <a:ext cx="918028" cy="2000264"/>
          </a:xfrm>
          <a:prstGeom prst="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0" name="Пятиугольник 19">
            <a:hlinkClick r:id="" action="ppaction://hlinkshowjump?jump=nextslide" highlightClick="1"/>
          </p:cNvPr>
          <p:cNvSpPr/>
          <p:nvPr/>
        </p:nvSpPr>
        <p:spPr>
          <a:xfrm>
            <a:off x="7929586" y="6143644"/>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grpSp>
        <p:nvGrpSpPr>
          <p:cNvPr id="23" name="Группа 22"/>
          <p:cNvGrpSpPr/>
          <p:nvPr/>
        </p:nvGrpSpPr>
        <p:grpSpPr>
          <a:xfrm>
            <a:off x="500034" y="857232"/>
            <a:ext cx="7429552" cy="5286412"/>
            <a:chOff x="-11144360" y="-6786634"/>
            <a:chExt cx="7429552" cy="5286412"/>
          </a:xfrm>
        </p:grpSpPr>
        <p:pic>
          <p:nvPicPr>
            <p:cNvPr id="1026" name="Picture 2" descr="C:\Documents and Settings\Admin\Рабочий стол\boy.jpg"/>
            <p:cNvPicPr>
              <a:picLocks noChangeAspect="1" noChangeArrowheads="1"/>
            </p:cNvPicPr>
            <p:nvPr/>
          </p:nvPicPr>
          <p:blipFill>
            <a:blip r:embed="rId12" cstate="email"/>
            <a:srcRect/>
            <a:stretch>
              <a:fillRect/>
            </a:stretch>
          </p:blipFill>
          <p:spPr bwMode="auto">
            <a:xfrm>
              <a:off x="-11144360" y="-6786634"/>
              <a:ext cx="3786214" cy="5286412"/>
            </a:xfrm>
            <a:prstGeom prst="rect">
              <a:avLst/>
            </a:prstGeom>
            <a:noFill/>
          </p:spPr>
        </p:pic>
        <p:pic>
          <p:nvPicPr>
            <p:cNvPr id="1027" name="Picture 3" descr="C:\Documents and Settings\Admin\Рабочий стол\c1985.jpg"/>
            <p:cNvPicPr>
              <a:picLocks noChangeAspect="1" noChangeArrowheads="1"/>
            </p:cNvPicPr>
            <p:nvPr/>
          </p:nvPicPr>
          <p:blipFill>
            <a:blip r:embed="rId13" cstate="email"/>
            <a:srcRect/>
            <a:stretch>
              <a:fillRect/>
            </a:stretch>
          </p:blipFill>
          <p:spPr bwMode="auto">
            <a:xfrm>
              <a:off x="-7215302" y="-6786634"/>
              <a:ext cx="3500494" cy="5286412"/>
            </a:xfrm>
            <a:prstGeom prst="rect">
              <a:avLst/>
            </a:prstGeom>
            <a:noFill/>
          </p:spPr>
        </p:pic>
      </p:grpSp>
    </p:spTree>
  </p:cSld>
  <p:clrMapOvr>
    <a:masterClrMapping/>
  </p:clrMapOvr>
  <p:transition>
    <p:split orient="vert"/>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2000"/>
                                        <p:tgtEl>
                                          <p:spTgt spid="17"/>
                                        </p:tgtEl>
                                        <p:attrNameLst>
                                          <p:attrName>ppt_x</p:attrName>
                                        </p:attrNameLst>
                                      </p:cBhvr>
                                      <p:tavLst>
                                        <p:tav tm="0">
                                          <p:val>
                                            <p:strVal val="ppt_x"/>
                                          </p:val>
                                        </p:tav>
                                        <p:tav tm="100000">
                                          <p:val>
                                            <p:strVal val="1+ppt_w/2"/>
                                          </p:val>
                                        </p:tav>
                                      </p:tavLst>
                                    </p:anim>
                                    <p:anim calcmode="lin" valueType="num">
                                      <p:cBhvr additive="base">
                                        <p:cTn id="7" dur="2000"/>
                                        <p:tgtEl>
                                          <p:spTgt spid="17"/>
                                        </p:tgtEl>
                                        <p:attrNameLst>
                                          <p:attrName>ppt_y</p:attrName>
                                        </p:attrNameLst>
                                      </p:cBhvr>
                                      <p:tavLst>
                                        <p:tav tm="0">
                                          <p:val>
                                            <p:strVal val="ppt_y"/>
                                          </p:val>
                                        </p:tav>
                                        <p:tav tm="100000">
                                          <p:val>
                                            <p:strVal val="ppt_y"/>
                                          </p:val>
                                        </p:tav>
                                      </p:tavLst>
                                    </p:anim>
                                    <p:set>
                                      <p:cBhvr>
                                        <p:cTn id="8" dur="1" fill="hold">
                                          <p:stCondLst>
                                            <p:cond delay="1999"/>
                                          </p:stCondLst>
                                        </p:cTn>
                                        <p:tgtEl>
                                          <p:spTgt spid="17"/>
                                        </p:tgtEl>
                                        <p:attrNameLst>
                                          <p:attrName>style.visibility</p:attrName>
                                        </p:attrNameLst>
                                      </p:cBhvr>
                                      <p:to>
                                        <p:strVal val="hidden"/>
                                      </p:to>
                                    </p:set>
                                  </p:childTnLst>
                                </p:cTn>
                              </p:par>
                              <p:par>
                                <p:cTn id="9" presetID="2" presetClass="entr" presetSubtype="8"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2000" fill="hold"/>
                                        <p:tgtEl>
                                          <p:spTgt spid="18"/>
                                        </p:tgtEl>
                                        <p:attrNameLst>
                                          <p:attrName>ppt_x</p:attrName>
                                        </p:attrNameLst>
                                      </p:cBhvr>
                                      <p:tavLst>
                                        <p:tav tm="0">
                                          <p:val>
                                            <p:strVal val="0-#ppt_w/2"/>
                                          </p:val>
                                        </p:tav>
                                        <p:tav tm="100000">
                                          <p:val>
                                            <p:strVal val="#ppt_x"/>
                                          </p:val>
                                        </p:tav>
                                      </p:tavLst>
                                    </p:anim>
                                    <p:anim calcmode="lin" valueType="num">
                                      <p:cBhvr additive="base">
                                        <p:cTn id="12" dur="20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2000"/>
                                        <p:tgtEl>
                                          <p:spTgt spid="18"/>
                                        </p:tgtEl>
                                        <p:attrNameLst>
                                          <p:attrName>ppt_x</p:attrName>
                                        </p:attrNameLst>
                                      </p:cBhvr>
                                      <p:tavLst>
                                        <p:tav tm="0">
                                          <p:val>
                                            <p:strVal val="ppt_x"/>
                                          </p:val>
                                        </p:tav>
                                        <p:tav tm="100000">
                                          <p:val>
                                            <p:strVal val="1+ppt_w/2"/>
                                          </p:val>
                                        </p:tav>
                                      </p:tavLst>
                                    </p:anim>
                                    <p:anim calcmode="lin" valueType="num">
                                      <p:cBhvr additive="base">
                                        <p:cTn id="17" dur="2000"/>
                                        <p:tgtEl>
                                          <p:spTgt spid="18"/>
                                        </p:tgtEl>
                                        <p:attrNameLst>
                                          <p:attrName>ppt_y</p:attrName>
                                        </p:attrNameLst>
                                      </p:cBhvr>
                                      <p:tavLst>
                                        <p:tav tm="0">
                                          <p:val>
                                            <p:strVal val="ppt_y"/>
                                          </p:val>
                                        </p:tav>
                                        <p:tav tm="100000">
                                          <p:val>
                                            <p:strVal val="ppt_y"/>
                                          </p:val>
                                        </p:tav>
                                      </p:tavLst>
                                    </p:anim>
                                    <p:set>
                                      <p:cBhvr>
                                        <p:cTn id="18" dur="1" fill="hold">
                                          <p:stCondLst>
                                            <p:cond delay="1999"/>
                                          </p:stCondLst>
                                        </p:cTn>
                                        <p:tgtEl>
                                          <p:spTgt spid="18"/>
                                        </p:tgtEl>
                                        <p:attrNameLst>
                                          <p:attrName>style.visibility</p:attrName>
                                        </p:attrNameLst>
                                      </p:cBhvr>
                                      <p:to>
                                        <p:strVal val="hidden"/>
                                      </p:to>
                                    </p:set>
                                  </p:childTnLst>
                                </p:cTn>
                              </p:par>
                              <p:par>
                                <p:cTn id="19" presetID="2" presetClass="entr" presetSubtype="8"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2000" fill="hold"/>
                                        <p:tgtEl>
                                          <p:spTgt spid="19"/>
                                        </p:tgtEl>
                                        <p:attrNameLst>
                                          <p:attrName>ppt_x</p:attrName>
                                        </p:attrNameLst>
                                      </p:cBhvr>
                                      <p:tavLst>
                                        <p:tav tm="0">
                                          <p:val>
                                            <p:strVal val="0-#ppt_w/2"/>
                                          </p:val>
                                        </p:tav>
                                        <p:tav tm="100000">
                                          <p:val>
                                            <p:strVal val="#ppt_x"/>
                                          </p:val>
                                        </p:tav>
                                      </p:tavLst>
                                    </p:anim>
                                    <p:anim calcmode="lin" valueType="num">
                                      <p:cBhvr additive="base">
                                        <p:cTn id="22" dur="2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2" fill="hold" nodeType="clickEffect">
                                  <p:stCondLst>
                                    <p:cond delay="0"/>
                                  </p:stCondLst>
                                  <p:childTnLst>
                                    <p:anim calcmode="lin" valueType="num">
                                      <p:cBhvr additive="base">
                                        <p:cTn id="26" dur="2000"/>
                                        <p:tgtEl>
                                          <p:spTgt spid="19"/>
                                        </p:tgtEl>
                                        <p:attrNameLst>
                                          <p:attrName>ppt_x</p:attrName>
                                        </p:attrNameLst>
                                      </p:cBhvr>
                                      <p:tavLst>
                                        <p:tav tm="0">
                                          <p:val>
                                            <p:strVal val="ppt_x"/>
                                          </p:val>
                                        </p:tav>
                                        <p:tav tm="100000">
                                          <p:val>
                                            <p:strVal val="1+ppt_w/2"/>
                                          </p:val>
                                        </p:tav>
                                      </p:tavLst>
                                    </p:anim>
                                    <p:anim calcmode="lin" valueType="num">
                                      <p:cBhvr additive="base">
                                        <p:cTn id="27" dur="2000"/>
                                        <p:tgtEl>
                                          <p:spTgt spid="19"/>
                                        </p:tgtEl>
                                        <p:attrNameLst>
                                          <p:attrName>ppt_y</p:attrName>
                                        </p:attrNameLst>
                                      </p:cBhvr>
                                      <p:tavLst>
                                        <p:tav tm="0">
                                          <p:val>
                                            <p:strVal val="ppt_y"/>
                                          </p:val>
                                        </p:tav>
                                        <p:tav tm="100000">
                                          <p:val>
                                            <p:strVal val="ppt_y"/>
                                          </p:val>
                                        </p:tav>
                                      </p:tavLst>
                                    </p:anim>
                                    <p:set>
                                      <p:cBhvr>
                                        <p:cTn id="28" dur="1" fill="hold">
                                          <p:stCondLst>
                                            <p:cond delay="1999"/>
                                          </p:stCondLst>
                                        </p:cTn>
                                        <p:tgtEl>
                                          <p:spTgt spid="19"/>
                                        </p:tgtEl>
                                        <p:attrNameLst>
                                          <p:attrName>style.visibility</p:attrName>
                                        </p:attrNameLst>
                                      </p:cBhvr>
                                      <p:to>
                                        <p:strVal val="hidden"/>
                                      </p:to>
                                    </p:set>
                                  </p:childTnLst>
                                </p:cTn>
                              </p:par>
                              <p:par>
                                <p:cTn id="29" presetID="2" presetClass="entr" presetSubtype="8"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2000" fill="hold"/>
                                        <p:tgtEl>
                                          <p:spTgt spid="15"/>
                                        </p:tgtEl>
                                        <p:attrNameLst>
                                          <p:attrName>ppt_x</p:attrName>
                                        </p:attrNameLst>
                                      </p:cBhvr>
                                      <p:tavLst>
                                        <p:tav tm="0">
                                          <p:val>
                                            <p:strVal val="0-#ppt_w/2"/>
                                          </p:val>
                                        </p:tav>
                                        <p:tav tm="100000">
                                          <p:val>
                                            <p:strVal val="#ppt_x"/>
                                          </p:val>
                                        </p:tav>
                                      </p:tavLst>
                                    </p:anim>
                                    <p:anim calcmode="lin" valueType="num">
                                      <p:cBhvr additive="base">
                                        <p:cTn id="32" dur="2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2" fill="hold" nodeType="clickEffect">
                                  <p:stCondLst>
                                    <p:cond delay="0"/>
                                  </p:stCondLst>
                                  <p:childTnLst>
                                    <p:anim calcmode="lin" valueType="num">
                                      <p:cBhvr additive="base">
                                        <p:cTn id="36" dur="2000"/>
                                        <p:tgtEl>
                                          <p:spTgt spid="15"/>
                                        </p:tgtEl>
                                        <p:attrNameLst>
                                          <p:attrName>ppt_x</p:attrName>
                                        </p:attrNameLst>
                                      </p:cBhvr>
                                      <p:tavLst>
                                        <p:tav tm="0">
                                          <p:val>
                                            <p:strVal val="ppt_x"/>
                                          </p:val>
                                        </p:tav>
                                        <p:tav tm="100000">
                                          <p:val>
                                            <p:strVal val="1+ppt_w/2"/>
                                          </p:val>
                                        </p:tav>
                                      </p:tavLst>
                                    </p:anim>
                                    <p:anim calcmode="lin" valueType="num">
                                      <p:cBhvr additive="base">
                                        <p:cTn id="37" dur="2000"/>
                                        <p:tgtEl>
                                          <p:spTgt spid="15"/>
                                        </p:tgtEl>
                                        <p:attrNameLst>
                                          <p:attrName>ppt_y</p:attrName>
                                        </p:attrNameLst>
                                      </p:cBhvr>
                                      <p:tavLst>
                                        <p:tav tm="0">
                                          <p:val>
                                            <p:strVal val="ppt_y"/>
                                          </p:val>
                                        </p:tav>
                                        <p:tav tm="100000">
                                          <p:val>
                                            <p:strVal val="ppt_y"/>
                                          </p:val>
                                        </p:tav>
                                      </p:tavLst>
                                    </p:anim>
                                    <p:set>
                                      <p:cBhvr>
                                        <p:cTn id="38" dur="1" fill="hold">
                                          <p:stCondLst>
                                            <p:cond delay="1999"/>
                                          </p:stCondLst>
                                        </p:cTn>
                                        <p:tgtEl>
                                          <p:spTgt spid="15"/>
                                        </p:tgtEl>
                                        <p:attrNameLst>
                                          <p:attrName>style.visibility</p:attrName>
                                        </p:attrNameLst>
                                      </p:cBhvr>
                                      <p:to>
                                        <p:strVal val="hidden"/>
                                      </p:to>
                                    </p:set>
                                  </p:childTnLst>
                                </p:cTn>
                              </p:par>
                              <p:par>
                                <p:cTn id="39" presetID="2" presetClass="entr" presetSubtype="8"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2000" fill="hold"/>
                                        <p:tgtEl>
                                          <p:spTgt spid="23"/>
                                        </p:tgtEl>
                                        <p:attrNameLst>
                                          <p:attrName>ppt_x</p:attrName>
                                        </p:attrNameLst>
                                      </p:cBhvr>
                                      <p:tavLst>
                                        <p:tav tm="0">
                                          <p:val>
                                            <p:strVal val="0-#ppt_w/2"/>
                                          </p:val>
                                        </p:tav>
                                        <p:tav tm="100000">
                                          <p:val>
                                            <p:strVal val="#ppt_x"/>
                                          </p:val>
                                        </p:tav>
                                      </p:tavLst>
                                    </p:anim>
                                    <p:anim calcmode="lin" valueType="num">
                                      <p:cBhvr additive="base">
                                        <p:cTn id="42" dur="20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xit" presetSubtype="2" fill="hold" nodeType="clickEffect">
                                  <p:stCondLst>
                                    <p:cond delay="0"/>
                                  </p:stCondLst>
                                  <p:childTnLst>
                                    <p:anim calcmode="lin" valueType="num">
                                      <p:cBhvr additive="base">
                                        <p:cTn id="46" dur="2000"/>
                                        <p:tgtEl>
                                          <p:spTgt spid="23"/>
                                        </p:tgtEl>
                                        <p:attrNameLst>
                                          <p:attrName>ppt_x</p:attrName>
                                        </p:attrNameLst>
                                      </p:cBhvr>
                                      <p:tavLst>
                                        <p:tav tm="0">
                                          <p:val>
                                            <p:strVal val="ppt_x"/>
                                          </p:val>
                                        </p:tav>
                                        <p:tav tm="100000">
                                          <p:val>
                                            <p:strVal val="1+ppt_w/2"/>
                                          </p:val>
                                        </p:tav>
                                      </p:tavLst>
                                    </p:anim>
                                    <p:anim calcmode="lin" valueType="num">
                                      <p:cBhvr additive="base">
                                        <p:cTn id="47" dur="2000"/>
                                        <p:tgtEl>
                                          <p:spTgt spid="23"/>
                                        </p:tgtEl>
                                        <p:attrNameLst>
                                          <p:attrName>ppt_y</p:attrName>
                                        </p:attrNameLst>
                                      </p:cBhvr>
                                      <p:tavLst>
                                        <p:tav tm="0">
                                          <p:val>
                                            <p:strVal val="ppt_y"/>
                                          </p:val>
                                        </p:tav>
                                        <p:tav tm="100000">
                                          <p:val>
                                            <p:strVal val="ppt_y"/>
                                          </p:val>
                                        </p:tav>
                                      </p:tavLst>
                                    </p:anim>
                                    <p:set>
                                      <p:cBhvr>
                                        <p:cTn id="48" dur="1" fill="hold">
                                          <p:stCondLst>
                                            <p:cond delay="1999"/>
                                          </p:stCondLst>
                                        </p:cTn>
                                        <p:tgtEl>
                                          <p:spTgt spid="23"/>
                                        </p:tgtEl>
                                        <p:attrNameLst>
                                          <p:attrName>style.visibility</p:attrName>
                                        </p:attrNameLst>
                                      </p:cBhvr>
                                      <p:to>
                                        <p:strVal val="hidden"/>
                                      </p:to>
                                    </p:set>
                                  </p:childTnLst>
                                </p:cTn>
                              </p:par>
                              <p:par>
                                <p:cTn id="49" presetID="2" presetClass="entr" presetSubtype="8"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2000" fill="hold"/>
                                        <p:tgtEl>
                                          <p:spTgt spid="16"/>
                                        </p:tgtEl>
                                        <p:attrNameLst>
                                          <p:attrName>ppt_x</p:attrName>
                                        </p:attrNameLst>
                                      </p:cBhvr>
                                      <p:tavLst>
                                        <p:tav tm="0">
                                          <p:val>
                                            <p:strVal val="0-#ppt_w/2"/>
                                          </p:val>
                                        </p:tav>
                                        <p:tav tm="100000">
                                          <p:val>
                                            <p:strVal val="#ppt_x"/>
                                          </p:val>
                                        </p:tav>
                                      </p:tavLst>
                                    </p:anim>
                                    <p:anim calcmode="lin" valueType="num">
                                      <p:cBhvr additive="base">
                                        <p:cTn id="52" dur="2000" fill="hold"/>
                                        <p:tgtEl>
                                          <p:spTgt spid="16"/>
                                        </p:tgtEl>
                                        <p:attrNameLst>
                                          <p:attrName>ppt_y</p:attrName>
                                        </p:attrNameLst>
                                      </p:cBhvr>
                                      <p:tavLst>
                                        <p:tav tm="0">
                                          <p:val>
                                            <p:strVal val="#ppt_y"/>
                                          </p:val>
                                        </p:tav>
                                        <p:tav tm="100000">
                                          <p:val>
                                            <p:strVal val="#ppt_y"/>
                                          </p:val>
                                        </p:tav>
                                      </p:tavLst>
                                    </p:anim>
                                  </p:childTnLst>
                                </p:cTn>
                              </p:par>
                            </p:childTnLst>
                          </p:cTn>
                        </p:par>
                        <p:par>
                          <p:cTn id="53" fill="hold">
                            <p:stCondLst>
                              <p:cond delay="2000"/>
                            </p:stCondLst>
                            <p:childTnLst>
                              <p:par>
                                <p:cTn id="54" presetID="10" presetClass="entr" presetSubtype="0"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2000"/>
                                        <p:tgtEl>
                                          <p:spTgt spid="20"/>
                                        </p:tgtEl>
                                      </p:cBhvr>
                                    </p:animEffect>
                                  </p:childTnLst>
                                </p:cTn>
                              </p:par>
                            </p:childTnLst>
                          </p:cTn>
                        </p:par>
                      </p:childTnLst>
                    </p:cTn>
                  </p:par>
                </p:childTnLst>
              </p:cTn>
              <p:nextCondLst>
                <p:cond evt="onClick" delay="0">
                  <p:tgtEl>
                    <p:spTgt spid="8"/>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email"/>
          <a:srcRect/>
          <a:stretch>
            <a:fillRect/>
          </a:stretch>
        </p:blipFill>
        <p:spPr bwMode="auto">
          <a:xfrm>
            <a:off x="571472" y="1571612"/>
            <a:ext cx="4643438" cy="4166063"/>
          </a:xfrm>
          <a:prstGeom prst="rect">
            <a:avLst/>
          </a:prstGeom>
          <a:noFill/>
          <a:ln w="9525">
            <a:noFill/>
            <a:miter lim="800000"/>
            <a:headEnd/>
            <a:tailEnd/>
          </a:ln>
          <a:effectLst/>
        </p:spPr>
      </p:pic>
      <p:sp>
        <p:nvSpPr>
          <p:cNvPr id="4" name="TextBox 3"/>
          <p:cNvSpPr txBox="1"/>
          <p:nvPr/>
        </p:nvSpPr>
        <p:spPr>
          <a:xfrm>
            <a:off x="214282" y="0"/>
            <a:ext cx="8929718" cy="584775"/>
          </a:xfrm>
          <a:prstGeom prst="rect">
            <a:avLst/>
          </a:prstGeom>
          <a:solidFill>
            <a:schemeClr val="bg1"/>
          </a:solidFill>
        </p:spPr>
        <p:txBody>
          <a:bodyPr wrap="square" rtlCol="0">
            <a:spAutoFit/>
          </a:bodyPr>
          <a:lstStyle/>
          <a:p>
            <a:pPr algn="ctr"/>
            <a:r>
              <a:rPr lang="en-US" sz="3200" b="1" dirty="0" smtClean="0">
                <a:solidFill>
                  <a:srgbClr val="002060"/>
                </a:solidFill>
              </a:rPr>
              <a:t>September, </a:t>
            </a:r>
            <a:r>
              <a:rPr lang="ru-RU" sz="3200" b="1" dirty="0" smtClean="0">
                <a:solidFill>
                  <a:srgbClr val="002060"/>
                </a:solidFill>
              </a:rPr>
              <a:t>13  </a:t>
            </a:r>
            <a:r>
              <a:rPr lang="en-US" sz="3200" b="1" dirty="0" smtClean="0">
                <a:solidFill>
                  <a:srgbClr val="002060"/>
                </a:solidFill>
              </a:rPr>
              <a:t>- </a:t>
            </a:r>
            <a:r>
              <a:rPr lang="en-US" sz="3200" b="1" dirty="0" err="1" smtClean="0">
                <a:solidFill>
                  <a:srgbClr val="002060"/>
                </a:solidFill>
              </a:rPr>
              <a:t>Roald</a:t>
            </a:r>
            <a:r>
              <a:rPr lang="en-US" sz="3200" b="1" dirty="0" smtClean="0">
                <a:solidFill>
                  <a:srgbClr val="002060"/>
                </a:solidFill>
              </a:rPr>
              <a:t> Dahl’s Day</a:t>
            </a:r>
            <a:endParaRPr lang="ru-RU" sz="3200" b="1" dirty="0">
              <a:solidFill>
                <a:srgbClr val="002060"/>
              </a:solidFill>
            </a:endParaRPr>
          </a:p>
        </p:txBody>
      </p:sp>
      <p:pic>
        <p:nvPicPr>
          <p:cNvPr id="1026" name="Picture 2" descr="C:\Documents and Settings\Admin\Рабочий стол\к ВЭ\books.jpg"/>
          <p:cNvPicPr>
            <a:picLocks noChangeAspect="1" noChangeArrowheads="1"/>
          </p:cNvPicPr>
          <p:nvPr/>
        </p:nvPicPr>
        <p:blipFill>
          <a:blip r:embed="rId3" cstate="email"/>
          <a:srcRect/>
          <a:stretch>
            <a:fillRect/>
          </a:stretch>
        </p:blipFill>
        <p:spPr bwMode="auto">
          <a:xfrm>
            <a:off x="5536387" y="1804562"/>
            <a:ext cx="3250455" cy="3839016"/>
          </a:xfrm>
          <a:prstGeom prst="rect">
            <a:avLst/>
          </a:prstGeom>
          <a:noFill/>
        </p:spPr>
      </p:pic>
    </p:spTree>
  </p:cSld>
  <p:clrMapOvr>
    <a:masterClrMapping/>
  </p:clrMapOvr>
  <p:transition>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hlinkClick r:id="rId2" action="ppaction://hlinksldjump"/>
          </p:cNvPr>
          <p:cNvPicPr>
            <a:picLocks noChangeAspect="1" noChangeArrowheads="1"/>
          </p:cNvPicPr>
          <p:nvPr/>
        </p:nvPicPr>
        <p:blipFill>
          <a:blip r:embed="rId3" cstate="email"/>
          <a:srcRect/>
          <a:stretch>
            <a:fillRect/>
          </a:stretch>
        </p:blipFill>
        <p:spPr bwMode="auto">
          <a:xfrm>
            <a:off x="0" y="0"/>
            <a:ext cx="4500562" cy="6858000"/>
          </a:xfrm>
          <a:prstGeom prst="rect">
            <a:avLst/>
          </a:prstGeom>
          <a:noFill/>
          <a:ln w="28575">
            <a:solidFill>
              <a:schemeClr val="bg1">
                <a:lumMod val="75000"/>
              </a:schemeClr>
            </a:solidFill>
            <a:miter lim="800000"/>
            <a:headEnd/>
            <a:tailEnd/>
          </a:ln>
          <a:effectLst/>
        </p:spPr>
      </p:pic>
      <p:sp>
        <p:nvSpPr>
          <p:cNvPr id="3" name="Прямоугольник 2"/>
          <p:cNvSpPr/>
          <p:nvPr/>
        </p:nvSpPr>
        <p:spPr>
          <a:xfrm>
            <a:off x="4572000" y="0"/>
            <a:ext cx="4572000" cy="1384995"/>
          </a:xfrm>
          <a:prstGeom prst="rect">
            <a:avLst/>
          </a:prstGeom>
        </p:spPr>
        <p:txBody>
          <a:bodyPr wrap="square">
            <a:spAutoFit/>
          </a:bodyPr>
          <a:lstStyle/>
          <a:p>
            <a:pPr lvl="0" algn="ctr" fontAlgn="base">
              <a:spcBef>
                <a:spcPct val="0"/>
              </a:spcBef>
              <a:spcAft>
                <a:spcPct val="0"/>
              </a:spcAft>
            </a:pPr>
            <a:r>
              <a:rPr lang="en-US" sz="2800" b="1" dirty="0" smtClean="0">
                <a:solidFill>
                  <a:srgbClr val="002060"/>
                </a:solidFill>
                <a:cs typeface="Times New Roman" pitchFamily="18" charset="0"/>
              </a:rPr>
              <a:t>Ireland is the birthplace of the famous writer Oscar Wilde</a:t>
            </a:r>
            <a:endParaRPr lang="ru-RU" sz="2800" b="1" dirty="0" smtClean="0">
              <a:solidFill>
                <a:srgbClr val="002060"/>
              </a:solidFill>
              <a:cs typeface="Times New Roman" pitchFamily="18" charset="0"/>
            </a:endParaRPr>
          </a:p>
        </p:txBody>
      </p:sp>
      <p:sp>
        <p:nvSpPr>
          <p:cNvPr id="5" name="Прямоугольник 4"/>
          <p:cNvSpPr/>
          <p:nvPr/>
        </p:nvSpPr>
        <p:spPr>
          <a:xfrm>
            <a:off x="4786282" y="2285992"/>
            <a:ext cx="4357718" cy="1569660"/>
          </a:xfrm>
          <a:prstGeom prst="rect">
            <a:avLst/>
          </a:prstGeom>
        </p:spPr>
        <p:txBody>
          <a:bodyPr wrap="square">
            <a:spAutoFit/>
          </a:bodyPr>
          <a:lstStyle/>
          <a:p>
            <a:r>
              <a:rPr lang="en-US" sz="2400" b="1" dirty="0" smtClean="0">
                <a:solidFill>
                  <a:srgbClr val="002060"/>
                </a:solidFill>
              </a:rPr>
              <a:t>He is famous for his play “The Importance of Being Earnest” and the story “The Picture of Dorian Gray”</a:t>
            </a:r>
            <a:endParaRPr lang="ru-RU" sz="2400" b="1" dirty="0">
              <a:solidFill>
                <a:srgbClr val="002060"/>
              </a:solidFill>
            </a:endParaRPr>
          </a:p>
        </p:txBody>
      </p:sp>
      <p:sp>
        <p:nvSpPr>
          <p:cNvPr id="9" name="Скругленный прямоугольник 8"/>
          <p:cNvSpPr/>
          <p:nvPr/>
        </p:nvSpPr>
        <p:spPr>
          <a:xfrm>
            <a:off x="214282" y="214290"/>
            <a:ext cx="2000264" cy="714356"/>
          </a:xfrm>
          <a:prstGeom prst="roundRect">
            <a:avLst/>
          </a:prstGeom>
          <a:solidFill>
            <a:schemeClr val="accent1">
              <a:lumMod val="40000"/>
              <a:lumOff val="6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b="1" dirty="0" smtClean="0">
                <a:solidFill>
                  <a:schemeClr val="accent2"/>
                </a:solidFill>
              </a:rPr>
              <a:t>Northern Ireland</a:t>
            </a:r>
            <a:endParaRPr lang="ru-RU" sz="2400" b="1" dirty="0">
              <a:solidFill>
                <a:schemeClr val="accent2"/>
              </a:solidFill>
            </a:endParaRPr>
          </a:p>
        </p:txBody>
      </p:sp>
      <p:sp>
        <p:nvSpPr>
          <p:cNvPr id="6" name="Пятиугольник 5">
            <a:hlinkClick r:id="rId4" action="ppaction://hlinkshowjump?jump=nextslide" highlightClick="1"/>
          </p:cNvPr>
          <p:cNvSpPr/>
          <p:nvPr/>
        </p:nvSpPr>
        <p:spPr>
          <a:xfrm>
            <a:off x="7929586" y="6143644"/>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9858476" y="-4643494"/>
            <a:ext cx="4000528" cy="830997"/>
          </a:xfrm>
          <a:prstGeom prst="rect">
            <a:avLst/>
          </a:prstGeom>
          <a:solidFill>
            <a:schemeClr val="bg2">
              <a:lumMod val="90000"/>
            </a:schemeClr>
          </a:solidFill>
        </p:spPr>
        <p:txBody>
          <a:bodyPr wrap="square">
            <a:spAutoFit/>
          </a:bodyPr>
          <a:lstStyle/>
          <a:p>
            <a:pPr algn="ctr"/>
            <a:r>
              <a:rPr lang="ru-RU" sz="2400" b="1" dirty="0" smtClean="0">
                <a:solidFill>
                  <a:srgbClr val="002060"/>
                </a:solidFill>
                <a:cs typeface="Times New Roman" pitchFamily="18" charset="0"/>
              </a:rPr>
              <a:t>Могила Оскара Уайльда </a:t>
            </a:r>
          </a:p>
          <a:p>
            <a:pPr algn="ctr"/>
            <a:r>
              <a:rPr lang="ru-RU" sz="2400" b="1" dirty="0" smtClean="0">
                <a:solidFill>
                  <a:srgbClr val="002060"/>
                </a:solidFill>
                <a:cs typeface="Times New Roman" pitchFamily="18" charset="0"/>
              </a:rPr>
              <a:t>в </a:t>
            </a:r>
            <a:r>
              <a:rPr lang="en-US" sz="2400" b="1" dirty="0" err="1" smtClean="0">
                <a:solidFill>
                  <a:srgbClr val="002060"/>
                </a:solidFill>
                <a:cs typeface="Times New Roman" pitchFamily="18" charset="0"/>
              </a:rPr>
              <a:t>Père</a:t>
            </a:r>
            <a:r>
              <a:rPr lang="en-US" sz="2400" b="1" dirty="0" smtClean="0">
                <a:solidFill>
                  <a:srgbClr val="002060"/>
                </a:solidFill>
                <a:cs typeface="Times New Roman" pitchFamily="18" charset="0"/>
              </a:rPr>
              <a:t> Lachaise</a:t>
            </a:r>
            <a:endParaRPr lang="ru-RU" sz="2400" b="1" dirty="0">
              <a:solidFill>
                <a:srgbClr val="002060"/>
              </a:solidFill>
              <a:cs typeface="Times New Roman" pitchFamily="18" charset="0"/>
            </a:endParaRPr>
          </a:p>
        </p:txBody>
      </p:sp>
      <p:grpSp>
        <p:nvGrpSpPr>
          <p:cNvPr id="4" name="Группа 10"/>
          <p:cNvGrpSpPr/>
          <p:nvPr/>
        </p:nvGrpSpPr>
        <p:grpSpPr>
          <a:xfrm>
            <a:off x="357158" y="1571611"/>
            <a:ext cx="7072362" cy="4402898"/>
            <a:chOff x="-7929618" y="-14359062"/>
            <a:chExt cx="7117426" cy="4837967"/>
          </a:xfrm>
        </p:grpSpPr>
        <p:pic>
          <p:nvPicPr>
            <p:cNvPr id="2" name="Picture 2"/>
            <p:cNvPicPr>
              <a:picLocks noChangeAspect="1" noChangeArrowheads="1"/>
            </p:cNvPicPr>
            <p:nvPr/>
          </p:nvPicPr>
          <p:blipFill>
            <a:blip r:embed="rId2" cstate="email"/>
            <a:srcRect/>
            <a:stretch>
              <a:fillRect/>
            </a:stretch>
          </p:blipFill>
          <p:spPr bwMode="auto">
            <a:xfrm>
              <a:off x="-7929618" y="-14359061"/>
              <a:ext cx="3404354" cy="4429156"/>
            </a:xfrm>
            <a:prstGeom prst="rect">
              <a:avLst/>
            </a:prstGeom>
            <a:noFill/>
            <a:ln w="28575">
              <a:solidFill>
                <a:schemeClr val="bg1">
                  <a:lumMod val="75000"/>
                </a:schemeClr>
              </a:solidFill>
              <a:miter lim="800000"/>
              <a:headEnd/>
              <a:tailEnd/>
            </a:ln>
            <a:effectLst/>
          </p:spPr>
        </p:pic>
        <p:sp>
          <p:nvSpPr>
            <p:cNvPr id="5" name="Прямоугольник 4"/>
            <p:cNvSpPr/>
            <p:nvPr/>
          </p:nvSpPr>
          <p:spPr>
            <a:xfrm>
              <a:off x="-7929618" y="-10434206"/>
              <a:ext cx="3386450" cy="913111"/>
            </a:xfrm>
            <a:prstGeom prst="rect">
              <a:avLst/>
            </a:prstGeom>
            <a:solidFill>
              <a:schemeClr val="bg2">
                <a:lumMod val="90000"/>
              </a:schemeClr>
            </a:solidFill>
          </p:spPr>
          <p:txBody>
            <a:bodyPr wrap="square">
              <a:spAutoFit/>
            </a:bodyPr>
            <a:lstStyle/>
            <a:p>
              <a:pPr algn="ctr"/>
              <a:r>
                <a:rPr lang="en-US" sz="2400" b="1" dirty="0" smtClean="0">
                  <a:solidFill>
                    <a:srgbClr val="002060"/>
                  </a:solidFill>
                </a:rPr>
                <a:t>The House of the Wilde’s family</a:t>
              </a:r>
              <a:r>
                <a:rPr lang="ru-RU" sz="2400" b="1" dirty="0" smtClean="0">
                  <a:solidFill>
                    <a:srgbClr val="002060"/>
                  </a:solidFill>
                </a:rPr>
                <a:t> </a:t>
              </a:r>
            </a:p>
          </p:txBody>
        </p:sp>
        <p:pic>
          <p:nvPicPr>
            <p:cNvPr id="7" name="Picture 3" descr="C:\Documents and Settings\Admin\Рабочий стол\e29fd4f99a55.jpg"/>
            <p:cNvPicPr>
              <a:picLocks noChangeAspect="1" noChangeArrowheads="1"/>
            </p:cNvPicPr>
            <p:nvPr/>
          </p:nvPicPr>
          <p:blipFill>
            <a:blip r:embed="rId3" cstate="email"/>
            <a:srcRect/>
            <a:stretch>
              <a:fillRect/>
            </a:stretch>
          </p:blipFill>
          <p:spPr bwMode="auto">
            <a:xfrm>
              <a:off x="-4047385" y="-14359062"/>
              <a:ext cx="3235193" cy="4357718"/>
            </a:xfrm>
            <a:prstGeom prst="rect">
              <a:avLst/>
            </a:prstGeom>
            <a:noFill/>
          </p:spPr>
        </p:pic>
      </p:grpSp>
      <p:grpSp>
        <p:nvGrpSpPr>
          <p:cNvPr id="11" name="Группа 12"/>
          <p:cNvGrpSpPr/>
          <p:nvPr/>
        </p:nvGrpSpPr>
        <p:grpSpPr>
          <a:xfrm>
            <a:off x="428596" y="1071546"/>
            <a:ext cx="7252789" cy="4688649"/>
            <a:chOff x="5597913" y="-14430500"/>
            <a:chExt cx="7000546" cy="4688649"/>
          </a:xfrm>
        </p:grpSpPr>
        <p:pic>
          <p:nvPicPr>
            <p:cNvPr id="8" name="Picture 4" descr="C:\Documents and Settings\Admin\Рабочий стол\сад перед домом О.Уальда.jpg"/>
            <p:cNvPicPr>
              <a:picLocks noChangeAspect="1" noChangeArrowheads="1"/>
            </p:cNvPicPr>
            <p:nvPr/>
          </p:nvPicPr>
          <p:blipFill>
            <a:blip r:embed="rId4" cstate="email"/>
            <a:srcRect/>
            <a:stretch>
              <a:fillRect/>
            </a:stretch>
          </p:blipFill>
          <p:spPr bwMode="auto">
            <a:xfrm>
              <a:off x="5666867" y="-14430500"/>
              <a:ext cx="3309767" cy="4429156"/>
            </a:xfrm>
            <a:prstGeom prst="rect">
              <a:avLst/>
            </a:prstGeom>
            <a:noFill/>
          </p:spPr>
        </p:pic>
        <p:sp>
          <p:nvSpPr>
            <p:cNvPr id="9" name="Прямоугольник 8"/>
            <p:cNvSpPr/>
            <p:nvPr/>
          </p:nvSpPr>
          <p:spPr>
            <a:xfrm>
              <a:off x="5597913" y="-10572848"/>
              <a:ext cx="3309766" cy="830997"/>
            </a:xfrm>
            <a:prstGeom prst="rect">
              <a:avLst/>
            </a:prstGeom>
            <a:solidFill>
              <a:schemeClr val="bg2">
                <a:lumMod val="90000"/>
              </a:schemeClr>
            </a:solidFill>
          </p:spPr>
          <p:txBody>
            <a:bodyPr wrap="square">
              <a:spAutoFit/>
            </a:bodyPr>
            <a:lstStyle/>
            <a:p>
              <a:pPr algn="ctr"/>
              <a:r>
                <a:rPr lang="en-US" sz="2400" b="1" dirty="0" smtClean="0">
                  <a:solidFill>
                    <a:srgbClr val="002060"/>
                  </a:solidFill>
                </a:rPr>
                <a:t>A beautiful Garden before O. Wilde’s House</a:t>
              </a:r>
              <a:endParaRPr lang="ru-RU" sz="2400" b="1" dirty="0" smtClean="0">
                <a:solidFill>
                  <a:srgbClr val="002060"/>
                </a:solidFill>
              </a:endParaRPr>
            </a:p>
          </p:txBody>
        </p:sp>
        <p:pic>
          <p:nvPicPr>
            <p:cNvPr id="3074" name="Picture 2" descr="C:\Documents and Settings\Admin\Рабочий стол\6a00d834555a4069e20147e2609033970b-800wi.jpg"/>
            <p:cNvPicPr>
              <a:picLocks noChangeAspect="1" noChangeArrowheads="1"/>
            </p:cNvPicPr>
            <p:nvPr/>
          </p:nvPicPr>
          <p:blipFill>
            <a:blip r:embed="rId5" cstate="email"/>
            <a:srcRect/>
            <a:stretch>
              <a:fillRect/>
            </a:stretch>
          </p:blipFill>
          <p:spPr bwMode="auto">
            <a:xfrm>
              <a:off x="9252447" y="-14430500"/>
              <a:ext cx="3346012" cy="4357718"/>
            </a:xfrm>
            <a:prstGeom prst="rect">
              <a:avLst/>
            </a:prstGeom>
            <a:noFill/>
          </p:spPr>
        </p:pic>
        <p:sp>
          <p:nvSpPr>
            <p:cNvPr id="10" name="TextBox 9"/>
            <p:cNvSpPr txBox="1"/>
            <p:nvPr/>
          </p:nvSpPr>
          <p:spPr>
            <a:xfrm>
              <a:off x="9183494" y="-10572848"/>
              <a:ext cx="3378720" cy="830997"/>
            </a:xfrm>
            <a:prstGeom prst="rect">
              <a:avLst/>
            </a:prstGeom>
            <a:solidFill>
              <a:schemeClr val="bg2">
                <a:lumMod val="90000"/>
              </a:schemeClr>
            </a:solidFill>
          </p:spPr>
          <p:txBody>
            <a:bodyPr wrap="square" rtlCol="0">
              <a:spAutoFit/>
            </a:bodyPr>
            <a:lstStyle/>
            <a:p>
              <a:pPr algn="ctr"/>
              <a:r>
                <a:rPr lang="en-US" sz="2400" b="1" dirty="0" smtClean="0">
                  <a:solidFill>
                    <a:srgbClr val="002060"/>
                  </a:solidFill>
                </a:rPr>
                <a:t>A monument in the Garden</a:t>
              </a:r>
              <a:endParaRPr lang="ru-RU" sz="2400" b="1" dirty="0">
                <a:solidFill>
                  <a:srgbClr val="002060"/>
                </a:solidFill>
              </a:endParaRPr>
            </a:p>
          </p:txBody>
        </p:sp>
      </p:grpSp>
      <p:grpSp>
        <p:nvGrpSpPr>
          <p:cNvPr id="12" name="Группа 17"/>
          <p:cNvGrpSpPr/>
          <p:nvPr/>
        </p:nvGrpSpPr>
        <p:grpSpPr>
          <a:xfrm>
            <a:off x="357158" y="1000108"/>
            <a:ext cx="7429552" cy="4605069"/>
            <a:chOff x="-4714876" y="-4572056"/>
            <a:chExt cx="7235823" cy="4605069"/>
          </a:xfrm>
        </p:grpSpPr>
        <p:pic>
          <p:nvPicPr>
            <p:cNvPr id="3" name="Picture 3"/>
            <p:cNvPicPr>
              <a:picLocks noChangeAspect="1" noChangeArrowheads="1"/>
            </p:cNvPicPr>
            <p:nvPr/>
          </p:nvPicPr>
          <p:blipFill>
            <a:blip r:embed="rId6" cstate="email"/>
            <a:srcRect/>
            <a:stretch>
              <a:fillRect/>
            </a:stretch>
          </p:blipFill>
          <p:spPr bwMode="auto">
            <a:xfrm>
              <a:off x="-1027389" y="-4572056"/>
              <a:ext cx="3548336" cy="4572056"/>
            </a:xfrm>
            <a:prstGeom prst="rect">
              <a:avLst/>
            </a:prstGeom>
            <a:noFill/>
            <a:ln w="28575">
              <a:solidFill>
                <a:schemeClr val="bg1">
                  <a:lumMod val="50000"/>
                </a:schemeClr>
              </a:solidFill>
              <a:miter lim="800000"/>
              <a:headEnd/>
              <a:tailEnd/>
            </a:ln>
            <a:effectLst/>
          </p:spPr>
        </p:pic>
        <p:pic>
          <p:nvPicPr>
            <p:cNvPr id="3075" name="Picture 3" descr="C:\Documents and Settings\Admin\Рабочий стол\к ВЭ\литературный музей в Дублине.jpg"/>
            <p:cNvPicPr>
              <a:picLocks noChangeAspect="1" noChangeArrowheads="1"/>
            </p:cNvPicPr>
            <p:nvPr/>
          </p:nvPicPr>
          <p:blipFill>
            <a:blip r:embed="rId7" cstate="email"/>
            <a:srcRect/>
            <a:stretch>
              <a:fillRect/>
            </a:stretch>
          </p:blipFill>
          <p:spPr bwMode="auto">
            <a:xfrm>
              <a:off x="-4714876" y="-4572056"/>
              <a:ext cx="3478761" cy="4572032"/>
            </a:xfrm>
            <a:prstGeom prst="rect">
              <a:avLst/>
            </a:prstGeom>
            <a:noFill/>
          </p:spPr>
        </p:pic>
        <p:sp>
          <p:nvSpPr>
            <p:cNvPr id="15" name="TextBox 14"/>
            <p:cNvSpPr txBox="1"/>
            <p:nvPr/>
          </p:nvSpPr>
          <p:spPr>
            <a:xfrm>
              <a:off x="-4714876" y="-428652"/>
              <a:ext cx="3409186" cy="461665"/>
            </a:xfrm>
            <a:prstGeom prst="rect">
              <a:avLst/>
            </a:prstGeom>
            <a:solidFill>
              <a:schemeClr val="bg2">
                <a:lumMod val="90000"/>
              </a:schemeClr>
            </a:solidFill>
          </p:spPr>
          <p:txBody>
            <a:bodyPr wrap="square" rtlCol="0">
              <a:spAutoFit/>
            </a:bodyPr>
            <a:lstStyle/>
            <a:p>
              <a:pPr algn="ctr"/>
              <a:r>
                <a:rPr lang="en-US" sz="2400" b="1" dirty="0" smtClean="0">
                  <a:solidFill>
                    <a:srgbClr val="002060"/>
                  </a:solidFill>
                </a:rPr>
                <a:t>The Museum of writers</a:t>
              </a:r>
              <a:endParaRPr lang="ru-RU" sz="2400" b="1" dirty="0">
                <a:solidFill>
                  <a:srgbClr val="002060"/>
                </a:solidFill>
              </a:endParaRPr>
            </a:p>
          </p:txBody>
        </p:sp>
        <p:sp>
          <p:nvSpPr>
            <p:cNvPr id="17" name="TextBox 16"/>
            <p:cNvSpPr txBox="1"/>
            <p:nvPr/>
          </p:nvSpPr>
          <p:spPr>
            <a:xfrm>
              <a:off x="-1027389" y="-428652"/>
              <a:ext cx="3548336" cy="461665"/>
            </a:xfrm>
            <a:prstGeom prst="rect">
              <a:avLst/>
            </a:prstGeom>
            <a:solidFill>
              <a:schemeClr val="bg2">
                <a:lumMod val="90000"/>
              </a:schemeClr>
            </a:solidFill>
          </p:spPr>
          <p:txBody>
            <a:bodyPr wrap="square" rtlCol="0">
              <a:spAutoFit/>
            </a:bodyPr>
            <a:lstStyle/>
            <a:p>
              <a:pPr algn="ctr"/>
              <a:r>
                <a:rPr lang="en-US" sz="2400" b="1" dirty="0" smtClean="0">
                  <a:solidFill>
                    <a:srgbClr val="002060"/>
                  </a:solidFill>
                </a:rPr>
                <a:t>The Tomb of Oscar  Wilde</a:t>
              </a:r>
              <a:endParaRPr lang="ru-RU" sz="2400" b="1" dirty="0">
                <a:solidFill>
                  <a:srgbClr val="002060"/>
                </a:solidFill>
              </a:endParaRPr>
            </a:p>
          </p:txBody>
        </p:sp>
      </p:grpSp>
      <p:sp>
        <p:nvSpPr>
          <p:cNvPr id="19" name="Стрелка вправо 18"/>
          <p:cNvSpPr/>
          <p:nvPr/>
        </p:nvSpPr>
        <p:spPr>
          <a:xfrm>
            <a:off x="8001024" y="2786058"/>
            <a:ext cx="918028" cy="2000264"/>
          </a:xfrm>
          <a:prstGeom prst="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0" name="Пятиугольник 19">
            <a:hlinkClick r:id="rId8" action="ppaction://hlinkshowjump?jump=nextslide" highlightClick="1"/>
          </p:cNvPr>
          <p:cNvSpPr/>
          <p:nvPr/>
        </p:nvSpPr>
        <p:spPr>
          <a:xfrm>
            <a:off x="7929586" y="6143644"/>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2000"/>
                                        <p:tgtEl>
                                          <p:spTgt spid="4"/>
                                        </p:tgtEl>
                                        <p:attrNameLst>
                                          <p:attrName>ppt_x</p:attrName>
                                        </p:attrNameLst>
                                      </p:cBhvr>
                                      <p:tavLst>
                                        <p:tav tm="0">
                                          <p:val>
                                            <p:strVal val="ppt_x"/>
                                          </p:val>
                                        </p:tav>
                                        <p:tav tm="100000">
                                          <p:val>
                                            <p:strVal val="1+ppt_w/2"/>
                                          </p:val>
                                        </p:tav>
                                      </p:tavLst>
                                    </p:anim>
                                    <p:anim calcmode="lin" valueType="num">
                                      <p:cBhvr additive="base">
                                        <p:cTn id="7" dur="2000"/>
                                        <p:tgtEl>
                                          <p:spTgt spid="4"/>
                                        </p:tgtEl>
                                        <p:attrNameLst>
                                          <p:attrName>ppt_y</p:attrName>
                                        </p:attrNameLst>
                                      </p:cBhvr>
                                      <p:tavLst>
                                        <p:tav tm="0">
                                          <p:val>
                                            <p:strVal val="ppt_y"/>
                                          </p:val>
                                        </p:tav>
                                        <p:tav tm="100000">
                                          <p:val>
                                            <p:strVal val="ppt_y"/>
                                          </p:val>
                                        </p:tav>
                                      </p:tavLst>
                                    </p:anim>
                                    <p:set>
                                      <p:cBhvr>
                                        <p:cTn id="8" dur="1" fill="hold">
                                          <p:stCondLst>
                                            <p:cond delay="1999"/>
                                          </p:stCondLst>
                                        </p:cTn>
                                        <p:tgtEl>
                                          <p:spTgt spid="4"/>
                                        </p:tgtEl>
                                        <p:attrNameLst>
                                          <p:attrName>style.visibility</p:attrName>
                                        </p:attrNameLst>
                                      </p:cBhvr>
                                      <p:to>
                                        <p:strVal val="hidden"/>
                                      </p:to>
                                    </p:set>
                                  </p:childTnLst>
                                </p:cTn>
                              </p:par>
                              <p:par>
                                <p:cTn id="9" presetID="2" presetClass="entr" presetSubtype="8"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2000" fill="hold"/>
                                        <p:tgtEl>
                                          <p:spTgt spid="11"/>
                                        </p:tgtEl>
                                        <p:attrNameLst>
                                          <p:attrName>ppt_x</p:attrName>
                                        </p:attrNameLst>
                                      </p:cBhvr>
                                      <p:tavLst>
                                        <p:tav tm="0">
                                          <p:val>
                                            <p:strVal val="0-#ppt_w/2"/>
                                          </p:val>
                                        </p:tav>
                                        <p:tav tm="100000">
                                          <p:val>
                                            <p:strVal val="#ppt_x"/>
                                          </p:val>
                                        </p:tav>
                                      </p:tavLst>
                                    </p:anim>
                                    <p:anim calcmode="lin" valueType="num">
                                      <p:cBhvr additive="base">
                                        <p:cTn id="12" dur="2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2000"/>
                                        <p:tgtEl>
                                          <p:spTgt spid="11"/>
                                        </p:tgtEl>
                                        <p:attrNameLst>
                                          <p:attrName>ppt_x</p:attrName>
                                        </p:attrNameLst>
                                      </p:cBhvr>
                                      <p:tavLst>
                                        <p:tav tm="0">
                                          <p:val>
                                            <p:strVal val="ppt_x"/>
                                          </p:val>
                                        </p:tav>
                                        <p:tav tm="100000">
                                          <p:val>
                                            <p:strVal val="1+ppt_w/2"/>
                                          </p:val>
                                        </p:tav>
                                      </p:tavLst>
                                    </p:anim>
                                    <p:anim calcmode="lin" valueType="num">
                                      <p:cBhvr additive="base">
                                        <p:cTn id="17" dur="2000"/>
                                        <p:tgtEl>
                                          <p:spTgt spid="11"/>
                                        </p:tgtEl>
                                        <p:attrNameLst>
                                          <p:attrName>ppt_y</p:attrName>
                                        </p:attrNameLst>
                                      </p:cBhvr>
                                      <p:tavLst>
                                        <p:tav tm="0">
                                          <p:val>
                                            <p:strVal val="ppt_y"/>
                                          </p:val>
                                        </p:tav>
                                        <p:tav tm="100000">
                                          <p:val>
                                            <p:strVal val="ppt_y"/>
                                          </p:val>
                                        </p:tav>
                                      </p:tavLst>
                                    </p:anim>
                                    <p:set>
                                      <p:cBhvr>
                                        <p:cTn id="18" dur="1" fill="hold">
                                          <p:stCondLst>
                                            <p:cond delay="1999"/>
                                          </p:stCondLst>
                                        </p:cTn>
                                        <p:tgtEl>
                                          <p:spTgt spid="11"/>
                                        </p:tgtEl>
                                        <p:attrNameLst>
                                          <p:attrName>style.visibility</p:attrName>
                                        </p:attrNameLst>
                                      </p:cBhvr>
                                      <p:to>
                                        <p:strVal val="hidden"/>
                                      </p:to>
                                    </p:set>
                                  </p:childTnLst>
                                </p:cTn>
                              </p:par>
                              <p:par>
                                <p:cTn id="19" presetID="2" presetClass="entr" presetSubtype="8"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2000" fill="hold"/>
                                        <p:tgtEl>
                                          <p:spTgt spid="12"/>
                                        </p:tgtEl>
                                        <p:attrNameLst>
                                          <p:attrName>ppt_x</p:attrName>
                                        </p:attrNameLst>
                                      </p:cBhvr>
                                      <p:tavLst>
                                        <p:tav tm="0">
                                          <p:val>
                                            <p:strVal val="0-#ppt_w/2"/>
                                          </p:val>
                                        </p:tav>
                                        <p:tav tm="100000">
                                          <p:val>
                                            <p:strVal val="#ppt_x"/>
                                          </p:val>
                                        </p:tav>
                                      </p:tavLst>
                                    </p:anim>
                                    <p:anim calcmode="lin" valueType="num">
                                      <p:cBhvr additive="base">
                                        <p:cTn id="22" dur="2000" fill="hold"/>
                                        <p:tgtEl>
                                          <p:spTgt spid="1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3"/>
          <p:cNvGrpSpPr/>
          <p:nvPr/>
        </p:nvGrpSpPr>
        <p:grpSpPr>
          <a:xfrm>
            <a:off x="500034" y="1142984"/>
            <a:ext cx="6858048" cy="4286280"/>
            <a:chOff x="-4714940" y="-4929246"/>
            <a:chExt cx="6858048" cy="4286280"/>
          </a:xfrm>
        </p:grpSpPr>
        <p:pic>
          <p:nvPicPr>
            <p:cNvPr id="1026" name="Picture 2" descr="C:\Documents and Settings\Admin\Рабочий стол\1263473251_oscarwilde1.jpg"/>
            <p:cNvPicPr>
              <a:picLocks noChangeAspect="1" noChangeArrowheads="1"/>
            </p:cNvPicPr>
            <p:nvPr/>
          </p:nvPicPr>
          <p:blipFill>
            <a:blip r:embed="rId2" cstate="email"/>
            <a:srcRect/>
            <a:stretch>
              <a:fillRect/>
            </a:stretch>
          </p:blipFill>
          <p:spPr bwMode="auto">
            <a:xfrm>
              <a:off x="-4714940" y="-4929246"/>
              <a:ext cx="3200400" cy="4257675"/>
            </a:xfrm>
            <a:prstGeom prst="rect">
              <a:avLst/>
            </a:prstGeom>
            <a:noFill/>
          </p:spPr>
        </p:pic>
        <p:pic>
          <p:nvPicPr>
            <p:cNvPr id="1027" name="Picture 3" descr="C:\Documents and Settings\Admin\Рабочий стол\1da024a63ff3b3ebfb7c1b0223d.jpg"/>
            <p:cNvPicPr>
              <a:picLocks noChangeAspect="1" noChangeArrowheads="1"/>
            </p:cNvPicPr>
            <p:nvPr/>
          </p:nvPicPr>
          <p:blipFill>
            <a:blip r:embed="rId3" cstate="email"/>
            <a:srcRect/>
            <a:stretch>
              <a:fillRect/>
            </a:stretch>
          </p:blipFill>
          <p:spPr bwMode="auto">
            <a:xfrm>
              <a:off x="-1071602" y="-4929246"/>
              <a:ext cx="3214710" cy="4286280"/>
            </a:xfrm>
            <a:prstGeom prst="rect">
              <a:avLst/>
            </a:prstGeom>
            <a:noFill/>
          </p:spPr>
        </p:pic>
      </p:grpSp>
      <p:grpSp>
        <p:nvGrpSpPr>
          <p:cNvPr id="3" name="Группа 6"/>
          <p:cNvGrpSpPr/>
          <p:nvPr/>
        </p:nvGrpSpPr>
        <p:grpSpPr>
          <a:xfrm>
            <a:off x="642910" y="1071546"/>
            <a:ext cx="6786610" cy="4357718"/>
            <a:chOff x="-5286444" y="-5214998"/>
            <a:chExt cx="6786610" cy="4357718"/>
          </a:xfrm>
        </p:grpSpPr>
        <p:pic>
          <p:nvPicPr>
            <p:cNvPr id="1028" name="Picture 4" descr="C:\Documents and Settings\Admin\Рабочий стол\ce75d3a8c2857c56800fd9ad55797dd2.jpg"/>
            <p:cNvPicPr>
              <a:picLocks noChangeAspect="1" noChangeArrowheads="1"/>
            </p:cNvPicPr>
            <p:nvPr/>
          </p:nvPicPr>
          <p:blipFill>
            <a:blip r:embed="rId4" cstate="email"/>
            <a:srcRect/>
            <a:stretch>
              <a:fillRect/>
            </a:stretch>
          </p:blipFill>
          <p:spPr bwMode="auto">
            <a:xfrm>
              <a:off x="-5286444" y="-5143560"/>
              <a:ext cx="3286148" cy="4286280"/>
            </a:xfrm>
            <a:prstGeom prst="rect">
              <a:avLst/>
            </a:prstGeom>
            <a:noFill/>
          </p:spPr>
        </p:pic>
        <p:pic>
          <p:nvPicPr>
            <p:cNvPr id="1029" name="Picture 5" descr="C:\Documents and Settings\Admin\Рабочий стол\9785080045967.jpg"/>
            <p:cNvPicPr>
              <a:picLocks noChangeAspect="1" noChangeArrowheads="1"/>
            </p:cNvPicPr>
            <p:nvPr/>
          </p:nvPicPr>
          <p:blipFill>
            <a:blip r:embed="rId5" cstate="email"/>
            <a:srcRect/>
            <a:stretch>
              <a:fillRect/>
            </a:stretch>
          </p:blipFill>
          <p:spPr bwMode="auto">
            <a:xfrm>
              <a:off x="-1714544" y="-5214998"/>
              <a:ext cx="3214710" cy="4357718"/>
            </a:xfrm>
            <a:prstGeom prst="rect">
              <a:avLst/>
            </a:prstGeom>
            <a:noFill/>
          </p:spPr>
        </p:pic>
      </p:grpSp>
      <p:sp>
        <p:nvSpPr>
          <p:cNvPr id="8" name="Стрелка вправо 7"/>
          <p:cNvSpPr/>
          <p:nvPr/>
        </p:nvSpPr>
        <p:spPr>
          <a:xfrm>
            <a:off x="8001024" y="2786058"/>
            <a:ext cx="918028" cy="2000264"/>
          </a:xfrm>
          <a:prstGeom prst="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grpSp>
        <p:nvGrpSpPr>
          <p:cNvPr id="4" name="Группа 12"/>
          <p:cNvGrpSpPr/>
          <p:nvPr/>
        </p:nvGrpSpPr>
        <p:grpSpPr>
          <a:xfrm>
            <a:off x="500034" y="1142984"/>
            <a:ext cx="7000925" cy="4357718"/>
            <a:chOff x="-2500362" y="-4143428"/>
            <a:chExt cx="6411373" cy="4357718"/>
          </a:xfrm>
        </p:grpSpPr>
        <p:pic>
          <p:nvPicPr>
            <p:cNvPr id="1031" name="Picture 7" descr="C:\Documents and Settings\Admin\Рабочий стол\fairy tales1.jpg"/>
            <p:cNvPicPr>
              <a:picLocks noChangeAspect="1" noChangeArrowheads="1"/>
            </p:cNvPicPr>
            <p:nvPr/>
          </p:nvPicPr>
          <p:blipFill>
            <a:blip r:embed="rId6" cstate="email"/>
            <a:srcRect/>
            <a:stretch>
              <a:fillRect/>
            </a:stretch>
          </p:blipFill>
          <p:spPr bwMode="auto">
            <a:xfrm>
              <a:off x="-2500362" y="-4143428"/>
              <a:ext cx="3107553" cy="4357718"/>
            </a:xfrm>
            <a:prstGeom prst="rect">
              <a:avLst/>
            </a:prstGeom>
            <a:noFill/>
          </p:spPr>
        </p:pic>
        <p:pic>
          <p:nvPicPr>
            <p:cNvPr id="1032" name="Picture 8" descr="C:\Documents and Settings\Admin\Рабочий стол\ViewImage.php.jpg"/>
            <p:cNvPicPr>
              <a:picLocks noChangeAspect="1" noChangeArrowheads="1"/>
            </p:cNvPicPr>
            <p:nvPr/>
          </p:nvPicPr>
          <p:blipFill>
            <a:blip r:embed="rId7" cstate="email"/>
            <a:srcRect/>
            <a:stretch>
              <a:fillRect/>
            </a:stretch>
          </p:blipFill>
          <p:spPr bwMode="auto">
            <a:xfrm>
              <a:off x="840257" y="-4143428"/>
              <a:ext cx="3070754" cy="4357718"/>
            </a:xfrm>
            <a:prstGeom prst="rect">
              <a:avLst/>
            </a:prstGeom>
            <a:noFill/>
          </p:spPr>
        </p:pic>
      </p:grpSp>
      <p:sp>
        <p:nvSpPr>
          <p:cNvPr id="15" name="TextBox 14"/>
          <p:cNvSpPr txBox="1"/>
          <p:nvPr/>
        </p:nvSpPr>
        <p:spPr>
          <a:xfrm>
            <a:off x="357158" y="357166"/>
            <a:ext cx="8429684" cy="584775"/>
          </a:xfrm>
          <a:prstGeom prst="rect">
            <a:avLst/>
          </a:prstGeom>
          <a:noFill/>
        </p:spPr>
        <p:txBody>
          <a:bodyPr wrap="square" rtlCol="0">
            <a:spAutoFit/>
          </a:bodyPr>
          <a:lstStyle/>
          <a:p>
            <a:pPr algn="ctr"/>
            <a:r>
              <a:rPr lang="en-US" sz="3200" b="1" dirty="0" smtClean="0">
                <a:solidFill>
                  <a:srgbClr val="002060"/>
                </a:solidFill>
              </a:rPr>
              <a:t>The most popular books of Oscar Wilde</a:t>
            </a:r>
            <a:endParaRPr lang="ru-RU" sz="3200" b="1" dirty="0">
              <a:solidFill>
                <a:srgbClr val="002060"/>
              </a:solidFill>
            </a:endParaRPr>
          </a:p>
        </p:txBody>
      </p:sp>
      <p:sp>
        <p:nvSpPr>
          <p:cNvPr id="14" name="Пятиугольник 13">
            <a:hlinkClick r:id="rId8" action="ppaction://hlinksldjump" highlightClick="1"/>
          </p:cNvPr>
          <p:cNvSpPr/>
          <p:nvPr/>
        </p:nvSpPr>
        <p:spPr>
          <a:xfrm rot="10800000" flipV="1">
            <a:off x="6929454" y="6215082"/>
            <a:ext cx="1857388" cy="642918"/>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b="1" dirty="0" smtClean="0">
                <a:solidFill>
                  <a:srgbClr val="002060"/>
                </a:solidFill>
              </a:rPr>
              <a:t>tour</a:t>
            </a:r>
            <a:endParaRPr lang="ru-RU" sz="2800" b="1" dirty="0">
              <a:solidFill>
                <a:srgbClr val="002060"/>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2000"/>
                                        <p:tgtEl>
                                          <p:spTgt spid="2"/>
                                        </p:tgtEl>
                                        <p:attrNameLst>
                                          <p:attrName>ppt_x</p:attrName>
                                        </p:attrNameLst>
                                      </p:cBhvr>
                                      <p:tavLst>
                                        <p:tav tm="0">
                                          <p:val>
                                            <p:strVal val="ppt_x"/>
                                          </p:val>
                                        </p:tav>
                                        <p:tav tm="100000">
                                          <p:val>
                                            <p:strVal val="1+ppt_w/2"/>
                                          </p:val>
                                        </p:tav>
                                      </p:tavLst>
                                    </p:anim>
                                    <p:anim calcmode="lin" valueType="num">
                                      <p:cBhvr additive="base">
                                        <p:cTn id="7" dur="2000"/>
                                        <p:tgtEl>
                                          <p:spTgt spid="2"/>
                                        </p:tgtEl>
                                        <p:attrNameLst>
                                          <p:attrName>ppt_y</p:attrName>
                                        </p:attrNameLst>
                                      </p:cBhvr>
                                      <p:tavLst>
                                        <p:tav tm="0">
                                          <p:val>
                                            <p:strVal val="ppt_y"/>
                                          </p:val>
                                        </p:tav>
                                        <p:tav tm="100000">
                                          <p:val>
                                            <p:strVal val="ppt_y"/>
                                          </p:val>
                                        </p:tav>
                                      </p:tavLst>
                                    </p:anim>
                                    <p:set>
                                      <p:cBhvr>
                                        <p:cTn id="8" dur="1" fill="hold">
                                          <p:stCondLst>
                                            <p:cond delay="1999"/>
                                          </p:stCondLst>
                                        </p:cTn>
                                        <p:tgtEl>
                                          <p:spTgt spid="2"/>
                                        </p:tgtEl>
                                        <p:attrNameLst>
                                          <p:attrName>style.visibility</p:attrName>
                                        </p:attrNameLst>
                                      </p:cBhvr>
                                      <p:to>
                                        <p:strVal val="hidden"/>
                                      </p:to>
                                    </p:set>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2000" fill="hold"/>
                                        <p:tgtEl>
                                          <p:spTgt spid="4"/>
                                        </p:tgtEl>
                                        <p:attrNameLst>
                                          <p:attrName>ppt_x</p:attrName>
                                        </p:attrNameLst>
                                      </p:cBhvr>
                                      <p:tavLst>
                                        <p:tav tm="0">
                                          <p:val>
                                            <p:strVal val="0-#ppt_w/2"/>
                                          </p:val>
                                        </p:tav>
                                        <p:tav tm="100000">
                                          <p:val>
                                            <p:strVal val="#ppt_x"/>
                                          </p:val>
                                        </p:tav>
                                      </p:tavLst>
                                    </p:anim>
                                    <p:anim calcmode="lin" valueType="num">
                                      <p:cBhvr additive="base">
                                        <p:cTn id="12"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2000"/>
                                        <p:tgtEl>
                                          <p:spTgt spid="4"/>
                                        </p:tgtEl>
                                        <p:attrNameLst>
                                          <p:attrName>ppt_x</p:attrName>
                                        </p:attrNameLst>
                                      </p:cBhvr>
                                      <p:tavLst>
                                        <p:tav tm="0">
                                          <p:val>
                                            <p:strVal val="ppt_x"/>
                                          </p:val>
                                        </p:tav>
                                        <p:tav tm="100000">
                                          <p:val>
                                            <p:strVal val="1+ppt_w/2"/>
                                          </p:val>
                                        </p:tav>
                                      </p:tavLst>
                                    </p:anim>
                                    <p:anim calcmode="lin" valueType="num">
                                      <p:cBhvr additive="base">
                                        <p:cTn id="17" dur="2000"/>
                                        <p:tgtEl>
                                          <p:spTgt spid="4"/>
                                        </p:tgtEl>
                                        <p:attrNameLst>
                                          <p:attrName>ppt_y</p:attrName>
                                        </p:attrNameLst>
                                      </p:cBhvr>
                                      <p:tavLst>
                                        <p:tav tm="0">
                                          <p:val>
                                            <p:strVal val="ppt_y"/>
                                          </p:val>
                                        </p:tav>
                                        <p:tav tm="100000">
                                          <p:val>
                                            <p:strVal val="ppt_y"/>
                                          </p:val>
                                        </p:tav>
                                      </p:tavLst>
                                    </p:anim>
                                    <p:set>
                                      <p:cBhvr>
                                        <p:cTn id="18" dur="1" fill="hold">
                                          <p:stCondLst>
                                            <p:cond delay="1999"/>
                                          </p:stCondLst>
                                        </p:cTn>
                                        <p:tgtEl>
                                          <p:spTgt spid="4"/>
                                        </p:tgtEl>
                                        <p:attrNameLst>
                                          <p:attrName>style.visibility</p:attrName>
                                        </p:attrNameLst>
                                      </p:cBhvr>
                                      <p:to>
                                        <p:strVal val="hidden"/>
                                      </p:to>
                                    </p:set>
                                  </p:childTnLst>
                                </p:cTn>
                              </p:par>
                              <p:par>
                                <p:cTn id="19" presetID="2" presetClass="entr" presetSubtype="8"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000" fill="hold"/>
                                        <p:tgtEl>
                                          <p:spTgt spid="3"/>
                                        </p:tgtEl>
                                        <p:attrNameLst>
                                          <p:attrName>ppt_x</p:attrName>
                                        </p:attrNameLst>
                                      </p:cBhvr>
                                      <p:tavLst>
                                        <p:tav tm="0">
                                          <p:val>
                                            <p:strVal val="0-#ppt_w/2"/>
                                          </p:val>
                                        </p:tav>
                                        <p:tav tm="100000">
                                          <p:val>
                                            <p:strVal val="#ppt_x"/>
                                          </p:val>
                                        </p:tav>
                                      </p:tavLst>
                                    </p:anim>
                                    <p:anim calcmode="lin" valueType="num">
                                      <p:cBhvr additive="base">
                                        <p:cTn id="22" dur="20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Прямоугольник 41"/>
          <p:cNvSpPr/>
          <p:nvPr/>
        </p:nvSpPr>
        <p:spPr>
          <a:xfrm>
            <a:off x="0" y="142852"/>
            <a:ext cx="6572264" cy="1200329"/>
          </a:xfrm>
          <a:prstGeom prst="rect">
            <a:avLst/>
          </a:prstGeom>
        </p:spPr>
        <p:txBody>
          <a:bodyPr wrap="square">
            <a:spAutoFit/>
          </a:bodyPr>
          <a:lstStyle/>
          <a:p>
            <a:pPr algn="ctr"/>
            <a:r>
              <a:rPr lang="en-US" sz="2400" b="1" dirty="0" smtClean="0">
                <a:solidFill>
                  <a:srgbClr val="002060"/>
                </a:solidFill>
                <a:latin typeface="Arial" pitchFamily="34" charset="0"/>
                <a:cs typeface="Arial" pitchFamily="34" charset="0"/>
              </a:rPr>
              <a:t>Scotland has been opened by two famous natives of those places – Robert Burns and Walter Scott</a:t>
            </a:r>
            <a:endParaRPr lang="ru-RU" sz="2400" b="1" dirty="0">
              <a:solidFill>
                <a:srgbClr val="002060"/>
              </a:solidFill>
              <a:latin typeface="Arial" pitchFamily="34" charset="0"/>
              <a:cs typeface="Arial" pitchFamily="34" charset="0"/>
            </a:endParaRPr>
          </a:p>
        </p:txBody>
      </p:sp>
      <p:grpSp>
        <p:nvGrpSpPr>
          <p:cNvPr id="70" name="Группа 69"/>
          <p:cNvGrpSpPr/>
          <p:nvPr/>
        </p:nvGrpSpPr>
        <p:grpSpPr>
          <a:xfrm>
            <a:off x="0" y="1500174"/>
            <a:ext cx="7929586" cy="4902964"/>
            <a:chOff x="-4786346" y="-5825620"/>
            <a:chExt cx="7929586" cy="5028675"/>
          </a:xfrm>
        </p:grpSpPr>
        <p:pic>
          <p:nvPicPr>
            <p:cNvPr id="63" name="Picture 2"/>
            <p:cNvPicPr>
              <a:picLocks noChangeAspect="1" noChangeArrowheads="1"/>
            </p:cNvPicPr>
            <p:nvPr/>
          </p:nvPicPr>
          <p:blipFill>
            <a:blip r:embed="rId2" cstate="email"/>
            <a:stretch>
              <a:fillRect/>
            </a:stretch>
          </p:blipFill>
          <p:spPr bwMode="auto">
            <a:xfrm>
              <a:off x="-642974" y="-5752350"/>
              <a:ext cx="3643338" cy="4276547"/>
            </a:xfrm>
            <a:prstGeom prst="rect">
              <a:avLst/>
            </a:prstGeom>
            <a:noFill/>
            <a:ln w="28575">
              <a:solidFill>
                <a:schemeClr val="bg1">
                  <a:lumMod val="75000"/>
                </a:schemeClr>
              </a:solidFill>
              <a:miter lim="800000"/>
              <a:headEnd/>
              <a:tailEnd/>
            </a:ln>
            <a:effectLst/>
          </p:spPr>
        </p:pic>
        <p:sp>
          <p:nvSpPr>
            <p:cNvPr id="24" name="Прямоугольник 23"/>
            <p:cNvSpPr/>
            <p:nvPr/>
          </p:nvSpPr>
          <p:spPr>
            <a:xfrm>
              <a:off x="-714412" y="-1649249"/>
              <a:ext cx="3857652" cy="852304"/>
            </a:xfrm>
            <a:prstGeom prst="rect">
              <a:avLst/>
            </a:prstGeom>
            <a:solidFill>
              <a:schemeClr val="bg2">
                <a:lumMod val="90000"/>
              </a:schemeClr>
            </a:solidFill>
          </p:spPr>
          <p:txBody>
            <a:bodyPr wrap="square">
              <a:spAutoFit/>
            </a:bodyPr>
            <a:lstStyle/>
            <a:p>
              <a:pPr algn="ctr"/>
              <a:r>
                <a:rPr lang="en-US" sz="2400" b="1" dirty="0" smtClean="0">
                  <a:solidFill>
                    <a:srgbClr val="002060"/>
                  </a:solidFill>
                </a:rPr>
                <a:t>Robert Burns</a:t>
              </a:r>
              <a:r>
                <a:rPr lang="en-US" sz="2400" dirty="0" smtClean="0"/>
                <a:t> </a:t>
              </a:r>
              <a:r>
                <a:rPr lang="en-US" sz="2400" b="1" dirty="0" smtClean="0">
                  <a:solidFill>
                    <a:srgbClr val="002060"/>
                  </a:solidFill>
                </a:rPr>
                <a:t>was born in </a:t>
              </a:r>
              <a:r>
                <a:rPr lang="en-US" sz="2400" b="1" dirty="0" err="1" smtClean="0">
                  <a:solidFill>
                    <a:srgbClr val="002060"/>
                  </a:solidFill>
                </a:rPr>
                <a:t>Alloway</a:t>
              </a:r>
              <a:r>
                <a:rPr lang="en-US" sz="2400" b="1" dirty="0" smtClean="0">
                  <a:solidFill>
                    <a:srgbClr val="002060"/>
                  </a:solidFill>
                </a:rPr>
                <a:t>, in </a:t>
              </a:r>
              <a:r>
                <a:rPr lang="en-US" sz="2400" b="1" dirty="0" err="1" smtClean="0">
                  <a:solidFill>
                    <a:srgbClr val="002060"/>
                  </a:solidFill>
                </a:rPr>
                <a:t>Aurshire</a:t>
              </a:r>
              <a:endParaRPr lang="ru-RU" sz="2400" b="1" dirty="0">
                <a:solidFill>
                  <a:srgbClr val="002060"/>
                </a:solidFill>
              </a:endParaRPr>
            </a:p>
          </p:txBody>
        </p:sp>
        <p:pic>
          <p:nvPicPr>
            <p:cNvPr id="65" name="Picture 3"/>
            <p:cNvPicPr>
              <a:picLocks noChangeAspect="1" noChangeArrowheads="1"/>
            </p:cNvPicPr>
            <p:nvPr/>
          </p:nvPicPr>
          <p:blipFill>
            <a:blip r:embed="rId3" cstate="email"/>
            <a:srcRect/>
            <a:stretch>
              <a:fillRect/>
            </a:stretch>
          </p:blipFill>
          <p:spPr bwMode="auto">
            <a:xfrm>
              <a:off x="-4786346" y="-5825620"/>
              <a:ext cx="3643306" cy="5009245"/>
            </a:xfrm>
            <a:prstGeom prst="rect">
              <a:avLst/>
            </a:prstGeom>
            <a:noFill/>
            <a:ln w="28575">
              <a:solidFill>
                <a:schemeClr val="bg2">
                  <a:lumMod val="50000"/>
                </a:schemeClr>
              </a:solidFill>
              <a:miter lim="800000"/>
              <a:headEnd/>
              <a:tailEnd/>
            </a:ln>
            <a:effectLst/>
          </p:spPr>
        </p:pic>
      </p:grpSp>
      <p:sp>
        <p:nvSpPr>
          <p:cNvPr id="14" name="Пятиугольник 13">
            <a:hlinkClick r:id="" action="ppaction://hlinkshowjump?jump=nextslide" highlightClick="1"/>
          </p:cNvPr>
          <p:cNvSpPr/>
          <p:nvPr/>
        </p:nvSpPr>
        <p:spPr>
          <a:xfrm>
            <a:off x="7929586" y="6143644"/>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5" name="Скругленный прямоугольник 14">
            <a:hlinkClick r:id="rId4" action="ppaction://hlinksldjump"/>
          </p:cNvPr>
          <p:cNvSpPr/>
          <p:nvPr/>
        </p:nvSpPr>
        <p:spPr>
          <a:xfrm>
            <a:off x="7143768" y="214290"/>
            <a:ext cx="1785950" cy="500066"/>
          </a:xfrm>
          <a:prstGeom prst="roundRect">
            <a:avLst/>
          </a:prstGeom>
          <a:solidFill>
            <a:schemeClr val="accent1">
              <a:lumMod val="40000"/>
              <a:lumOff val="6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b="1" dirty="0" smtClean="0">
                <a:solidFill>
                  <a:schemeClr val="accent2"/>
                </a:solidFill>
              </a:rPr>
              <a:t>Scotland</a:t>
            </a:r>
            <a:endParaRPr lang="ru-RU" sz="2400" b="1" dirty="0">
              <a:solidFill>
                <a:schemeClr val="accent2"/>
              </a:solidFill>
            </a:endParaRPr>
          </a:p>
        </p:txBody>
      </p:sp>
      <p:sp>
        <p:nvSpPr>
          <p:cNvPr id="30" name="Стрелка вправо 29"/>
          <p:cNvSpPr/>
          <p:nvPr/>
        </p:nvSpPr>
        <p:spPr>
          <a:xfrm>
            <a:off x="8001024" y="2786058"/>
            <a:ext cx="918028" cy="2000264"/>
          </a:xfrm>
          <a:prstGeom prst="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grpSp>
        <p:nvGrpSpPr>
          <p:cNvPr id="23" name="Группа 22"/>
          <p:cNvGrpSpPr/>
          <p:nvPr/>
        </p:nvGrpSpPr>
        <p:grpSpPr>
          <a:xfrm>
            <a:off x="0" y="1285860"/>
            <a:ext cx="7858180" cy="5193116"/>
            <a:chOff x="-6429452" y="7358090"/>
            <a:chExt cx="7858180" cy="5193116"/>
          </a:xfrm>
        </p:grpSpPr>
        <p:sp>
          <p:nvSpPr>
            <p:cNvPr id="29" name="Прямоугольник 28"/>
            <p:cNvSpPr/>
            <p:nvPr/>
          </p:nvSpPr>
          <p:spPr>
            <a:xfrm>
              <a:off x="-2357486" y="12089541"/>
              <a:ext cx="3786214" cy="461665"/>
            </a:xfrm>
            <a:prstGeom prst="rect">
              <a:avLst/>
            </a:prstGeom>
            <a:solidFill>
              <a:schemeClr val="bg2">
                <a:lumMod val="90000"/>
              </a:schemeClr>
            </a:solidFill>
          </p:spPr>
          <p:txBody>
            <a:bodyPr wrap="square">
              <a:spAutoFit/>
            </a:bodyPr>
            <a:lstStyle/>
            <a:p>
              <a:pPr algn="ctr"/>
              <a:r>
                <a:rPr lang="en-US" sz="2400" b="1" dirty="0" smtClean="0">
                  <a:solidFill>
                    <a:srgbClr val="002060"/>
                  </a:solidFill>
                </a:rPr>
                <a:t>A Statue of </a:t>
              </a:r>
              <a:r>
                <a:rPr lang="en-US" sz="2400" b="1" dirty="0" err="1" smtClean="0">
                  <a:solidFill>
                    <a:srgbClr val="002060"/>
                  </a:solidFill>
                </a:rPr>
                <a:t>R.Burns</a:t>
              </a:r>
              <a:endParaRPr lang="ru-RU" sz="2400" b="1" dirty="0">
                <a:solidFill>
                  <a:srgbClr val="002060"/>
                </a:solidFill>
              </a:endParaRPr>
            </a:p>
          </p:txBody>
        </p:sp>
        <p:pic>
          <p:nvPicPr>
            <p:cNvPr id="25" name="Picture 3"/>
            <p:cNvPicPr>
              <a:picLocks noChangeAspect="1" noChangeArrowheads="1"/>
            </p:cNvPicPr>
            <p:nvPr/>
          </p:nvPicPr>
          <p:blipFill>
            <a:blip r:embed="rId5" cstate="email"/>
            <a:srcRect/>
            <a:stretch>
              <a:fillRect/>
            </a:stretch>
          </p:blipFill>
          <p:spPr bwMode="auto">
            <a:xfrm>
              <a:off x="-6429451" y="7358090"/>
              <a:ext cx="3714744" cy="4621636"/>
            </a:xfrm>
            <a:prstGeom prst="rect">
              <a:avLst/>
            </a:prstGeom>
            <a:noFill/>
            <a:ln w="19050">
              <a:solidFill>
                <a:schemeClr val="bg1">
                  <a:lumMod val="75000"/>
                </a:schemeClr>
              </a:solidFill>
              <a:miter lim="800000"/>
              <a:headEnd/>
              <a:tailEnd/>
            </a:ln>
            <a:effectLst/>
          </p:spPr>
        </p:pic>
        <p:sp>
          <p:nvSpPr>
            <p:cNvPr id="18" name="Скругленный прямоугольник 17"/>
            <p:cNvSpPr/>
            <p:nvPr/>
          </p:nvSpPr>
          <p:spPr>
            <a:xfrm rot="10800000" flipV="1">
              <a:off x="-6429452" y="12040428"/>
              <a:ext cx="3714744" cy="510778"/>
            </a:xfrm>
            <a:prstGeom prst="roundRect">
              <a:avLst/>
            </a:prstGeom>
            <a:solidFill>
              <a:schemeClr val="bg2">
                <a:lumMod val="90000"/>
              </a:schemeClr>
            </a:solidFill>
          </p:spPr>
          <p:txBody>
            <a:bodyPr wrap="square">
              <a:spAutoFit/>
            </a:bodyPr>
            <a:lstStyle/>
            <a:p>
              <a:pPr algn="ctr"/>
              <a:r>
                <a:rPr lang="en-US" sz="2400" b="1" dirty="0" smtClean="0">
                  <a:solidFill>
                    <a:srgbClr val="002060"/>
                  </a:solidFill>
                </a:rPr>
                <a:t>Robert Burn’s Memorial</a:t>
              </a:r>
              <a:endParaRPr lang="ru-RU" sz="2400" dirty="0"/>
            </a:p>
          </p:txBody>
        </p:sp>
        <p:pic>
          <p:nvPicPr>
            <p:cNvPr id="2051" name="Picture 3" descr="C:\Documents and Settings\Admin\Рабочий стол\Robert_Burns_statue,_Bernard_Street.jpg"/>
            <p:cNvPicPr>
              <a:picLocks noChangeAspect="1" noChangeArrowheads="1"/>
            </p:cNvPicPr>
            <p:nvPr/>
          </p:nvPicPr>
          <p:blipFill>
            <a:blip r:embed="rId6" cstate="email"/>
            <a:srcRect/>
            <a:stretch>
              <a:fillRect/>
            </a:stretch>
          </p:blipFill>
          <p:spPr bwMode="auto">
            <a:xfrm>
              <a:off x="-2357518" y="7429528"/>
              <a:ext cx="3786214" cy="4662742"/>
            </a:xfrm>
            <a:prstGeom prst="rect">
              <a:avLst/>
            </a:prstGeom>
            <a:noFill/>
          </p:spPr>
        </p:pic>
      </p:grpSp>
    </p:spTree>
  </p:cSld>
  <p:clrMapOvr>
    <a:masterClrMapping/>
  </p:clrMapOvr>
  <p:transition>
    <p:split orient="vert"/>
  </p:transition>
  <p:timing>
    <p:tnLst>
      <p:par>
        <p:cTn id="1" dur="indefinite" restart="never" nodeType="tmRoot">
          <p:childTnLst>
            <p:seq concurrent="1" nextAc="seek">
              <p:cTn id="2" restart="whenNotActive" fill="hold" evtFilter="cancelBubble" nodeType="interactiveSeq">
                <p:stCondLst>
                  <p:cond evt="onClick" delay="0">
                    <p:tgtEl>
                      <p:spTgt spid="30"/>
                    </p:tgtEl>
                  </p:cond>
                </p:stCondLst>
                <p:endSync evt="end" delay="0">
                  <p:rtn val="all"/>
                </p:endSync>
                <p:childTnLst>
                  <p:par>
                    <p:cTn id="3" fill="hold">
                      <p:stCondLst>
                        <p:cond delay="0"/>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2000"/>
                                        <p:tgtEl>
                                          <p:spTgt spid="70"/>
                                        </p:tgtEl>
                                        <p:attrNameLst>
                                          <p:attrName>ppt_x</p:attrName>
                                        </p:attrNameLst>
                                      </p:cBhvr>
                                      <p:tavLst>
                                        <p:tav tm="0">
                                          <p:val>
                                            <p:strVal val="ppt_x"/>
                                          </p:val>
                                        </p:tav>
                                        <p:tav tm="100000">
                                          <p:val>
                                            <p:strVal val="1+ppt_w/2"/>
                                          </p:val>
                                        </p:tav>
                                      </p:tavLst>
                                    </p:anim>
                                    <p:anim calcmode="lin" valueType="num">
                                      <p:cBhvr additive="base">
                                        <p:cTn id="7" dur="2000"/>
                                        <p:tgtEl>
                                          <p:spTgt spid="70"/>
                                        </p:tgtEl>
                                        <p:attrNameLst>
                                          <p:attrName>ppt_y</p:attrName>
                                        </p:attrNameLst>
                                      </p:cBhvr>
                                      <p:tavLst>
                                        <p:tav tm="0">
                                          <p:val>
                                            <p:strVal val="ppt_y"/>
                                          </p:val>
                                        </p:tav>
                                        <p:tav tm="100000">
                                          <p:val>
                                            <p:strVal val="ppt_y"/>
                                          </p:val>
                                        </p:tav>
                                      </p:tavLst>
                                    </p:anim>
                                    <p:set>
                                      <p:cBhvr>
                                        <p:cTn id="8" dur="1" fill="hold">
                                          <p:stCondLst>
                                            <p:cond delay="1999"/>
                                          </p:stCondLst>
                                        </p:cTn>
                                        <p:tgtEl>
                                          <p:spTgt spid="70"/>
                                        </p:tgtEl>
                                        <p:attrNameLst>
                                          <p:attrName>style.visibility</p:attrName>
                                        </p:attrNameLst>
                                      </p:cBhvr>
                                      <p:to>
                                        <p:strVal val="hidden"/>
                                      </p:to>
                                    </p:set>
                                  </p:childTnLst>
                                </p:cTn>
                              </p:par>
                              <p:par>
                                <p:cTn id="9" presetID="2" presetClass="entr" presetSubtype="8"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2000" fill="hold"/>
                                        <p:tgtEl>
                                          <p:spTgt spid="23"/>
                                        </p:tgtEl>
                                        <p:attrNameLst>
                                          <p:attrName>ppt_x</p:attrName>
                                        </p:attrNameLst>
                                      </p:cBhvr>
                                      <p:tavLst>
                                        <p:tav tm="0">
                                          <p:val>
                                            <p:strVal val="0-#ppt_w/2"/>
                                          </p:val>
                                        </p:tav>
                                        <p:tav tm="100000">
                                          <p:val>
                                            <p:strVal val="#ppt_x"/>
                                          </p:val>
                                        </p:tav>
                                      </p:tavLst>
                                    </p:anim>
                                    <p:anim calcmode="lin" valueType="num">
                                      <p:cBhvr additive="base">
                                        <p:cTn id="12" dur="2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childTnLst>
                    </p:cTn>
                  </p:par>
                </p:childTnLst>
              </p:cTn>
              <p:nextCondLst>
                <p:cond evt="onClick" delay="0">
                  <p:tgtEl>
                    <p:spTgt spid="30"/>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Группа 17"/>
          <p:cNvGrpSpPr/>
          <p:nvPr/>
        </p:nvGrpSpPr>
        <p:grpSpPr>
          <a:xfrm>
            <a:off x="714348" y="2214554"/>
            <a:ext cx="6909684" cy="4343601"/>
            <a:chOff x="-6562342" y="-4357742"/>
            <a:chExt cx="7383880" cy="4343601"/>
          </a:xfrm>
        </p:grpSpPr>
        <p:pic>
          <p:nvPicPr>
            <p:cNvPr id="2" name="Picture 2"/>
            <p:cNvPicPr>
              <a:picLocks noChangeAspect="1" noChangeArrowheads="1"/>
            </p:cNvPicPr>
            <p:nvPr/>
          </p:nvPicPr>
          <p:blipFill>
            <a:blip r:embed="rId2" cstate="email"/>
            <a:stretch>
              <a:fillRect/>
            </a:stretch>
          </p:blipFill>
          <p:spPr bwMode="auto">
            <a:xfrm>
              <a:off x="-6562342" y="-4357742"/>
              <a:ext cx="3266207" cy="4000528"/>
            </a:xfrm>
            <a:prstGeom prst="rect">
              <a:avLst/>
            </a:prstGeom>
            <a:noFill/>
            <a:ln w="28575">
              <a:solidFill>
                <a:schemeClr val="bg2">
                  <a:lumMod val="50000"/>
                </a:schemeClr>
              </a:solidFill>
              <a:miter lim="800000"/>
              <a:headEnd/>
              <a:tailEnd/>
            </a:ln>
            <a:effectLst/>
          </p:spPr>
        </p:pic>
        <p:sp>
          <p:nvSpPr>
            <p:cNvPr id="3" name="Прямоугольник 2"/>
            <p:cNvSpPr/>
            <p:nvPr/>
          </p:nvSpPr>
          <p:spPr>
            <a:xfrm>
              <a:off x="-6557588" y="-857280"/>
              <a:ext cx="1541089" cy="461665"/>
            </a:xfrm>
            <a:prstGeom prst="rect">
              <a:avLst/>
            </a:prstGeom>
            <a:solidFill>
              <a:schemeClr val="bg2">
                <a:lumMod val="90000"/>
              </a:schemeClr>
            </a:solidFill>
          </p:spPr>
          <p:txBody>
            <a:bodyPr wrap="square">
              <a:spAutoFit/>
            </a:bodyPr>
            <a:lstStyle/>
            <a:p>
              <a:pPr algn="ctr"/>
              <a:r>
                <a:rPr lang="en-US" sz="2400" b="1" dirty="0" smtClean="0">
                  <a:solidFill>
                    <a:srgbClr val="002060"/>
                  </a:solidFill>
                </a:rPr>
                <a:t>W.</a:t>
              </a:r>
              <a:r>
                <a:rPr lang="ru-RU" sz="2400" b="1" dirty="0" smtClean="0">
                  <a:solidFill>
                    <a:srgbClr val="002060"/>
                  </a:solidFill>
                </a:rPr>
                <a:t> </a:t>
              </a:r>
              <a:r>
                <a:rPr lang="en-US" sz="2400" b="1" dirty="0" smtClean="0">
                  <a:solidFill>
                    <a:srgbClr val="002060"/>
                  </a:solidFill>
                </a:rPr>
                <a:t>Scott</a:t>
              </a:r>
              <a:endParaRPr lang="ru-RU" sz="2400" b="1" dirty="0">
                <a:solidFill>
                  <a:srgbClr val="002060"/>
                </a:solidFill>
              </a:endParaRPr>
            </a:p>
          </p:txBody>
        </p:sp>
        <p:pic>
          <p:nvPicPr>
            <p:cNvPr id="5122" name="Picture 2"/>
            <p:cNvPicPr>
              <a:picLocks noChangeAspect="1" noChangeArrowheads="1"/>
            </p:cNvPicPr>
            <p:nvPr/>
          </p:nvPicPr>
          <p:blipFill>
            <a:blip r:embed="rId3" cstate="email"/>
            <a:stretch>
              <a:fillRect/>
            </a:stretch>
          </p:blipFill>
          <p:spPr bwMode="auto">
            <a:xfrm>
              <a:off x="-2664216" y="-4357742"/>
              <a:ext cx="3358987" cy="3643338"/>
            </a:xfrm>
            <a:prstGeom prst="rect">
              <a:avLst/>
            </a:prstGeom>
            <a:noFill/>
            <a:ln w="9525">
              <a:noFill/>
              <a:miter lim="800000"/>
              <a:headEnd/>
              <a:tailEnd/>
            </a:ln>
            <a:effectLst/>
          </p:spPr>
        </p:pic>
        <p:sp>
          <p:nvSpPr>
            <p:cNvPr id="7" name="Прямоугольник 6"/>
            <p:cNvSpPr/>
            <p:nvPr/>
          </p:nvSpPr>
          <p:spPr>
            <a:xfrm>
              <a:off x="-2893238" y="-1214470"/>
              <a:ext cx="3714776" cy="1200329"/>
            </a:xfrm>
            <a:prstGeom prst="rect">
              <a:avLst/>
            </a:prstGeom>
            <a:solidFill>
              <a:schemeClr val="bg2">
                <a:lumMod val="90000"/>
              </a:schemeClr>
            </a:solidFill>
          </p:spPr>
          <p:txBody>
            <a:bodyPr wrap="square">
              <a:spAutoFit/>
            </a:bodyPr>
            <a:lstStyle/>
            <a:p>
              <a:pPr algn="ctr"/>
              <a:r>
                <a:rPr lang="en-US" sz="2400" b="1" dirty="0" smtClean="0">
                  <a:solidFill>
                    <a:srgbClr val="002060"/>
                  </a:solidFill>
                </a:rPr>
                <a:t>The Scott Monument in Edinburgh's Princes Street</a:t>
              </a:r>
              <a:endParaRPr lang="ru-RU" sz="2400" b="1" dirty="0">
                <a:solidFill>
                  <a:srgbClr val="002060"/>
                </a:solidFill>
              </a:endParaRPr>
            </a:p>
          </p:txBody>
        </p:sp>
      </p:grpSp>
      <p:sp>
        <p:nvSpPr>
          <p:cNvPr id="12" name="Прямоугольник 11"/>
          <p:cNvSpPr/>
          <p:nvPr/>
        </p:nvSpPr>
        <p:spPr>
          <a:xfrm>
            <a:off x="0" y="357166"/>
            <a:ext cx="9144000" cy="1077218"/>
          </a:xfrm>
          <a:prstGeom prst="rect">
            <a:avLst/>
          </a:prstGeom>
        </p:spPr>
        <p:txBody>
          <a:bodyPr wrap="square">
            <a:spAutoFit/>
          </a:bodyPr>
          <a:lstStyle/>
          <a:p>
            <a:pPr algn="ctr"/>
            <a:r>
              <a:rPr lang="en-US" sz="3200" b="1" dirty="0" smtClean="0">
                <a:solidFill>
                  <a:srgbClr val="002060"/>
                </a:solidFill>
              </a:rPr>
              <a:t>Sir Walter Scott</a:t>
            </a:r>
            <a:r>
              <a:rPr lang="en-US" sz="3200" b="1" dirty="0" smtClean="0"/>
              <a:t>, </a:t>
            </a:r>
            <a:r>
              <a:rPr lang="en-US" sz="3200" b="1" dirty="0" smtClean="0">
                <a:solidFill>
                  <a:srgbClr val="002060"/>
                </a:solidFill>
              </a:rPr>
              <a:t>1st Baronet is the famous </a:t>
            </a:r>
          </a:p>
          <a:p>
            <a:pPr algn="ctr"/>
            <a:r>
              <a:rPr lang="en-US" sz="3200" b="1" dirty="0" smtClean="0">
                <a:solidFill>
                  <a:srgbClr val="002060"/>
                </a:solidFill>
              </a:rPr>
              <a:t>Scottish poet and writer</a:t>
            </a:r>
            <a:endParaRPr lang="ru-RU" sz="3200" b="1" dirty="0" smtClean="0">
              <a:solidFill>
                <a:srgbClr val="002060"/>
              </a:solidFill>
            </a:endParaRPr>
          </a:p>
        </p:txBody>
      </p:sp>
      <p:grpSp>
        <p:nvGrpSpPr>
          <p:cNvPr id="21" name="Группа 20"/>
          <p:cNvGrpSpPr/>
          <p:nvPr/>
        </p:nvGrpSpPr>
        <p:grpSpPr>
          <a:xfrm>
            <a:off x="571472" y="2214554"/>
            <a:ext cx="7072362" cy="4143404"/>
            <a:chOff x="-6425122" y="-3500486"/>
            <a:chExt cx="7143801" cy="4143404"/>
          </a:xfrm>
        </p:grpSpPr>
        <p:pic>
          <p:nvPicPr>
            <p:cNvPr id="5123" name="Picture 3"/>
            <p:cNvPicPr>
              <a:picLocks noChangeAspect="1" noChangeArrowheads="1"/>
            </p:cNvPicPr>
            <p:nvPr/>
          </p:nvPicPr>
          <p:blipFill>
            <a:blip r:embed="rId4" cstate="email"/>
            <a:stretch>
              <a:fillRect/>
            </a:stretch>
          </p:blipFill>
          <p:spPr bwMode="auto">
            <a:xfrm>
              <a:off x="-6352962" y="-3500486"/>
              <a:ext cx="3359076" cy="4143404"/>
            </a:xfrm>
            <a:prstGeom prst="rect">
              <a:avLst/>
            </a:prstGeom>
            <a:noFill/>
            <a:ln w="9525">
              <a:noFill/>
              <a:miter lim="800000"/>
              <a:headEnd/>
              <a:tailEnd/>
            </a:ln>
            <a:effectLst/>
          </p:spPr>
        </p:pic>
        <p:sp>
          <p:nvSpPr>
            <p:cNvPr id="10" name="TextBox 9"/>
            <p:cNvSpPr txBox="1"/>
            <p:nvPr/>
          </p:nvSpPr>
          <p:spPr>
            <a:xfrm>
              <a:off x="-6425122" y="-214338"/>
              <a:ext cx="3279761" cy="830997"/>
            </a:xfrm>
            <a:prstGeom prst="rect">
              <a:avLst/>
            </a:prstGeom>
            <a:solidFill>
              <a:schemeClr val="bg2">
                <a:lumMod val="90000"/>
              </a:schemeClr>
            </a:solidFill>
          </p:spPr>
          <p:txBody>
            <a:bodyPr wrap="square" rtlCol="0">
              <a:spAutoFit/>
            </a:bodyPr>
            <a:lstStyle/>
            <a:p>
              <a:pPr algn="ctr"/>
              <a:r>
                <a:rPr lang="en-US" sz="2400" b="1" dirty="0" smtClean="0">
                  <a:solidFill>
                    <a:srgbClr val="002060"/>
                  </a:solidFill>
                </a:rPr>
                <a:t>Sir Walter Scott statue, Edinburgh</a:t>
              </a:r>
              <a:endParaRPr lang="ru-RU" sz="2400" b="1" dirty="0">
                <a:solidFill>
                  <a:srgbClr val="002060"/>
                </a:solidFill>
              </a:endParaRPr>
            </a:p>
          </p:txBody>
        </p:sp>
        <p:pic>
          <p:nvPicPr>
            <p:cNvPr id="11" name="Picture 5"/>
            <p:cNvPicPr>
              <a:picLocks noChangeAspect="1" noChangeArrowheads="1"/>
            </p:cNvPicPr>
            <p:nvPr/>
          </p:nvPicPr>
          <p:blipFill>
            <a:blip r:embed="rId5" cstate="email"/>
            <a:srcRect/>
            <a:stretch>
              <a:fillRect/>
            </a:stretch>
          </p:blipFill>
          <p:spPr bwMode="auto">
            <a:xfrm>
              <a:off x="-2600696" y="-3500486"/>
              <a:ext cx="3319375" cy="4143404"/>
            </a:xfrm>
            <a:prstGeom prst="rect">
              <a:avLst/>
            </a:prstGeom>
            <a:noFill/>
            <a:ln w="28575">
              <a:solidFill>
                <a:schemeClr val="bg1">
                  <a:lumMod val="75000"/>
                </a:schemeClr>
              </a:solidFill>
              <a:miter lim="800000"/>
              <a:headEnd/>
              <a:tailEnd/>
            </a:ln>
            <a:effectLst/>
          </p:spPr>
        </p:pic>
      </p:grpSp>
      <p:grpSp>
        <p:nvGrpSpPr>
          <p:cNvPr id="19" name="Группа 18"/>
          <p:cNvGrpSpPr/>
          <p:nvPr/>
        </p:nvGrpSpPr>
        <p:grpSpPr>
          <a:xfrm>
            <a:off x="642910" y="2214554"/>
            <a:ext cx="6858064" cy="4071966"/>
            <a:chOff x="-6643766" y="-4500618"/>
            <a:chExt cx="6858064" cy="4071966"/>
          </a:xfrm>
        </p:grpSpPr>
        <p:pic>
          <p:nvPicPr>
            <p:cNvPr id="13" name="Picture 6"/>
            <p:cNvPicPr>
              <a:picLocks noChangeAspect="1" noChangeArrowheads="1"/>
            </p:cNvPicPr>
            <p:nvPr/>
          </p:nvPicPr>
          <p:blipFill>
            <a:blip r:embed="rId6" cstate="email"/>
            <a:srcRect/>
            <a:stretch>
              <a:fillRect/>
            </a:stretch>
          </p:blipFill>
          <p:spPr bwMode="auto">
            <a:xfrm>
              <a:off x="-2857576" y="-4500618"/>
              <a:ext cx="3071874" cy="3185665"/>
            </a:xfrm>
            <a:prstGeom prst="rect">
              <a:avLst/>
            </a:prstGeom>
            <a:noFill/>
            <a:ln w="28575">
              <a:solidFill>
                <a:schemeClr val="bg1">
                  <a:lumMod val="75000"/>
                </a:schemeClr>
              </a:solidFill>
              <a:miter lim="800000"/>
              <a:headEnd/>
              <a:tailEnd/>
            </a:ln>
            <a:effectLst/>
          </p:spPr>
        </p:pic>
        <p:pic>
          <p:nvPicPr>
            <p:cNvPr id="14" name="Picture 2"/>
            <p:cNvPicPr>
              <a:picLocks noChangeAspect="1" noChangeArrowheads="1"/>
            </p:cNvPicPr>
            <p:nvPr/>
          </p:nvPicPr>
          <p:blipFill>
            <a:blip r:embed="rId7" cstate="email"/>
            <a:stretch>
              <a:fillRect/>
            </a:stretch>
          </p:blipFill>
          <p:spPr bwMode="auto">
            <a:xfrm>
              <a:off x="-6643766" y="-4500618"/>
              <a:ext cx="3288879" cy="4071966"/>
            </a:xfrm>
            <a:prstGeom prst="rect">
              <a:avLst/>
            </a:prstGeom>
            <a:noFill/>
            <a:ln w="28575">
              <a:solidFill>
                <a:schemeClr val="bg1">
                  <a:lumMod val="75000"/>
                </a:schemeClr>
              </a:solidFill>
              <a:miter lim="800000"/>
              <a:headEnd/>
              <a:tailEnd/>
            </a:ln>
            <a:effectLst/>
          </p:spPr>
        </p:pic>
        <p:sp>
          <p:nvSpPr>
            <p:cNvPr id="15" name="Прямоугольник 14"/>
            <p:cNvSpPr/>
            <p:nvPr/>
          </p:nvSpPr>
          <p:spPr>
            <a:xfrm>
              <a:off x="-2857552" y="-1285908"/>
              <a:ext cx="3071834" cy="830997"/>
            </a:xfrm>
            <a:prstGeom prst="rect">
              <a:avLst/>
            </a:prstGeom>
            <a:solidFill>
              <a:schemeClr val="bg2">
                <a:lumMod val="90000"/>
              </a:schemeClr>
            </a:solidFill>
          </p:spPr>
          <p:txBody>
            <a:bodyPr wrap="square">
              <a:spAutoFit/>
            </a:bodyPr>
            <a:lstStyle/>
            <a:p>
              <a:pPr lvl="0" algn="ctr" fontAlgn="base">
                <a:spcBef>
                  <a:spcPct val="0"/>
                </a:spcBef>
                <a:spcAft>
                  <a:spcPct val="0"/>
                </a:spcAft>
              </a:pPr>
              <a:r>
                <a:rPr lang="en-US" sz="2400" b="1" dirty="0" err="1" smtClean="0">
                  <a:solidFill>
                    <a:srgbClr val="002060"/>
                  </a:solidFill>
                  <a:cs typeface="Times New Roman" pitchFamily="18" charset="0"/>
                </a:rPr>
                <a:t>W.Scott’s</a:t>
              </a:r>
              <a:r>
                <a:rPr lang="en-US" sz="2400" b="1" dirty="0" smtClean="0">
                  <a:solidFill>
                    <a:srgbClr val="002060"/>
                  </a:solidFill>
                  <a:cs typeface="Times New Roman" pitchFamily="18" charset="0"/>
                </a:rPr>
                <a:t> estate in</a:t>
              </a:r>
              <a:r>
                <a:rPr lang="en-US" sz="2400" b="1" dirty="0" smtClean="0">
                  <a:solidFill>
                    <a:srgbClr val="002060"/>
                  </a:solidFill>
                </a:rPr>
                <a:t> Abbotsford</a:t>
              </a:r>
              <a:endParaRPr lang="ru-RU" sz="2400" b="1" dirty="0" smtClean="0">
                <a:solidFill>
                  <a:srgbClr val="002060"/>
                </a:solidFill>
                <a:cs typeface="Times New Roman" pitchFamily="18" charset="0"/>
              </a:endParaRPr>
            </a:p>
          </p:txBody>
        </p:sp>
      </p:grpSp>
      <p:grpSp>
        <p:nvGrpSpPr>
          <p:cNvPr id="22" name="Группа 21"/>
          <p:cNvGrpSpPr/>
          <p:nvPr/>
        </p:nvGrpSpPr>
        <p:grpSpPr>
          <a:xfrm>
            <a:off x="642910" y="2143116"/>
            <a:ext cx="7286676" cy="4188584"/>
            <a:chOff x="-8304257" y="-8786898"/>
            <a:chExt cx="7151765" cy="4188584"/>
          </a:xfrm>
        </p:grpSpPr>
        <p:pic>
          <p:nvPicPr>
            <p:cNvPr id="24" name="Picture 2"/>
            <p:cNvPicPr>
              <a:picLocks noChangeAspect="1" noChangeArrowheads="1"/>
            </p:cNvPicPr>
            <p:nvPr/>
          </p:nvPicPr>
          <p:blipFill>
            <a:blip r:embed="rId8" cstate="email"/>
            <a:srcRect/>
            <a:stretch>
              <a:fillRect/>
            </a:stretch>
          </p:blipFill>
          <p:spPr bwMode="auto">
            <a:xfrm>
              <a:off x="-4588143" y="-8786898"/>
              <a:ext cx="3435651" cy="3759932"/>
            </a:xfrm>
            <a:prstGeom prst="rect">
              <a:avLst/>
            </a:prstGeom>
            <a:noFill/>
            <a:ln w="9525">
              <a:noFill/>
              <a:miter lim="800000"/>
              <a:headEnd/>
              <a:tailEnd/>
            </a:ln>
            <a:effectLst/>
          </p:spPr>
        </p:pic>
        <p:sp>
          <p:nvSpPr>
            <p:cNvPr id="25" name="Прямоугольник 24"/>
            <p:cNvSpPr/>
            <p:nvPr/>
          </p:nvSpPr>
          <p:spPr>
            <a:xfrm>
              <a:off x="-4518028" y="-5059979"/>
              <a:ext cx="3365536" cy="461665"/>
            </a:xfrm>
            <a:prstGeom prst="rect">
              <a:avLst/>
            </a:prstGeom>
            <a:solidFill>
              <a:schemeClr val="bg2">
                <a:lumMod val="90000"/>
              </a:schemeClr>
            </a:solidFill>
          </p:spPr>
          <p:txBody>
            <a:bodyPr wrap="square">
              <a:spAutoFit/>
            </a:bodyPr>
            <a:lstStyle/>
            <a:p>
              <a:pPr algn="ctr"/>
              <a:r>
                <a:rPr lang="en-US" sz="2400" b="1" dirty="0" smtClean="0">
                  <a:solidFill>
                    <a:srgbClr val="002060"/>
                  </a:solidFill>
                </a:rPr>
                <a:t>Abbotsford House</a:t>
              </a:r>
              <a:endParaRPr lang="ru-RU" sz="2400" b="1" dirty="0">
                <a:solidFill>
                  <a:srgbClr val="002060"/>
                </a:solidFill>
              </a:endParaRPr>
            </a:p>
          </p:txBody>
        </p:sp>
        <p:pic>
          <p:nvPicPr>
            <p:cNvPr id="26" name="Picture 3"/>
            <p:cNvPicPr>
              <a:picLocks noChangeAspect="1" noChangeArrowheads="1"/>
            </p:cNvPicPr>
            <p:nvPr/>
          </p:nvPicPr>
          <p:blipFill>
            <a:blip r:embed="rId9" cstate="email"/>
            <a:stretch>
              <a:fillRect/>
            </a:stretch>
          </p:blipFill>
          <p:spPr bwMode="auto">
            <a:xfrm>
              <a:off x="-8304257" y="-8715460"/>
              <a:ext cx="3245400" cy="3357585"/>
            </a:xfrm>
            <a:prstGeom prst="rect">
              <a:avLst/>
            </a:prstGeom>
            <a:noFill/>
            <a:ln w="9525">
              <a:noFill/>
              <a:miter lim="800000"/>
              <a:headEnd/>
              <a:tailEnd/>
            </a:ln>
            <a:effectLst/>
          </p:spPr>
        </p:pic>
        <p:sp>
          <p:nvSpPr>
            <p:cNvPr id="27" name="TextBox 26"/>
            <p:cNvSpPr txBox="1"/>
            <p:nvPr/>
          </p:nvSpPr>
          <p:spPr>
            <a:xfrm>
              <a:off x="-8284163" y="-5429311"/>
              <a:ext cx="3225306" cy="830997"/>
            </a:xfrm>
            <a:prstGeom prst="rect">
              <a:avLst/>
            </a:prstGeom>
            <a:solidFill>
              <a:schemeClr val="bg2">
                <a:lumMod val="90000"/>
              </a:schemeClr>
            </a:solidFill>
          </p:spPr>
          <p:txBody>
            <a:bodyPr wrap="square" rtlCol="0">
              <a:spAutoFit/>
            </a:bodyPr>
            <a:lstStyle/>
            <a:p>
              <a:pPr algn="ctr"/>
              <a:r>
                <a:rPr lang="en-US" sz="2400" b="1" dirty="0" smtClean="0">
                  <a:solidFill>
                    <a:srgbClr val="002060"/>
                  </a:solidFill>
                </a:rPr>
                <a:t>A beautiful garden in the family’s estate</a:t>
              </a:r>
              <a:endParaRPr lang="ru-RU" sz="2400" b="1" dirty="0">
                <a:solidFill>
                  <a:srgbClr val="002060"/>
                </a:solidFill>
              </a:endParaRPr>
            </a:p>
          </p:txBody>
        </p:sp>
      </p:grpSp>
      <p:sp>
        <p:nvSpPr>
          <p:cNvPr id="4" name="Стрелка вправо 3"/>
          <p:cNvSpPr/>
          <p:nvPr/>
        </p:nvSpPr>
        <p:spPr>
          <a:xfrm>
            <a:off x="8225972" y="2500306"/>
            <a:ext cx="918028" cy="2000264"/>
          </a:xfrm>
          <a:prstGeom prst="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3" name="Пятиугольник 22">
            <a:hlinkClick r:id="" action="ppaction://hlinkshowjump?jump=nextslide" highlightClick="1"/>
          </p:cNvPr>
          <p:cNvSpPr/>
          <p:nvPr/>
        </p:nvSpPr>
        <p:spPr>
          <a:xfrm>
            <a:off x="7929586" y="6143644"/>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p:split orient="vert"/>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2000"/>
                                        <p:tgtEl>
                                          <p:spTgt spid="18"/>
                                        </p:tgtEl>
                                        <p:attrNameLst>
                                          <p:attrName>ppt_x</p:attrName>
                                        </p:attrNameLst>
                                      </p:cBhvr>
                                      <p:tavLst>
                                        <p:tav tm="0">
                                          <p:val>
                                            <p:strVal val="ppt_x"/>
                                          </p:val>
                                        </p:tav>
                                        <p:tav tm="100000">
                                          <p:val>
                                            <p:strVal val="1+ppt_w/2"/>
                                          </p:val>
                                        </p:tav>
                                      </p:tavLst>
                                    </p:anim>
                                    <p:anim calcmode="lin" valueType="num">
                                      <p:cBhvr additive="base">
                                        <p:cTn id="7" dur="2000"/>
                                        <p:tgtEl>
                                          <p:spTgt spid="18"/>
                                        </p:tgtEl>
                                        <p:attrNameLst>
                                          <p:attrName>ppt_y</p:attrName>
                                        </p:attrNameLst>
                                      </p:cBhvr>
                                      <p:tavLst>
                                        <p:tav tm="0">
                                          <p:val>
                                            <p:strVal val="ppt_y"/>
                                          </p:val>
                                        </p:tav>
                                        <p:tav tm="100000">
                                          <p:val>
                                            <p:strVal val="ppt_y"/>
                                          </p:val>
                                        </p:tav>
                                      </p:tavLst>
                                    </p:anim>
                                    <p:set>
                                      <p:cBhvr>
                                        <p:cTn id="8" dur="1" fill="hold">
                                          <p:stCondLst>
                                            <p:cond delay="1999"/>
                                          </p:stCondLst>
                                        </p:cTn>
                                        <p:tgtEl>
                                          <p:spTgt spid="18"/>
                                        </p:tgtEl>
                                        <p:attrNameLst>
                                          <p:attrName>style.visibility</p:attrName>
                                        </p:attrNameLst>
                                      </p:cBhvr>
                                      <p:to>
                                        <p:strVal val="hidden"/>
                                      </p:to>
                                    </p:set>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0-#ppt_w/2"/>
                                          </p:val>
                                        </p:tav>
                                        <p:tav tm="100000">
                                          <p:val>
                                            <p:strVal val="#ppt_x"/>
                                          </p:val>
                                        </p:tav>
                                      </p:tavLst>
                                    </p:anim>
                                    <p:anim calcmode="lin" valueType="num">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2000"/>
                                        <p:tgtEl>
                                          <p:spTgt spid="21"/>
                                        </p:tgtEl>
                                        <p:attrNameLst>
                                          <p:attrName>ppt_x</p:attrName>
                                        </p:attrNameLst>
                                      </p:cBhvr>
                                      <p:tavLst>
                                        <p:tav tm="0">
                                          <p:val>
                                            <p:strVal val="ppt_x"/>
                                          </p:val>
                                        </p:tav>
                                        <p:tav tm="100000">
                                          <p:val>
                                            <p:strVal val="1+ppt_w/2"/>
                                          </p:val>
                                        </p:tav>
                                      </p:tavLst>
                                    </p:anim>
                                    <p:anim calcmode="lin" valueType="num">
                                      <p:cBhvr additive="base">
                                        <p:cTn id="17" dur="2000"/>
                                        <p:tgtEl>
                                          <p:spTgt spid="21"/>
                                        </p:tgtEl>
                                        <p:attrNameLst>
                                          <p:attrName>ppt_y</p:attrName>
                                        </p:attrNameLst>
                                      </p:cBhvr>
                                      <p:tavLst>
                                        <p:tav tm="0">
                                          <p:val>
                                            <p:strVal val="ppt_y"/>
                                          </p:val>
                                        </p:tav>
                                        <p:tav tm="100000">
                                          <p:val>
                                            <p:strVal val="ppt_y"/>
                                          </p:val>
                                        </p:tav>
                                      </p:tavLst>
                                    </p:anim>
                                    <p:set>
                                      <p:cBhvr>
                                        <p:cTn id="18" dur="1" fill="hold">
                                          <p:stCondLst>
                                            <p:cond delay="1999"/>
                                          </p:stCondLst>
                                        </p:cTn>
                                        <p:tgtEl>
                                          <p:spTgt spid="21"/>
                                        </p:tgtEl>
                                        <p:attrNameLst>
                                          <p:attrName>style.visibility</p:attrName>
                                        </p:attrNameLst>
                                      </p:cBhvr>
                                      <p:to>
                                        <p:strVal val="hidden"/>
                                      </p:to>
                                    </p:set>
                                  </p:childTnLst>
                                </p:cTn>
                              </p:par>
                              <p:par>
                                <p:cTn id="19" presetID="2" presetClass="entr" presetSubtype="8"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2000" fill="hold"/>
                                        <p:tgtEl>
                                          <p:spTgt spid="19"/>
                                        </p:tgtEl>
                                        <p:attrNameLst>
                                          <p:attrName>ppt_x</p:attrName>
                                        </p:attrNameLst>
                                      </p:cBhvr>
                                      <p:tavLst>
                                        <p:tav tm="0">
                                          <p:val>
                                            <p:strVal val="0-#ppt_w/2"/>
                                          </p:val>
                                        </p:tav>
                                        <p:tav tm="100000">
                                          <p:val>
                                            <p:strVal val="#ppt_x"/>
                                          </p:val>
                                        </p:tav>
                                      </p:tavLst>
                                    </p:anim>
                                    <p:anim calcmode="lin" valueType="num">
                                      <p:cBhvr additive="base">
                                        <p:cTn id="22" dur="2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2" fill="hold" nodeType="clickEffect">
                                  <p:stCondLst>
                                    <p:cond delay="0"/>
                                  </p:stCondLst>
                                  <p:childTnLst>
                                    <p:anim calcmode="lin" valueType="num">
                                      <p:cBhvr additive="base">
                                        <p:cTn id="26" dur="2000"/>
                                        <p:tgtEl>
                                          <p:spTgt spid="19"/>
                                        </p:tgtEl>
                                        <p:attrNameLst>
                                          <p:attrName>ppt_x</p:attrName>
                                        </p:attrNameLst>
                                      </p:cBhvr>
                                      <p:tavLst>
                                        <p:tav tm="0">
                                          <p:val>
                                            <p:strVal val="ppt_x"/>
                                          </p:val>
                                        </p:tav>
                                        <p:tav tm="100000">
                                          <p:val>
                                            <p:strVal val="1+ppt_w/2"/>
                                          </p:val>
                                        </p:tav>
                                      </p:tavLst>
                                    </p:anim>
                                    <p:anim calcmode="lin" valueType="num">
                                      <p:cBhvr additive="base">
                                        <p:cTn id="27" dur="2000"/>
                                        <p:tgtEl>
                                          <p:spTgt spid="19"/>
                                        </p:tgtEl>
                                        <p:attrNameLst>
                                          <p:attrName>ppt_y</p:attrName>
                                        </p:attrNameLst>
                                      </p:cBhvr>
                                      <p:tavLst>
                                        <p:tav tm="0">
                                          <p:val>
                                            <p:strVal val="ppt_y"/>
                                          </p:val>
                                        </p:tav>
                                        <p:tav tm="100000">
                                          <p:val>
                                            <p:strVal val="ppt_y"/>
                                          </p:val>
                                        </p:tav>
                                      </p:tavLst>
                                    </p:anim>
                                    <p:set>
                                      <p:cBhvr>
                                        <p:cTn id="28" dur="1" fill="hold">
                                          <p:stCondLst>
                                            <p:cond delay="1999"/>
                                          </p:stCondLst>
                                        </p:cTn>
                                        <p:tgtEl>
                                          <p:spTgt spid="19"/>
                                        </p:tgtEl>
                                        <p:attrNameLst>
                                          <p:attrName>style.visibility</p:attrName>
                                        </p:attrNameLst>
                                      </p:cBhvr>
                                      <p:to>
                                        <p:strVal val="hidden"/>
                                      </p:to>
                                    </p:set>
                                  </p:childTnLst>
                                </p:cTn>
                              </p:par>
                              <p:par>
                                <p:cTn id="29" presetID="2" presetClass="entr" presetSubtype="8"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2000" fill="hold"/>
                                        <p:tgtEl>
                                          <p:spTgt spid="22"/>
                                        </p:tgtEl>
                                        <p:attrNameLst>
                                          <p:attrName>ppt_x</p:attrName>
                                        </p:attrNameLst>
                                      </p:cBhvr>
                                      <p:tavLst>
                                        <p:tav tm="0">
                                          <p:val>
                                            <p:strVal val="0-#ppt_w/2"/>
                                          </p:val>
                                        </p:tav>
                                        <p:tav tm="100000">
                                          <p:val>
                                            <p:strVal val="#ppt_x"/>
                                          </p:val>
                                        </p:tav>
                                      </p:tavLst>
                                    </p:anim>
                                    <p:anim calcmode="lin" valueType="num">
                                      <p:cBhvr additive="base">
                                        <p:cTn id="32" dur="20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2000"/>
                                        <p:tgtEl>
                                          <p:spTgt spid="23"/>
                                        </p:tgtEl>
                                      </p:cBhvr>
                                    </p:animEffect>
                                  </p:childTnLst>
                                </p:cTn>
                              </p:par>
                            </p:childTnLst>
                          </p:cTn>
                        </p:par>
                      </p:childTnLst>
                    </p:cTn>
                  </p:par>
                </p:childTnLst>
              </p:cTn>
              <p:nextCondLst>
                <p:cond evt="onClick" delay="0">
                  <p:tgtEl>
                    <p:spTgt spid="4"/>
                  </p:tgtEl>
                </p:cond>
              </p:nextCondLst>
            </p:seq>
          </p:childTnLst>
        </p:cTn>
      </p:par>
    </p:tnLst>
    <p:bldLst>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Группа 9"/>
          <p:cNvGrpSpPr/>
          <p:nvPr/>
        </p:nvGrpSpPr>
        <p:grpSpPr>
          <a:xfrm>
            <a:off x="500034" y="1857364"/>
            <a:ext cx="6786610" cy="4357718"/>
            <a:chOff x="-4024985" y="-4786369"/>
            <a:chExt cx="6204927" cy="4357718"/>
          </a:xfrm>
        </p:grpSpPr>
        <p:pic>
          <p:nvPicPr>
            <p:cNvPr id="4098" name="Picture 2"/>
            <p:cNvPicPr>
              <a:picLocks noChangeAspect="1" noChangeArrowheads="1"/>
            </p:cNvPicPr>
            <p:nvPr/>
          </p:nvPicPr>
          <p:blipFill>
            <a:blip r:embed="rId2" cstate="email"/>
            <a:stretch>
              <a:fillRect/>
            </a:stretch>
          </p:blipFill>
          <p:spPr bwMode="auto">
            <a:xfrm>
              <a:off x="-4024985" y="-4786369"/>
              <a:ext cx="2676895" cy="4357718"/>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cstate="email"/>
            <a:stretch>
              <a:fillRect/>
            </a:stretch>
          </p:blipFill>
          <p:spPr bwMode="auto">
            <a:xfrm>
              <a:off x="-516336" y="-4786369"/>
              <a:ext cx="2696278" cy="4357718"/>
            </a:xfrm>
            <a:prstGeom prst="rect">
              <a:avLst/>
            </a:prstGeom>
            <a:noFill/>
            <a:ln w="9525">
              <a:noFill/>
              <a:miter lim="800000"/>
              <a:headEnd/>
              <a:tailEnd/>
            </a:ln>
            <a:effectLst/>
          </p:spPr>
        </p:pic>
      </p:grpSp>
      <p:sp>
        <p:nvSpPr>
          <p:cNvPr id="5" name="Прямоугольник 4"/>
          <p:cNvSpPr/>
          <p:nvPr/>
        </p:nvSpPr>
        <p:spPr>
          <a:xfrm>
            <a:off x="0" y="0"/>
            <a:ext cx="9144000" cy="1569660"/>
          </a:xfrm>
          <a:prstGeom prst="rect">
            <a:avLst/>
          </a:prstGeom>
        </p:spPr>
        <p:txBody>
          <a:bodyPr wrap="square">
            <a:spAutoFit/>
          </a:bodyPr>
          <a:lstStyle/>
          <a:p>
            <a:pPr algn="ctr"/>
            <a:r>
              <a:rPr lang="en-US" sz="2400" b="1" dirty="0" smtClean="0">
                <a:solidFill>
                  <a:srgbClr val="002060"/>
                </a:solidFill>
              </a:rPr>
              <a:t>The annual Walter Scott Prize for Historical Fiction was created in 2010 by the Duke and Duchess of </a:t>
            </a:r>
            <a:r>
              <a:rPr lang="en-US" sz="2400" b="1" dirty="0" err="1" smtClean="0">
                <a:solidFill>
                  <a:srgbClr val="002060"/>
                </a:solidFill>
              </a:rPr>
              <a:t>Buccleuch</a:t>
            </a:r>
            <a:r>
              <a:rPr lang="en-US" sz="2400" b="1" dirty="0" smtClean="0">
                <a:solidFill>
                  <a:srgbClr val="002060"/>
                </a:solidFill>
              </a:rPr>
              <a:t>,</a:t>
            </a:r>
          </a:p>
          <a:p>
            <a:pPr algn="ctr"/>
            <a:r>
              <a:rPr lang="en-US" sz="2400" b="1" dirty="0" smtClean="0">
                <a:solidFill>
                  <a:srgbClr val="002060"/>
                </a:solidFill>
              </a:rPr>
              <a:t> whose ancestors were closely linked to Sir Walter Scott. </a:t>
            </a:r>
          </a:p>
          <a:p>
            <a:pPr algn="ctr"/>
            <a:r>
              <a:rPr lang="en-US" sz="2400" b="1" dirty="0" smtClean="0">
                <a:solidFill>
                  <a:srgbClr val="002060"/>
                </a:solidFill>
              </a:rPr>
              <a:t>At £25,000 it is one of the largest prizes in British literature</a:t>
            </a:r>
            <a:endParaRPr lang="ru-RU" sz="2400" b="1" dirty="0">
              <a:solidFill>
                <a:srgbClr val="002060"/>
              </a:solidFill>
            </a:endParaRPr>
          </a:p>
        </p:txBody>
      </p:sp>
      <p:grpSp>
        <p:nvGrpSpPr>
          <p:cNvPr id="11" name="Группа 10"/>
          <p:cNvGrpSpPr/>
          <p:nvPr/>
        </p:nvGrpSpPr>
        <p:grpSpPr>
          <a:xfrm>
            <a:off x="428596" y="1785926"/>
            <a:ext cx="7143800" cy="4500594"/>
            <a:chOff x="-4349003" y="-4143428"/>
            <a:chExt cx="6706425" cy="4500594"/>
          </a:xfrm>
        </p:grpSpPr>
        <p:pic>
          <p:nvPicPr>
            <p:cNvPr id="4099" name="Picture 3"/>
            <p:cNvPicPr>
              <a:picLocks noChangeAspect="1" noChangeArrowheads="1"/>
            </p:cNvPicPr>
            <p:nvPr/>
          </p:nvPicPr>
          <p:blipFill>
            <a:blip r:embed="rId4" cstate="email"/>
            <a:stretch>
              <a:fillRect/>
            </a:stretch>
          </p:blipFill>
          <p:spPr bwMode="auto">
            <a:xfrm>
              <a:off x="-4349003" y="-4143428"/>
              <a:ext cx="2991649" cy="4500594"/>
            </a:xfrm>
            <a:prstGeom prst="rect">
              <a:avLst/>
            </a:prstGeom>
            <a:noFill/>
            <a:ln w="9525">
              <a:noFill/>
              <a:miter lim="800000"/>
              <a:headEnd/>
              <a:tailEnd/>
            </a:ln>
            <a:effectLst/>
          </p:spPr>
        </p:pic>
        <p:pic>
          <p:nvPicPr>
            <p:cNvPr id="4101" name="Picture 5"/>
            <p:cNvPicPr>
              <a:picLocks noChangeAspect="1" noChangeArrowheads="1"/>
            </p:cNvPicPr>
            <p:nvPr/>
          </p:nvPicPr>
          <p:blipFill>
            <a:blip r:embed="rId5" cstate="email"/>
            <a:srcRect/>
            <a:stretch>
              <a:fillRect/>
            </a:stretch>
          </p:blipFill>
          <p:spPr bwMode="auto">
            <a:xfrm>
              <a:off x="-642974" y="-4143428"/>
              <a:ext cx="3000396" cy="4500594"/>
            </a:xfrm>
            <a:prstGeom prst="rect">
              <a:avLst/>
            </a:prstGeom>
            <a:noFill/>
            <a:ln w="9525">
              <a:noFill/>
              <a:miter lim="800000"/>
              <a:headEnd/>
              <a:tailEnd/>
            </a:ln>
            <a:effectLst/>
          </p:spPr>
        </p:pic>
      </p:grpSp>
      <p:sp>
        <p:nvSpPr>
          <p:cNvPr id="8" name="Стрелка вправо 7"/>
          <p:cNvSpPr/>
          <p:nvPr/>
        </p:nvSpPr>
        <p:spPr>
          <a:xfrm>
            <a:off x="8001024" y="2857496"/>
            <a:ext cx="918028" cy="2000264"/>
          </a:xfrm>
          <a:prstGeom prst="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3" name="Пятиугольник 12">
            <a:hlinkClick r:id="rId6" action="ppaction://hlinksldjump" highlightClick="1"/>
          </p:cNvPr>
          <p:cNvSpPr/>
          <p:nvPr/>
        </p:nvSpPr>
        <p:spPr>
          <a:xfrm>
            <a:off x="7929586" y="6143644"/>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exit" presetSubtype="2" fill="hold" nodeType="clickEffect">
                                  <p:stCondLst>
                                    <p:cond delay="0"/>
                                  </p:stCondLst>
                                  <p:childTnLst>
                                    <p:anim calcmode="lin" valueType="num">
                                      <p:cBhvr additive="base">
                                        <p:cTn id="12" dur="2000"/>
                                        <p:tgtEl>
                                          <p:spTgt spid="10"/>
                                        </p:tgtEl>
                                        <p:attrNameLst>
                                          <p:attrName>ppt_x</p:attrName>
                                        </p:attrNameLst>
                                      </p:cBhvr>
                                      <p:tavLst>
                                        <p:tav tm="0">
                                          <p:val>
                                            <p:strVal val="ppt_x"/>
                                          </p:val>
                                        </p:tav>
                                        <p:tav tm="100000">
                                          <p:val>
                                            <p:strVal val="1+ppt_w/2"/>
                                          </p:val>
                                        </p:tav>
                                      </p:tavLst>
                                    </p:anim>
                                    <p:anim calcmode="lin" valueType="num">
                                      <p:cBhvr additive="base">
                                        <p:cTn id="13" dur="2000"/>
                                        <p:tgtEl>
                                          <p:spTgt spid="10"/>
                                        </p:tgtEl>
                                        <p:attrNameLst>
                                          <p:attrName>ppt_y</p:attrName>
                                        </p:attrNameLst>
                                      </p:cBhvr>
                                      <p:tavLst>
                                        <p:tav tm="0">
                                          <p:val>
                                            <p:strVal val="ppt_y"/>
                                          </p:val>
                                        </p:tav>
                                        <p:tav tm="100000">
                                          <p:val>
                                            <p:strVal val="ppt_y"/>
                                          </p:val>
                                        </p:tav>
                                      </p:tavLst>
                                    </p:anim>
                                    <p:set>
                                      <p:cBhvr>
                                        <p:cTn id="14" dur="1" fill="hold">
                                          <p:stCondLst>
                                            <p:cond delay="1999"/>
                                          </p:stCondLst>
                                        </p:cTn>
                                        <p:tgtEl>
                                          <p:spTgt spid="10"/>
                                        </p:tgtEl>
                                        <p:attrNameLst>
                                          <p:attrName>style.visibility</p:attrName>
                                        </p:attrNameLst>
                                      </p:cBhvr>
                                      <p:to>
                                        <p:strVal val="hidden"/>
                                      </p:to>
                                    </p:set>
                                  </p:childTnLst>
                                </p:cTn>
                              </p:par>
                              <p:par>
                                <p:cTn id="15" presetID="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2000" fill="hold"/>
                                        <p:tgtEl>
                                          <p:spTgt spid="11"/>
                                        </p:tgtEl>
                                        <p:attrNameLst>
                                          <p:attrName>ppt_x</p:attrName>
                                        </p:attrNameLst>
                                      </p:cBhvr>
                                      <p:tavLst>
                                        <p:tav tm="0">
                                          <p:val>
                                            <p:strVal val="0-#ppt_w/2"/>
                                          </p:val>
                                        </p:tav>
                                        <p:tav tm="100000">
                                          <p:val>
                                            <p:strVal val="#ppt_x"/>
                                          </p:val>
                                        </p:tav>
                                      </p:tavLst>
                                    </p:anim>
                                    <p:anim calcmode="lin" valueType="num">
                                      <p:cBhvr additive="base">
                                        <p:cTn id="18" dur="2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8"/>
                  </p:tgtEl>
                </p:cond>
              </p:nextCondLst>
            </p:seq>
          </p:childTnLst>
        </p:cTn>
      </p:par>
    </p:tnLst>
    <p:bldLst>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l="-13000" r="-13000"/>
          </a:stretch>
        </a:blipFill>
        <a:effectLst/>
      </p:bgPr>
    </p:bg>
    <p:spTree>
      <p:nvGrpSpPr>
        <p:cNvPr id="1" name=""/>
        <p:cNvGrpSpPr/>
        <p:nvPr/>
      </p:nvGrpSpPr>
      <p:grpSpPr>
        <a:xfrm>
          <a:off x="0" y="0"/>
          <a:ext cx="0" cy="0"/>
          <a:chOff x="0" y="0"/>
          <a:chExt cx="0" cy="0"/>
        </a:xfrm>
      </p:grpSpPr>
      <p:sp>
        <p:nvSpPr>
          <p:cNvPr id="5" name="Блок-схема: документ 4"/>
          <p:cNvSpPr/>
          <p:nvPr/>
        </p:nvSpPr>
        <p:spPr>
          <a:xfrm>
            <a:off x="0" y="0"/>
            <a:ext cx="8643998" cy="6858000"/>
          </a:xfrm>
          <a:prstGeom prst="flowChartDocument">
            <a:avLst/>
          </a:prstGeom>
          <a:noFill/>
          <a:ln>
            <a:solidFill>
              <a:schemeClr val="accent3"/>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673540" y="0"/>
            <a:ext cx="8470460" cy="5632311"/>
          </a:xfrm>
          <a:prstGeom prst="rect">
            <a:avLst/>
          </a:prstGeom>
          <a:noFill/>
        </p:spPr>
        <p:txBody>
          <a:bodyPr wrap="square" lIns="91440" tIns="45720" rIns="91440" bIns="45720">
            <a:spAutoFit/>
          </a:bodyPr>
          <a:lstStyle/>
          <a:p>
            <a:pPr algn="ctr"/>
            <a:r>
              <a:rPr lang="en-US" sz="3600" b="1" dirty="0" smtClean="0">
                <a:solidFill>
                  <a:schemeClr val="bg1"/>
                </a:solidFill>
              </a:rPr>
              <a:t>What have I done for you,</a:t>
            </a:r>
            <a:br>
              <a:rPr lang="en-US" sz="3600" b="1" dirty="0" smtClean="0">
                <a:solidFill>
                  <a:schemeClr val="bg1"/>
                </a:solidFill>
              </a:rPr>
            </a:br>
            <a:r>
              <a:rPr lang="en-US" sz="3600" b="1" dirty="0" smtClean="0">
                <a:solidFill>
                  <a:schemeClr val="bg1"/>
                </a:solidFill>
              </a:rPr>
              <a:t>England, my England?</a:t>
            </a:r>
            <a:br>
              <a:rPr lang="en-US" sz="3600" b="1" dirty="0" smtClean="0">
                <a:solidFill>
                  <a:schemeClr val="bg1"/>
                </a:solidFill>
              </a:rPr>
            </a:br>
            <a:r>
              <a:rPr lang="en-US" sz="3600" b="1" dirty="0" smtClean="0">
                <a:solidFill>
                  <a:schemeClr val="bg1"/>
                </a:solidFill>
              </a:rPr>
              <a:t>What is there I would not do,</a:t>
            </a:r>
            <a:br>
              <a:rPr lang="en-US" sz="3600" b="1" dirty="0" smtClean="0">
                <a:solidFill>
                  <a:schemeClr val="bg1"/>
                </a:solidFill>
              </a:rPr>
            </a:br>
            <a:r>
              <a:rPr lang="en-US" sz="3600" b="1" dirty="0" smtClean="0">
                <a:solidFill>
                  <a:schemeClr val="bg1"/>
                </a:solidFill>
              </a:rPr>
              <a:t>England, my own?</a:t>
            </a:r>
            <a:br>
              <a:rPr lang="en-US" sz="3600" b="1" dirty="0" smtClean="0">
                <a:solidFill>
                  <a:schemeClr val="bg1"/>
                </a:solidFill>
              </a:rPr>
            </a:br>
            <a:r>
              <a:rPr lang="en-US" sz="3600" b="1" dirty="0" smtClean="0">
                <a:solidFill>
                  <a:schemeClr val="bg1"/>
                </a:solidFill>
              </a:rPr>
              <a:t>With your glorious eyes austere,</a:t>
            </a:r>
            <a:br>
              <a:rPr lang="en-US" sz="3600" b="1" dirty="0" smtClean="0">
                <a:solidFill>
                  <a:schemeClr val="bg1"/>
                </a:solidFill>
              </a:rPr>
            </a:br>
            <a:r>
              <a:rPr lang="en-US" sz="3600" b="1" dirty="0" smtClean="0">
                <a:solidFill>
                  <a:schemeClr val="bg1"/>
                </a:solidFill>
              </a:rPr>
              <a:t>As the Lord were walking near,</a:t>
            </a:r>
            <a:br>
              <a:rPr lang="en-US" sz="3600" b="1" dirty="0" smtClean="0">
                <a:solidFill>
                  <a:schemeClr val="bg1"/>
                </a:solidFill>
              </a:rPr>
            </a:br>
            <a:r>
              <a:rPr lang="en-US" sz="3600" b="1" dirty="0" smtClean="0">
                <a:solidFill>
                  <a:schemeClr val="bg1"/>
                </a:solidFill>
              </a:rPr>
              <a:t>Whispering terrible things and dear</a:t>
            </a:r>
            <a:br>
              <a:rPr lang="en-US" sz="3600" b="1" dirty="0" smtClean="0">
                <a:solidFill>
                  <a:schemeClr val="bg1"/>
                </a:solidFill>
              </a:rPr>
            </a:br>
            <a:r>
              <a:rPr lang="en-US" sz="3600" b="1" dirty="0" smtClean="0">
                <a:solidFill>
                  <a:schemeClr val="bg1"/>
                </a:solidFill>
              </a:rPr>
              <a:t>As the Song on your bugles blown,</a:t>
            </a:r>
            <a:br>
              <a:rPr lang="en-US" sz="3600" b="1" dirty="0" smtClean="0">
                <a:solidFill>
                  <a:schemeClr val="bg1"/>
                </a:solidFill>
              </a:rPr>
            </a:br>
            <a:r>
              <a:rPr lang="en-US" sz="3600" b="1" dirty="0" smtClean="0">
                <a:solidFill>
                  <a:schemeClr val="bg1"/>
                </a:solidFill>
              </a:rPr>
              <a:t>England—</a:t>
            </a:r>
            <a:br>
              <a:rPr lang="en-US" sz="3600" b="1" dirty="0" smtClean="0">
                <a:solidFill>
                  <a:schemeClr val="bg1"/>
                </a:solidFill>
              </a:rPr>
            </a:br>
            <a:r>
              <a:rPr lang="en-US" sz="3600" b="1" dirty="0" smtClean="0">
                <a:solidFill>
                  <a:schemeClr val="bg1"/>
                </a:solidFill>
              </a:rPr>
              <a:t>Round the world on your bugles blown! </a:t>
            </a:r>
            <a:endParaRPr lang="ru-RU" sz="3600" dirty="0">
              <a:ln w="18415" cmpd="sng">
                <a:solidFill>
                  <a:srgbClr val="FFFFFF"/>
                </a:solidFill>
                <a:prstDash val="solid"/>
              </a:ln>
              <a:solidFill>
                <a:srgbClr val="FFFFFF"/>
              </a:solidFill>
              <a:effectLst>
                <a:glow rad="101600">
                  <a:srgbClr val="000000">
                    <a:alpha val="60000"/>
                  </a:srgbClr>
                </a:glow>
                <a:outerShdw blurRad="63500" dir="3600000" algn="tl" rotWithShape="0">
                  <a:srgbClr val="000000">
                    <a:alpha val="70000"/>
                  </a:srgbClr>
                </a:outerShdw>
              </a:effectLst>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2000" fill="hold"/>
                                        <p:tgtEl>
                                          <p:spTgt spid="19"/>
                                        </p:tgtEl>
                                        <p:attrNameLst>
                                          <p:attrName>ppt_w</p:attrName>
                                        </p:attrNameLst>
                                      </p:cBhvr>
                                      <p:tavLst>
                                        <p:tav tm="0">
                                          <p:val>
                                            <p:strVal val="#ppt_w*0.70"/>
                                          </p:val>
                                        </p:tav>
                                        <p:tav tm="100000">
                                          <p:val>
                                            <p:strVal val="#ppt_w"/>
                                          </p:val>
                                        </p:tav>
                                      </p:tavLst>
                                    </p:anim>
                                    <p:anim calcmode="lin" valueType="num">
                                      <p:cBhvr>
                                        <p:cTn id="8" dur="2000" fill="hold"/>
                                        <p:tgtEl>
                                          <p:spTgt spid="19"/>
                                        </p:tgtEl>
                                        <p:attrNameLst>
                                          <p:attrName>ppt_h</p:attrName>
                                        </p:attrNameLst>
                                      </p:cBhvr>
                                      <p:tavLst>
                                        <p:tav tm="0">
                                          <p:val>
                                            <p:strVal val="#ppt_h"/>
                                          </p:val>
                                        </p:tav>
                                        <p:tav tm="100000">
                                          <p:val>
                                            <p:strVal val="#ppt_h"/>
                                          </p:val>
                                        </p:tav>
                                      </p:tavLst>
                                    </p:anim>
                                    <p:animEffect transition="in" filter="fade">
                                      <p:cBhvr>
                                        <p:cTn id="9"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58" y="214290"/>
            <a:ext cx="8429684" cy="584775"/>
          </a:xfrm>
          <a:prstGeom prst="rect">
            <a:avLst/>
          </a:prstGeom>
          <a:noFill/>
        </p:spPr>
        <p:txBody>
          <a:bodyPr wrap="square" rtlCol="0">
            <a:spAutoFit/>
          </a:bodyPr>
          <a:lstStyle/>
          <a:p>
            <a:pPr algn="ctr"/>
            <a:r>
              <a:rPr lang="ru-RU" sz="3200" b="1" dirty="0" smtClean="0">
                <a:solidFill>
                  <a:srgbClr val="002060"/>
                </a:solidFill>
              </a:rPr>
              <a:t> </a:t>
            </a:r>
            <a:r>
              <a:rPr lang="en-US" sz="3200" b="1" dirty="0" smtClean="0">
                <a:solidFill>
                  <a:srgbClr val="002060"/>
                </a:solidFill>
              </a:rPr>
              <a:t>My Heart  in the Highlands</a:t>
            </a:r>
            <a:endParaRPr lang="ru-RU" sz="3200" b="1" dirty="0" smtClean="0">
              <a:solidFill>
                <a:srgbClr val="002060"/>
              </a:solidFill>
            </a:endParaRPr>
          </a:p>
        </p:txBody>
      </p:sp>
      <p:pic>
        <p:nvPicPr>
          <p:cNvPr id="5" name="Picture 3"/>
          <p:cNvPicPr>
            <a:picLocks noChangeAspect="1" noChangeArrowheads="1"/>
          </p:cNvPicPr>
          <p:nvPr/>
        </p:nvPicPr>
        <p:blipFill>
          <a:blip r:embed="rId2" cstate="email"/>
          <a:srcRect/>
          <a:stretch>
            <a:fillRect/>
          </a:stretch>
        </p:blipFill>
        <p:spPr bwMode="auto">
          <a:xfrm>
            <a:off x="5286380" y="1643050"/>
            <a:ext cx="3460541" cy="4439939"/>
          </a:xfrm>
          <a:prstGeom prst="roundRect">
            <a:avLst/>
          </a:prstGeom>
          <a:noFill/>
          <a:ln w="28575">
            <a:solidFill>
              <a:schemeClr val="bg2">
                <a:lumMod val="50000"/>
              </a:schemeClr>
            </a:solidFill>
            <a:miter lim="800000"/>
            <a:headEnd/>
            <a:tailEnd/>
          </a:ln>
          <a:effectLst/>
        </p:spPr>
      </p:pic>
      <p:sp>
        <p:nvSpPr>
          <p:cNvPr id="7" name="Прямоугольник 6"/>
          <p:cNvSpPr/>
          <p:nvPr/>
        </p:nvSpPr>
        <p:spPr>
          <a:xfrm>
            <a:off x="428596" y="1071546"/>
            <a:ext cx="4786346" cy="5429288"/>
          </a:xfrm>
          <a:prstGeom prst="rect">
            <a:avLst/>
          </a:prstGeom>
          <a:noFill/>
          <a:ln>
            <a:no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endParaRPr lang="ru-RU" sz="2400" b="1" dirty="0" smtClean="0">
              <a:solidFill>
                <a:srgbClr val="002060"/>
              </a:solidFill>
              <a:latin typeface="Monotype Corsiva" pitchFamily="66" charset="0"/>
            </a:endParaRPr>
          </a:p>
          <a:p>
            <a:r>
              <a:rPr lang="ru-RU" sz="2400" b="1" dirty="0" smtClean="0">
                <a:solidFill>
                  <a:srgbClr val="002060"/>
                </a:solidFill>
              </a:rPr>
              <a:t> </a:t>
            </a:r>
            <a:r>
              <a:rPr lang="en-US" sz="2400" b="1" dirty="0" smtClean="0">
                <a:solidFill>
                  <a:srgbClr val="002060"/>
                </a:solidFill>
              </a:rPr>
              <a:t>My heart’s in the Highlands</a:t>
            </a:r>
            <a:br>
              <a:rPr lang="en-US" sz="2400" b="1" dirty="0" smtClean="0">
                <a:solidFill>
                  <a:srgbClr val="002060"/>
                </a:solidFill>
              </a:rPr>
            </a:br>
            <a:r>
              <a:rPr lang="en-US" sz="2400" b="1" dirty="0" smtClean="0">
                <a:solidFill>
                  <a:srgbClr val="002060"/>
                </a:solidFill>
              </a:rPr>
              <a:t>Farewell to the north</a:t>
            </a:r>
            <a:br>
              <a:rPr lang="en-US" sz="2400" b="1" dirty="0" smtClean="0">
                <a:solidFill>
                  <a:srgbClr val="002060"/>
                </a:solidFill>
              </a:rPr>
            </a:br>
            <a:r>
              <a:rPr lang="en-US" sz="2400" b="1" dirty="0" smtClean="0">
                <a:solidFill>
                  <a:srgbClr val="002060"/>
                </a:solidFill>
              </a:rPr>
              <a:t>Chasing the wild deer</a:t>
            </a:r>
            <a:br>
              <a:rPr lang="en-US" sz="2400" b="1" dirty="0" smtClean="0">
                <a:solidFill>
                  <a:srgbClr val="002060"/>
                </a:solidFill>
              </a:rPr>
            </a:br>
            <a:r>
              <a:rPr lang="en-US" sz="2400" b="1" dirty="0" smtClean="0">
                <a:solidFill>
                  <a:srgbClr val="002060"/>
                </a:solidFill>
              </a:rPr>
              <a:t>The birthplace of </a:t>
            </a:r>
            <a:r>
              <a:rPr lang="en-US" sz="2400" b="1" dirty="0" err="1" smtClean="0">
                <a:solidFill>
                  <a:srgbClr val="002060"/>
                </a:solidFill>
              </a:rPr>
              <a:t>valour</a:t>
            </a:r>
            <a:r>
              <a:rPr lang="en-US" sz="2400" b="1" dirty="0" smtClean="0">
                <a:solidFill>
                  <a:srgbClr val="002060"/>
                </a:solidFill>
              </a:rPr>
              <a:t/>
            </a:r>
            <a:br>
              <a:rPr lang="en-US" sz="2400" b="1" dirty="0" smtClean="0">
                <a:solidFill>
                  <a:srgbClr val="002060"/>
                </a:solidFill>
              </a:rPr>
            </a:br>
            <a:r>
              <a:rPr lang="en-US" sz="2400" b="1" dirty="0" smtClean="0">
                <a:solidFill>
                  <a:srgbClr val="002060"/>
                </a:solidFill>
              </a:rPr>
              <a:t>wherever I go</a:t>
            </a:r>
            <a:br>
              <a:rPr lang="en-US" sz="2400" b="1" dirty="0" smtClean="0">
                <a:solidFill>
                  <a:srgbClr val="002060"/>
                </a:solidFill>
              </a:rPr>
            </a:br>
            <a:r>
              <a:rPr lang="en-US" sz="2400" b="1" dirty="0" smtClean="0">
                <a:solidFill>
                  <a:srgbClr val="002060"/>
                </a:solidFill>
              </a:rPr>
              <a:t>wherever I rove</a:t>
            </a:r>
            <a:br>
              <a:rPr lang="en-US" sz="2400" b="1" dirty="0" smtClean="0">
                <a:solidFill>
                  <a:srgbClr val="002060"/>
                </a:solidFill>
              </a:rPr>
            </a:br>
            <a:r>
              <a:rPr lang="en-US" sz="2400" b="1" dirty="0" smtClean="0">
                <a:solidFill>
                  <a:srgbClr val="002060"/>
                </a:solidFill>
              </a:rPr>
              <a:t>The hills of the Highlands Farewell to the Highlands, </a:t>
            </a:r>
          </a:p>
          <a:p>
            <a:r>
              <a:rPr lang="en-US" sz="2400" b="1" dirty="0" smtClean="0">
                <a:solidFill>
                  <a:srgbClr val="002060"/>
                </a:solidFill>
              </a:rPr>
              <a:t>farewell to the North,</a:t>
            </a:r>
          </a:p>
          <a:p>
            <a:r>
              <a:rPr lang="en-US" sz="2400" b="1" dirty="0" smtClean="0">
                <a:solidFill>
                  <a:srgbClr val="002060"/>
                </a:solidFill>
              </a:rPr>
              <a:t> The birth-place of </a:t>
            </a:r>
            <a:r>
              <a:rPr lang="en-US" sz="2400" b="1" dirty="0" err="1" smtClean="0">
                <a:solidFill>
                  <a:srgbClr val="002060"/>
                </a:solidFill>
              </a:rPr>
              <a:t>Valour</a:t>
            </a:r>
            <a:r>
              <a:rPr lang="en-US" sz="2400" b="1" dirty="0" smtClean="0">
                <a:solidFill>
                  <a:srgbClr val="002060"/>
                </a:solidFill>
              </a:rPr>
              <a:t>,</a:t>
            </a:r>
          </a:p>
          <a:p>
            <a:r>
              <a:rPr lang="en-US" sz="2400" b="1" dirty="0" smtClean="0">
                <a:solidFill>
                  <a:srgbClr val="002060"/>
                </a:solidFill>
              </a:rPr>
              <a:t> the country of Worth ; </a:t>
            </a:r>
          </a:p>
          <a:p>
            <a:r>
              <a:rPr lang="en-US" sz="2400" b="1" dirty="0" smtClean="0">
                <a:solidFill>
                  <a:srgbClr val="002060"/>
                </a:solidFill>
              </a:rPr>
              <a:t>Wherever I wander, wherever I rove, </a:t>
            </a:r>
          </a:p>
          <a:p>
            <a:r>
              <a:rPr lang="en-US" sz="2400" b="1" dirty="0" smtClean="0">
                <a:solidFill>
                  <a:srgbClr val="002060"/>
                </a:solidFill>
              </a:rPr>
              <a:t>The hills of the Highlands for ever I love.</a:t>
            </a:r>
            <a:endParaRPr lang="ru-RU" sz="2400" b="1" dirty="0" smtClean="0">
              <a:solidFill>
                <a:srgbClr val="002060"/>
              </a:solidFill>
            </a:endParaRPr>
          </a:p>
          <a:p>
            <a:r>
              <a:rPr lang="ru-RU" sz="2400" dirty="0" smtClean="0"/>
              <a:t/>
            </a:r>
            <a:br>
              <a:rPr lang="ru-RU" sz="2400" dirty="0" smtClean="0"/>
            </a:br>
            <a:endParaRPr lang="ru-RU" sz="2400" dirty="0" smtClean="0"/>
          </a:p>
          <a:p>
            <a:pPr algn="ctr"/>
            <a:endParaRPr lang="ru-RU" dirty="0"/>
          </a:p>
        </p:txBody>
      </p:sp>
      <p:sp>
        <p:nvSpPr>
          <p:cNvPr id="9" name="Управляющая кнопка: далее 8">
            <a:hlinkClick r:id="" action="ppaction://hlinkshowjump?jump=nextslide" highlightClick="1"/>
          </p:cNvPr>
          <p:cNvSpPr/>
          <p:nvPr/>
        </p:nvSpPr>
        <p:spPr>
          <a:xfrm>
            <a:off x="7929586" y="6143644"/>
            <a:ext cx="1042416" cy="542350"/>
          </a:xfrm>
          <a:prstGeom prst="actionButtonForwardNext">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withEffect">
                                  <p:stCondLst>
                                    <p:cond delay="0"/>
                                  </p:stCondLst>
                                  <p:childTnLst>
                                    <p:animClr clrSpc="rgb">
                                      <p:cBhvr override="childStyle">
                                        <p:cTn id="6" dur="2000" fill="hold"/>
                                        <p:tgtEl>
                                          <p:spTgt spid="3">
                                            <p:txEl>
                                              <p:pRg st="0" end="0"/>
                                            </p:txEl>
                                          </p:spTgt>
                                        </p:tgtEl>
                                        <p:attrNameLst>
                                          <p:attrName>style.color</p:attrName>
                                        </p:attrNameLst>
                                      </p:cBhvr>
                                      <p:to>
                                        <a:schemeClr val="accent2"/>
                                      </p:to>
                                    </p:animClr>
                                  </p:childTnLst>
                                </p:cTn>
                              </p:par>
                            </p:childTnLst>
                          </p:cTn>
                        </p:par>
                        <p:par>
                          <p:cTn id="7" fill="hold">
                            <p:stCondLst>
                              <p:cond delay="2000"/>
                            </p:stCondLst>
                            <p:childTnLst>
                              <p:par>
                                <p:cTn id="8" presetID="22" presetClass="entr" presetSubtype="1" fill="hold" nodeType="afterEffect">
                                  <p:stCondLst>
                                    <p:cond delay="0"/>
                                  </p:stCondLst>
                                  <p:childTnLst>
                                    <p:set>
                                      <p:cBhvr>
                                        <p:cTn id="9" dur="1" fill="hold">
                                          <p:stCondLst>
                                            <p:cond delay="0"/>
                                          </p:stCondLst>
                                        </p:cTn>
                                        <p:tgtEl>
                                          <p:spTgt spid="7">
                                            <p:txEl>
                                              <p:pRg st="4" end="4"/>
                                            </p:txEl>
                                          </p:spTgt>
                                        </p:tgtEl>
                                        <p:attrNameLst>
                                          <p:attrName>style.visibility</p:attrName>
                                        </p:attrNameLst>
                                      </p:cBhvr>
                                      <p:to>
                                        <p:strVal val="visible"/>
                                      </p:to>
                                    </p:set>
                                    <p:animEffect transition="in" filter="wipe(up)">
                                      <p:cBhvr>
                                        <p:cTn id="10" dur="5000"/>
                                        <p:tgtEl>
                                          <p:spTgt spid="7">
                                            <p:txEl>
                                              <p:pRg st="4" end="4"/>
                                            </p:txEl>
                                          </p:spTgt>
                                        </p:tgtEl>
                                      </p:cBhvr>
                                    </p:animEffect>
                                  </p:childTnLst>
                                </p:cTn>
                              </p:par>
                            </p:childTnLst>
                          </p:cTn>
                        </p:par>
                        <p:par>
                          <p:cTn id="11" fill="hold">
                            <p:stCondLst>
                              <p:cond delay="7000"/>
                            </p:stCondLst>
                            <p:childTnLst>
                              <p:par>
                                <p:cTn id="12" presetID="22" presetClass="entr" presetSubtype="1" fill="hold" nodeType="afterEffect">
                                  <p:stCondLst>
                                    <p:cond delay="0"/>
                                  </p:stCondLst>
                                  <p:childTnLst>
                                    <p:set>
                                      <p:cBhvr>
                                        <p:cTn id="13" dur="1" fill="hold">
                                          <p:stCondLst>
                                            <p:cond delay="0"/>
                                          </p:stCondLst>
                                        </p:cTn>
                                        <p:tgtEl>
                                          <p:spTgt spid="7">
                                            <p:txEl>
                                              <p:pRg st="5" end="5"/>
                                            </p:txEl>
                                          </p:spTgt>
                                        </p:tgtEl>
                                        <p:attrNameLst>
                                          <p:attrName>style.visibility</p:attrName>
                                        </p:attrNameLst>
                                      </p:cBhvr>
                                      <p:to>
                                        <p:strVal val="visible"/>
                                      </p:to>
                                    </p:set>
                                    <p:animEffect transition="in" filter="wipe(up)">
                                      <p:cBhvr>
                                        <p:cTn id="14" dur="5000"/>
                                        <p:tgtEl>
                                          <p:spTgt spid="7">
                                            <p:txEl>
                                              <p:pRg st="5" end="5"/>
                                            </p:txEl>
                                          </p:spTgt>
                                        </p:tgtEl>
                                      </p:cBhvr>
                                    </p:animEffect>
                                  </p:childTnLst>
                                </p:cTn>
                              </p:par>
                            </p:childTnLst>
                          </p:cTn>
                        </p:par>
                        <p:par>
                          <p:cTn id="15" fill="hold">
                            <p:stCondLst>
                              <p:cond delay="12000"/>
                            </p:stCondLst>
                            <p:childTnLst>
                              <p:par>
                                <p:cTn id="16" presetID="22" presetClass="entr" presetSubtype="1" fill="hold" nodeType="afterEffect">
                                  <p:stCondLst>
                                    <p:cond delay="0"/>
                                  </p:stCondLst>
                                  <p:childTnLst>
                                    <p:set>
                                      <p:cBhvr>
                                        <p:cTn id="17" dur="1" fill="hold">
                                          <p:stCondLst>
                                            <p:cond delay="0"/>
                                          </p:stCondLst>
                                        </p:cTn>
                                        <p:tgtEl>
                                          <p:spTgt spid="7">
                                            <p:txEl>
                                              <p:pRg st="6" end="6"/>
                                            </p:txEl>
                                          </p:spTgt>
                                        </p:tgtEl>
                                        <p:attrNameLst>
                                          <p:attrName>style.visibility</p:attrName>
                                        </p:attrNameLst>
                                      </p:cBhvr>
                                      <p:to>
                                        <p:strVal val="visible"/>
                                      </p:to>
                                    </p:set>
                                    <p:animEffect transition="in" filter="wipe(up)">
                                      <p:cBhvr>
                                        <p:cTn id="18" dur="5000"/>
                                        <p:tgtEl>
                                          <p:spTgt spid="7">
                                            <p:txEl>
                                              <p:pRg st="6" end="6"/>
                                            </p:txEl>
                                          </p:spTgt>
                                        </p:tgtEl>
                                      </p:cBhvr>
                                    </p:animEffect>
                                  </p:childTnLst>
                                </p:cTn>
                              </p:par>
                            </p:childTnLst>
                          </p:cTn>
                        </p:par>
                        <p:par>
                          <p:cTn id="19" fill="hold">
                            <p:stCondLst>
                              <p:cond delay="17000"/>
                            </p:stCondLst>
                            <p:childTnLst>
                              <p:par>
                                <p:cTn id="20" presetID="22" presetClass="entr" presetSubtype="1" fill="hold" nodeType="afterEffect">
                                  <p:stCondLst>
                                    <p:cond delay="0"/>
                                  </p:stCondLst>
                                  <p:childTnLst>
                                    <p:set>
                                      <p:cBhvr>
                                        <p:cTn id="21" dur="1" fill="hold">
                                          <p:stCondLst>
                                            <p:cond delay="0"/>
                                          </p:stCondLst>
                                        </p:cTn>
                                        <p:tgtEl>
                                          <p:spTgt spid="7">
                                            <p:txEl>
                                              <p:pRg st="7" end="7"/>
                                            </p:txEl>
                                          </p:spTgt>
                                        </p:tgtEl>
                                        <p:attrNameLst>
                                          <p:attrName>style.visibility</p:attrName>
                                        </p:attrNameLst>
                                      </p:cBhvr>
                                      <p:to>
                                        <p:strVal val="visible"/>
                                      </p:to>
                                    </p:set>
                                    <p:animEffect transition="in" filter="wipe(up)">
                                      <p:cBhvr>
                                        <p:cTn id="22" dur="5000"/>
                                        <p:tgtEl>
                                          <p:spTgt spid="7">
                                            <p:txEl>
                                              <p:pRg st="7" end="7"/>
                                            </p:txEl>
                                          </p:spTgt>
                                        </p:tgtEl>
                                      </p:cBhvr>
                                    </p:animEffect>
                                  </p:childTnLst>
                                </p:cTn>
                              </p:par>
                            </p:childTnLst>
                          </p:cTn>
                        </p:par>
                        <p:par>
                          <p:cTn id="23" fill="hold">
                            <p:stCondLst>
                              <p:cond delay="22000"/>
                            </p:stCondLst>
                            <p:childTnLst>
                              <p:par>
                                <p:cTn id="24" presetID="22" presetClass="entr" presetSubtype="1" fill="hold" nodeType="afterEffect">
                                  <p:stCondLst>
                                    <p:cond delay="0"/>
                                  </p:stCondLst>
                                  <p:childTnLst>
                                    <p:set>
                                      <p:cBhvr>
                                        <p:cTn id="25" dur="1" fill="hold">
                                          <p:stCondLst>
                                            <p:cond delay="0"/>
                                          </p:stCondLst>
                                        </p:cTn>
                                        <p:tgtEl>
                                          <p:spTgt spid="7">
                                            <p:txEl>
                                              <p:pRg st="8" end="8"/>
                                            </p:txEl>
                                          </p:spTgt>
                                        </p:tgtEl>
                                        <p:attrNameLst>
                                          <p:attrName>style.visibility</p:attrName>
                                        </p:attrNameLst>
                                      </p:cBhvr>
                                      <p:to>
                                        <p:strVal val="visible"/>
                                      </p:to>
                                    </p:set>
                                    <p:animEffect transition="in" filter="wipe(up)">
                                      <p:cBhvr>
                                        <p:cTn id="26" dur="5000"/>
                                        <p:tgtEl>
                                          <p:spTgt spid="7">
                                            <p:txEl>
                                              <p:pRg st="8" end="8"/>
                                            </p:txEl>
                                          </p:spTgt>
                                        </p:tgtEl>
                                      </p:cBhvr>
                                    </p:animEffect>
                                  </p:childTnLst>
                                </p:cTn>
                              </p:par>
                            </p:childTnLst>
                          </p:cTn>
                        </p:par>
                        <p:par>
                          <p:cTn id="27" fill="hold">
                            <p:stCondLst>
                              <p:cond delay="27000"/>
                            </p:stCondLst>
                            <p:childTnLst>
                              <p:par>
                                <p:cTn id="28" presetID="22" presetClass="entr" presetSubtype="1" fill="hold" nodeType="afterEffect">
                                  <p:stCondLst>
                                    <p:cond delay="0"/>
                                  </p:stCondLst>
                                  <p:childTnLst>
                                    <p:set>
                                      <p:cBhvr>
                                        <p:cTn id="29" dur="1" fill="hold">
                                          <p:stCondLst>
                                            <p:cond delay="0"/>
                                          </p:stCondLst>
                                        </p:cTn>
                                        <p:tgtEl>
                                          <p:spTgt spid="7">
                                            <p:txEl>
                                              <p:pRg st="9" end="9"/>
                                            </p:txEl>
                                          </p:spTgt>
                                        </p:tgtEl>
                                        <p:attrNameLst>
                                          <p:attrName>style.visibility</p:attrName>
                                        </p:attrNameLst>
                                      </p:cBhvr>
                                      <p:to>
                                        <p:strVal val="visible"/>
                                      </p:to>
                                    </p:set>
                                    <p:animEffect transition="in" filter="wipe(up)">
                                      <p:cBhvr>
                                        <p:cTn id="30" dur="5000"/>
                                        <p:tgtEl>
                                          <p:spTgt spid="7">
                                            <p:txEl>
                                              <p:pRg st="9" end="9"/>
                                            </p:txEl>
                                          </p:spTgt>
                                        </p:tgtEl>
                                      </p:cBhvr>
                                    </p:animEffect>
                                  </p:childTnLst>
                                </p:cTn>
                              </p:par>
                            </p:childTnLst>
                          </p:cTn>
                        </p:par>
                        <p:par>
                          <p:cTn id="31" fill="hold">
                            <p:stCondLst>
                              <p:cond delay="32000"/>
                            </p:stCondLst>
                            <p:childTnLst>
                              <p:par>
                                <p:cTn id="32" presetID="10"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нутый угол 1"/>
          <p:cNvSpPr/>
          <p:nvPr/>
        </p:nvSpPr>
        <p:spPr>
          <a:xfrm>
            <a:off x="714348" y="1643050"/>
            <a:ext cx="8001056" cy="1571636"/>
          </a:xfrm>
          <a:prstGeom prst="foldedCorner">
            <a:avLst>
              <a:gd name="adj" fmla="val 4928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endParaRPr lang="ru-RU" sz="3200" b="1" dirty="0" smtClean="0">
              <a:solidFill>
                <a:srgbClr val="002060"/>
              </a:solidFill>
            </a:endParaRPr>
          </a:p>
          <a:p>
            <a:pPr marL="342900" indent="-342900" algn="ctr"/>
            <a:endParaRPr lang="ru-RU" sz="3200" b="1" dirty="0" smtClean="0">
              <a:solidFill>
                <a:srgbClr val="002060"/>
              </a:solidFill>
            </a:endParaRPr>
          </a:p>
          <a:p>
            <a:pPr marL="342900" indent="-342900" algn="ctr"/>
            <a:r>
              <a:rPr lang="en-US" sz="3200" b="1" dirty="0" smtClean="0">
                <a:solidFill>
                  <a:srgbClr val="002060"/>
                </a:solidFill>
              </a:rPr>
              <a:t>What places are connected with William Shakespeare?</a:t>
            </a:r>
            <a:endParaRPr lang="ru-RU" sz="3200" b="1" dirty="0" smtClean="0">
              <a:solidFill>
                <a:srgbClr val="002060"/>
              </a:solidFill>
            </a:endParaRPr>
          </a:p>
          <a:p>
            <a:pPr marL="342900" indent="-342900"/>
            <a:endParaRPr lang="ru-RU" dirty="0"/>
          </a:p>
        </p:txBody>
      </p:sp>
      <p:sp>
        <p:nvSpPr>
          <p:cNvPr id="3" name="Загнутый угол 2"/>
          <p:cNvSpPr/>
          <p:nvPr/>
        </p:nvSpPr>
        <p:spPr>
          <a:xfrm>
            <a:off x="500034" y="1714488"/>
            <a:ext cx="8001056" cy="1143008"/>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200" b="1" dirty="0" smtClean="0">
              <a:solidFill>
                <a:srgbClr val="002060"/>
              </a:solidFill>
            </a:endParaRPr>
          </a:p>
          <a:p>
            <a:pPr algn="ctr"/>
            <a:endParaRPr lang="en-US" sz="3200" dirty="0" smtClean="0"/>
          </a:p>
          <a:p>
            <a:pPr algn="ctr"/>
            <a:r>
              <a:rPr lang="en-US" sz="3200" b="1" dirty="0" smtClean="0">
                <a:solidFill>
                  <a:srgbClr val="002060"/>
                </a:solidFill>
              </a:rPr>
              <a:t>What places in Britain are connected with Jane Austen?</a:t>
            </a:r>
            <a:endParaRPr lang="ru-RU" sz="3200" b="1" dirty="0" smtClean="0">
              <a:solidFill>
                <a:srgbClr val="002060"/>
              </a:solidFill>
            </a:endParaRPr>
          </a:p>
          <a:p>
            <a:pPr algn="ctr"/>
            <a:endParaRPr lang="ru-RU" sz="3200" b="1" dirty="0">
              <a:solidFill>
                <a:srgbClr val="002060"/>
              </a:solidFill>
            </a:endParaRPr>
          </a:p>
        </p:txBody>
      </p:sp>
      <p:sp>
        <p:nvSpPr>
          <p:cNvPr id="5" name="Загнутый угол 4"/>
          <p:cNvSpPr/>
          <p:nvPr/>
        </p:nvSpPr>
        <p:spPr>
          <a:xfrm>
            <a:off x="428596" y="1928802"/>
            <a:ext cx="8143932" cy="1071570"/>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pPr algn="ctr"/>
            <a:r>
              <a:rPr lang="en-US" sz="3200" b="1" dirty="0" smtClean="0">
                <a:solidFill>
                  <a:srgbClr val="002060"/>
                </a:solidFill>
              </a:rPr>
              <a:t> Where is the Poet’s Corner</a:t>
            </a:r>
            <a:r>
              <a:rPr lang="ru-RU" sz="2800" b="1" dirty="0" smtClean="0">
                <a:solidFill>
                  <a:srgbClr val="002060"/>
                </a:solidFill>
              </a:rPr>
              <a:t>?</a:t>
            </a:r>
            <a:endParaRPr lang="ru-RU" sz="2800" b="1" dirty="0">
              <a:solidFill>
                <a:srgbClr val="002060"/>
              </a:solidFill>
            </a:endParaRPr>
          </a:p>
        </p:txBody>
      </p:sp>
      <p:sp>
        <p:nvSpPr>
          <p:cNvPr id="6" name="Загнутый угол 5"/>
          <p:cNvSpPr/>
          <p:nvPr/>
        </p:nvSpPr>
        <p:spPr>
          <a:xfrm>
            <a:off x="357158" y="1643050"/>
            <a:ext cx="7929618" cy="1500198"/>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2800" b="1" dirty="0" smtClean="0">
              <a:solidFill>
                <a:srgbClr val="002060"/>
              </a:solidFill>
            </a:endParaRPr>
          </a:p>
          <a:p>
            <a:endParaRPr lang="ru-RU" sz="2400" b="1" dirty="0" smtClean="0">
              <a:solidFill>
                <a:srgbClr val="002060"/>
              </a:solidFill>
            </a:endParaRPr>
          </a:p>
          <a:p>
            <a:r>
              <a:rPr lang="en-US" sz="3200" b="1" dirty="0" smtClean="0">
                <a:solidFill>
                  <a:srgbClr val="002060"/>
                </a:solidFill>
              </a:rPr>
              <a:t>What place in Oxford is connected with Lewis Carroll and his story "Alice in Wonderland“?</a:t>
            </a:r>
            <a:endParaRPr lang="ru-RU" sz="3200" b="1" dirty="0">
              <a:solidFill>
                <a:srgbClr val="002060"/>
              </a:solidFill>
            </a:endParaRPr>
          </a:p>
        </p:txBody>
      </p:sp>
      <p:sp>
        <p:nvSpPr>
          <p:cNvPr id="8" name="Загнутый угол 7"/>
          <p:cNvSpPr/>
          <p:nvPr/>
        </p:nvSpPr>
        <p:spPr>
          <a:xfrm>
            <a:off x="571472" y="1714488"/>
            <a:ext cx="8001056" cy="1428736"/>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r>
              <a:rPr lang="en-US" sz="3200" b="1" dirty="0" smtClean="0">
                <a:solidFill>
                  <a:srgbClr val="002060"/>
                </a:solidFill>
              </a:rPr>
              <a:t>      Where is Conan Doyle’s  Museum</a:t>
            </a:r>
            <a:r>
              <a:rPr lang="ru-RU" sz="3200" b="1" dirty="0" smtClean="0">
                <a:solidFill>
                  <a:srgbClr val="002060"/>
                </a:solidFill>
              </a:rPr>
              <a:t>?</a:t>
            </a:r>
            <a:endParaRPr lang="ru-RU" sz="3200" b="1" dirty="0">
              <a:solidFill>
                <a:srgbClr val="002060"/>
              </a:solidFill>
            </a:endParaRPr>
          </a:p>
        </p:txBody>
      </p:sp>
      <p:sp>
        <p:nvSpPr>
          <p:cNvPr id="9" name="Загнутый угол 8"/>
          <p:cNvSpPr/>
          <p:nvPr/>
        </p:nvSpPr>
        <p:spPr>
          <a:xfrm>
            <a:off x="500034" y="1785926"/>
            <a:ext cx="7929618" cy="1285884"/>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pPr algn="ctr"/>
            <a:endParaRPr lang="en-US" sz="3200" b="1" dirty="0" smtClean="0">
              <a:solidFill>
                <a:srgbClr val="002060"/>
              </a:solidFill>
            </a:endParaRPr>
          </a:p>
          <a:p>
            <a:pPr algn="ctr"/>
            <a:r>
              <a:rPr lang="en-US" sz="3200" b="1" dirty="0" smtClean="0">
                <a:solidFill>
                  <a:srgbClr val="002060"/>
                </a:solidFill>
              </a:rPr>
              <a:t>What is 221 Baker Street in London famous for? </a:t>
            </a:r>
            <a:endParaRPr lang="ru-RU" sz="3200" b="1" dirty="0">
              <a:solidFill>
                <a:srgbClr val="002060"/>
              </a:solidFill>
            </a:endParaRPr>
          </a:p>
        </p:txBody>
      </p:sp>
      <p:sp>
        <p:nvSpPr>
          <p:cNvPr id="10" name="TextBox 9"/>
          <p:cNvSpPr txBox="1"/>
          <p:nvPr/>
        </p:nvSpPr>
        <p:spPr>
          <a:xfrm>
            <a:off x="3357554" y="500042"/>
            <a:ext cx="2101666" cy="584775"/>
          </a:xfrm>
          <a:prstGeom prst="rect">
            <a:avLst/>
          </a:prstGeom>
          <a:noFill/>
        </p:spPr>
        <p:txBody>
          <a:bodyPr wrap="none" rtlCol="0">
            <a:spAutoFit/>
          </a:bodyPr>
          <a:lstStyle/>
          <a:p>
            <a:pPr algn="ctr"/>
            <a:r>
              <a:rPr lang="ru-RU" sz="3200" b="1" dirty="0" smtClean="0">
                <a:solidFill>
                  <a:srgbClr val="002060"/>
                </a:solidFill>
              </a:rPr>
              <a:t>Викторина</a:t>
            </a:r>
            <a:endParaRPr lang="ru-RU" sz="3200" b="1" dirty="0">
              <a:solidFill>
                <a:srgbClr val="002060"/>
              </a:solidFill>
            </a:endParaRPr>
          </a:p>
        </p:txBody>
      </p:sp>
      <p:sp>
        <p:nvSpPr>
          <p:cNvPr id="12" name="Загнутый угол 11"/>
          <p:cNvSpPr/>
          <p:nvPr/>
        </p:nvSpPr>
        <p:spPr>
          <a:xfrm>
            <a:off x="642910" y="1643050"/>
            <a:ext cx="8001056" cy="1500222"/>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pPr algn="ctr"/>
            <a:endParaRPr lang="en-US" sz="3200" b="1" dirty="0" smtClean="0">
              <a:solidFill>
                <a:srgbClr val="002060"/>
              </a:solidFill>
            </a:endParaRPr>
          </a:p>
          <a:p>
            <a:pPr algn="ctr"/>
            <a:r>
              <a:rPr lang="en-US" sz="3200" b="1" dirty="0" smtClean="0">
                <a:solidFill>
                  <a:srgbClr val="002060"/>
                </a:solidFill>
              </a:rPr>
              <a:t>Who is the author of the poem “My Heart in the Highlands? What  have you known about him?</a:t>
            </a:r>
            <a:endParaRPr lang="ru-RU" sz="3200" b="1" dirty="0">
              <a:solidFill>
                <a:srgbClr val="002060"/>
              </a:solidFill>
            </a:endParaRPr>
          </a:p>
        </p:txBody>
      </p:sp>
      <p:sp>
        <p:nvSpPr>
          <p:cNvPr id="13" name="Загнутый угол 12"/>
          <p:cNvSpPr/>
          <p:nvPr/>
        </p:nvSpPr>
        <p:spPr>
          <a:xfrm>
            <a:off x="785786" y="1928802"/>
            <a:ext cx="7929618" cy="1285884"/>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pPr algn="ctr"/>
            <a:r>
              <a:rPr lang="en-US" sz="3200" b="1" dirty="0" smtClean="0">
                <a:solidFill>
                  <a:srgbClr val="002060"/>
                </a:solidFill>
              </a:rPr>
              <a:t>What country is the motherland of  Walter Scott? </a:t>
            </a:r>
            <a:endParaRPr lang="ru-RU" sz="3200" b="1" dirty="0">
              <a:solidFill>
                <a:srgbClr val="002060"/>
              </a:solidFill>
            </a:endParaRPr>
          </a:p>
        </p:txBody>
      </p:sp>
      <p:sp>
        <p:nvSpPr>
          <p:cNvPr id="14" name="Загнутый угол 13"/>
          <p:cNvSpPr/>
          <p:nvPr/>
        </p:nvSpPr>
        <p:spPr>
          <a:xfrm>
            <a:off x="857224" y="1785926"/>
            <a:ext cx="7929618" cy="1285884"/>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r>
              <a:rPr lang="en-US" sz="3200" b="1" dirty="0" smtClean="0">
                <a:solidFill>
                  <a:srgbClr val="002060"/>
                </a:solidFill>
              </a:rPr>
              <a:t>What places are connected with </a:t>
            </a:r>
            <a:r>
              <a:rPr lang="en-US" sz="3200" b="1" dirty="0" err="1" smtClean="0">
                <a:solidFill>
                  <a:srgbClr val="002060"/>
                </a:solidFill>
              </a:rPr>
              <a:t>Roald</a:t>
            </a:r>
            <a:r>
              <a:rPr lang="en-US" sz="3200" b="1" dirty="0" smtClean="0">
                <a:solidFill>
                  <a:srgbClr val="002060"/>
                </a:solidFill>
              </a:rPr>
              <a:t> Dahl? </a:t>
            </a:r>
            <a:endParaRPr lang="ru-RU" sz="3200" b="1" dirty="0">
              <a:solidFill>
                <a:srgbClr val="002060"/>
              </a:solidFill>
            </a:endParaRPr>
          </a:p>
        </p:txBody>
      </p:sp>
      <p:sp>
        <p:nvSpPr>
          <p:cNvPr id="15" name="Загнутый угол 14"/>
          <p:cNvSpPr/>
          <p:nvPr/>
        </p:nvSpPr>
        <p:spPr>
          <a:xfrm>
            <a:off x="714348" y="2000240"/>
            <a:ext cx="7929618" cy="1285884"/>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pPr algn="ctr"/>
            <a:r>
              <a:rPr lang="en-US" sz="3200" b="1" dirty="0" smtClean="0">
                <a:solidFill>
                  <a:srgbClr val="002060"/>
                </a:solidFill>
              </a:rPr>
              <a:t>What have you known about Oscar Wilde ? </a:t>
            </a:r>
            <a:endParaRPr lang="ru-RU" sz="3200" b="1" dirty="0">
              <a:solidFill>
                <a:srgbClr val="002060"/>
              </a:solidFill>
            </a:endParaRPr>
          </a:p>
        </p:txBody>
      </p:sp>
      <p:sp>
        <p:nvSpPr>
          <p:cNvPr id="16" name="Загнутый угол 15"/>
          <p:cNvSpPr/>
          <p:nvPr/>
        </p:nvSpPr>
        <p:spPr>
          <a:xfrm>
            <a:off x="428596" y="1785926"/>
            <a:ext cx="7929618" cy="1285884"/>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pPr algn="ctr"/>
            <a:r>
              <a:rPr lang="en-US" sz="3200" b="1" dirty="0" smtClean="0">
                <a:solidFill>
                  <a:srgbClr val="002060"/>
                </a:solidFill>
              </a:rPr>
              <a:t>Who was the most popular novelist in the English language in the nineteenth century? </a:t>
            </a:r>
            <a:endParaRPr lang="ru-RU" sz="3200" b="1" dirty="0">
              <a:solidFill>
                <a:srgbClr val="002060"/>
              </a:solidFill>
            </a:endParaRPr>
          </a:p>
        </p:txBody>
      </p:sp>
      <p:sp>
        <p:nvSpPr>
          <p:cNvPr id="17" name="Загнутый угол 16"/>
          <p:cNvSpPr/>
          <p:nvPr/>
        </p:nvSpPr>
        <p:spPr>
          <a:xfrm>
            <a:off x="428596" y="1714488"/>
            <a:ext cx="7929618" cy="1285884"/>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pPr algn="ctr"/>
            <a:r>
              <a:rPr lang="en-US" sz="3200" b="1" dirty="0" smtClean="0">
                <a:solidFill>
                  <a:srgbClr val="002060"/>
                </a:solidFill>
              </a:rPr>
              <a:t>How is the famous Scottish poet R. Burns </a:t>
            </a:r>
            <a:r>
              <a:rPr lang="en-US" sz="3200" b="1" dirty="0" err="1" smtClean="0">
                <a:solidFill>
                  <a:srgbClr val="002060"/>
                </a:solidFill>
              </a:rPr>
              <a:t>honoured</a:t>
            </a:r>
            <a:r>
              <a:rPr lang="en-US" sz="3200" b="1" dirty="0" smtClean="0">
                <a:solidFill>
                  <a:srgbClr val="002060"/>
                </a:solidFill>
              </a:rPr>
              <a:t> by Scottish people? </a:t>
            </a:r>
            <a:endParaRPr lang="ru-RU" sz="3200" b="1" dirty="0">
              <a:solidFill>
                <a:srgbClr val="002060"/>
              </a:solidFill>
            </a:endParaRPr>
          </a:p>
        </p:txBody>
      </p:sp>
      <p:sp>
        <p:nvSpPr>
          <p:cNvPr id="18" name="Загнутый угол 17"/>
          <p:cNvSpPr/>
          <p:nvPr/>
        </p:nvSpPr>
        <p:spPr>
          <a:xfrm>
            <a:off x="357158" y="1785926"/>
            <a:ext cx="8001056" cy="1285884"/>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pPr algn="ctr"/>
            <a:r>
              <a:rPr lang="en-US" sz="3200" b="1" dirty="0" smtClean="0">
                <a:solidFill>
                  <a:srgbClr val="002060"/>
                </a:solidFill>
              </a:rPr>
              <a:t>Who wrote “People and Prejudice and Emma”?  </a:t>
            </a:r>
            <a:endParaRPr lang="ru-RU" sz="3200" b="1" dirty="0">
              <a:solidFill>
                <a:srgbClr val="002060"/>
              </a:solidFill>
            </a:endParaRPr>
          </a:p>
        </p:txBody>
      </p:sp>
      <p:sp>
        <p:nvSpPr>
          <p:cNvPr id="19" name="Загнутый угол 18"/>
          <p:cNvSpPr/>
          <p:nvPr/>
        </p:nvSpPr>
        <p:spPr>
          <a:xfrm>
            <a:off x="428596" y="1643050"/>
            <a:ext cx="8072494" cy="1285884"/>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3200" b="1" dirty="0" smtClean="0">
              <a:solidFill>
                <a:srgbClr val="002060"/>
              </a:solidFill>
            </a:endParaRPr>
          </a:p>
          <a:p>
            <a:pPr algn="ctr"/>
            <a:r>
              <a:rPr lang="en-US" sz="3200" b="1" dirty="0" smtClean="0">
                <a:solidFill>
                  <a:srgbClr val="002060"/>
                </a:solidFill>
              </a:rPr>
              <a:t>His real name was Charles Dodgson. What is his pseudonym? </a:t>
            </a:r>
            <a:endParaRPr lang="ru-RU" sz="3200" b="1" dirty="0">
              <a:solidFill>
                <a:srgbClr val="002060"/>
              </a:solidFill>
            </a:endParaRPr>
          </a:p>
        </p:txBody>
      </p:sp>
      <p:sp>
        <p:nvSpPr>
          <p:cNvPr id="20" name="Загнутый угол 19"/>
          <p:cNvSpPr/>
          <p:nvPr/>
        </p:nvSpPr>
        <p:spPr>
          <a:xfrm>
            <a:off x="428596" y="1571612"/>
            <a:ext cx="8358246" cy="1571636"/>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smtClean="0">
              <a:solidFill>
                <a:srgbClr val="002060"/>
              </a:solidFill>
            </a:endParaRPr>
          </a:p>
          <a:p>
            <a:pPr algn="ctr"/>
            <a:endParaRPr lang="en-US" sz="3200" b="1" dirty="0" smtClean="0">
              <a:solidFill>
                <a:srgbClr val="002060"/>
              </a:solidFill>
            </a:endParaRPr>
          </a:p>
          <a:p>
            <a:pPr algn="ctr"/>
            <a:r>
              <a:rPr lang="en-US" sz="3200" b="1" dirty="0" smtClean="0">
                <a:solidFill>
                  <a:srgbClr val="002060"/>
                </a:solidFill>
              </a:rPr>
              <a:t>A popular British writer, especially of children’s books which often combine frightening with </a:t>
            </a:r>
            <a:r>
              <a:rPr lang="en-US" sz="3200" b="1" dirty="0" err="1" smtClean="0">
                <a:solidFill>
                  <a:srgbClr val="002060"/>
                </a:solidFill>
              </a:rPr>
              <a:t>humour</a:t>
            </a:r>
            <a:r>
              <a:rPr lang="en-US" sz="3200" b="1" dirty="0" smtClean="0">
                <a:solidFill>
                  <a:srgbClr val="002060"/>
                </a:solidFill>
              </a:rPr>
              <a:t>.  </a:t>
            </a:r>
            <a:r>
              <a:rPr lang="ru-RU" sz="3200" b="1" dirty="0" err="1" smtClean="0">
                <a:solidFill>
                  <a:srgbClr val="002060"/>
                </a:solidFill>
              </a:rPr>
              <a:t>Who</a:t>
            </a:r>
            <a:r>
              <a:rPr lang="ru-RU" sz="3200" b="1" dirty="0" smtClean="0">
                <a:solidFill>
                  <a:srgbClr val="002060"/>
                </a:solidFill>
              </a:rPr>
              <a:t> </a:t>
            </a:r>
            <a:r>
              <a:rPr lang="ru-RU" sz="3200" b="1" dirty="0" err="1" smtClean="0">
                <a:solidFill>
                  <a:srgbClr val="002060"/>
                </a:solidFill>
              </a:rPr>
              <a:t>is</a:t>
            </a:r>
            <a:r>
              <a:rPr lang="ru-RU" sz="3200" b="1" dirty="0" smtClean="0">
                <a:solidFill>
                  <a:srgbClr val="002060"/>
                </a:solidFill>
              </a:rPr>
              <a:t> </a:t>
            </a:r>
            <a:r>
              <a:rPr lang="ru-RU" sz="3200" b="1" dirty="0" err="1" smtClean="0">
                <a:solidFill>
                  <a:srgbClr val="002060"/>
                </a:solidFill>
              </a:rPr>
              <a:t>this</a:t>
            </a:r>
            <a:r>
              <a:rPr lang="ru-RU" sz="3200" b="1" dirty="0" smtClean="0">
                <a:solidFill>
                  <a:srgbClr val="002060"/>
                </a:solidFill>
              </a:rPr>
              <a:t>? </a:t>
            </a:r>
            <a:endParaRPr lang="ru-RU" sz="3200" b="1" dirty="0">
              <a:solidFill>
                <a:srgbClr val="002060"/>
              </a:solidFill>
            </a:endParaRPr>
          </a:p>
        </p:txBody>
      </p:sp>
      <p:sp>
        <p:nvSpPr>
          <p:cNvPr id="21" name="Загнутый угол 20"/>
          <p:cNvSpPr/>
          <p:nvPr/>
        </p:nvSpPr>
        <p:spPr>
          <a:xfrm>
            <a:off x="285720" y="1571612"/>
            <a:ext cx="8358246" cy="1571636"/>
          </a:xfrm>
          <a:prstGeom prst="foldedCorner">
            <a:avLst>
              <a:gd name="adj" fmla="val 50000"/>
            </a:avLst>
          </a:prstGeom>
          <a:solidFill>
            <a:schemeClr val="bg2">
              <a:lumMod val="90000"/>
            </a:schemeClr>
          </a:solidFill>
          <a:ln>
            <a:solidFill>
              <a:schemeClr val="bg1">
                <a:lumMod val="75000"/>
              </a:schemeClr>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smtClean="0">
              <a:solidFill>
                <a:srgbClr val="002060"/>
              </a:solidFill>
            </a:endParaRPr>
          </a:p>
          <a:p>
            <a:pPr algn="ctr"/>
            <a:endParaRPr lang="en-US" sz="3200" b="1" dirty="0" smtClean="0">
              <a:solidFill>
                <a:srgbClr val="002060"/>
              </a:solidFill>
            </a:endParaRPr>
          </a:p>
          <a:p>
            <a:pPr algn="ctr"/>
            <a:r>
              <a:rPr lang="en-US" sz="3200" b="1" dirty="0" smtClean="0">
                <a:solidFill>
                  <a:srgbClr val="002060"/>
                </a:solidFill>
              </a:rPr>
              <a:t>His books described the life in Victorian England and showed how hard it was, especially for the poor and for children. Who is </a:t>
            </a:r>
            <a:r>
              <a:rPr lang="en-US" sz="3200" b="1" smtClean="0">
                <a:solidFill>
                  <a:srgbClr val="002060"/>
                </a:solidFill>
              </a:rPr>
              <a:t>this writer?</a:t>
            </a:r>
            <a:endParaRPr lang="ru-RU" sz="3200" b="1" dirty="0">
              <a:solidFill>
                <a:srgbClr val="002060"/>
              </a:solidFill>
            </a:endParaRPr>
          </a:p>
        </p:txBody>
      </p:sp>
      <p:sp>
        <p:nvSpPr>
          <p:cNvPr id="22" name="Пятиугольник 21">
            <a:hlinkClick r:id="" action="ppaction://noaction" highlightClick="1"/>
          </p:cNvPr>
          <p:cNvSpPr/>
          <p:nvPr/>
        </p:nvSpPr>
        <p:spPr>
          <a:xfrm>
            <a:off x="7929586" y="6143644"/>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xit" presetSubtype="0" fill="hold" grpId="1" nodeType="clickEffect">
                                  <p:stCondLst>
                                    <p:cond delay="0"/>
                                  </p:stCondLst>
                                  <p:childTnLst>
                                    <p:animEffect transition="out" filter="dissolve">
                                      <p:cBhvr>
                                        <p:cTn id="13" dur="2000"/>
                                        <p:tgtEl>
                                          <p:spTgt spid="2"/>
                                        </p:tgtEl>
                                      </p:cBhvr>
                                    </p:animEffect>
                                    <p:set>
                                      <p:cBhvr>
                                        <p:cTn id="14" dur="1" fill="hold">
                                          <p:stCondLst>
                                            <p:cond delay="1999"/>
                                          </p:stCondLst>
                                        </p:cTn>
                                        <p:tgtEl>
                                          <p:spTgt spid="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000" fill="hold"/>
                                        <p:tgtEl>
                                          <p:spTgt spid="3"/>
                                        </p:tgtEl>
                                        <p:attrNameLst>
                                          <p:attrName>ppt_w</p:attrName>
                                        </p:attrNameLst>
                                      </p:cBhvr>
                                      <p:tavLst>
                                        <p:tav tm="0">
                                          <p:val>
                                            <p:strVal val="#ppt_w*0.70"/>
                                          </p:val>
                                        </p:tav>
                                        <p:tav tm="100000">
                                          <p:val>
                                            <p:strVal val="#ppt_w"/>
                                          </p:val>
                                        </p:tav>
                                      </p:tavLst>
                                    </p:anim>
                                    <p:anim calcmode="lin" valueType="num">
                                      <p:cBhvr>
                                        <p:cTn id="20" dur="2000" fill="hold"/>
                                        <p:tgtEl>
                                          <p:spTgt spid="3"/>
                                        </p:tgtEl>
                                        <p:attrNameLst>
                                          <p:attrName>ppt_h</p:attrName>
                                        </p:attrNameLst>
                                      </p:cBhvr>
                                      <p:tavLst>
                                        <p:tav tm="0">
                                          <p:val>
                                            <p:strVal val="#ppt_h"/>
                                          </p:val>
                                        </p:tav>
                                        <p:tav tm="100000">
                                          <p:val>
                                            <p:strVal val="#ppt_h"/>
                                          </p:val>
                                        </p:tav>
                                      </p:tavLst>
                                    </p:anim>
                                    <p:animEffect transition="in" filter="fade">
                                      <p:cBhvr>
                                        <p:cTn id="21" dur="20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xit" presetSubtype="0" fill="hold" grpId="1" nodeType="clickEffect">
                                  <p:stCondLst>
                                    <p:cond delay="0"/>
                                  </p:stCondLst>
                                  <p:childTnLst>
                                    <p:animEffect transition="out" filter="dissolve">
                                      <p:cBhvr>
                                        <p:cTn id="25" dur="2000"/>
                                        <p:tgtEl>
                                          <p:spTgt spid="3"/>
                                        </p:tgtEl>
                                      </p:cBhvr>
                                    </p:animEffect>
                                    <p:set>
                                      <p:cBhvr>
                                        <p:cTn id="26" dur="1" fill="hold">
                                          <p:stCondLst>
                                            <p:cond delay="1999"/>
                                          </p:stCondLst>
                                        </p:cTn>
                                        <p:tgtEl>
                                          <p:spTgt spid="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2000" fill="hold"/>
                                        <p:tgtEl>
                                          <p:spTgt spid="6"/>
                                        </p:tgtEl>
                                        <p:attrNameLst>
                                          <p:attrName>ppt_w</p:attrName>
                                        </p:attrNameLst>
                                      </p:cBhvr>
                                      <p:tavLst>
                                        <p:tav tm="0">
                                          <p:val>
                                            <p:strVal val="#ppt_w*0.70"/>
                                          </p:val>
                                        </p:tav>
                                        <p:tav tm="100000">
                                          <p:val>
                                            <p:strVal val="#ppt_w"/>
                                          </p:val>
                                        </p:tav>
                                      </p:tavLst>
                                    </p:anim>
                                    <p:anim calcmode="lin" valueType="num">
                                      <p:cBhvr>
                                        <p:cTn id="32" dur="2000" fill="hold"/>
                                        <p:tgtEl>
                                          <p:spTgt spid="6"/>
                                        </p:tgtEl>
                                        <p:attrNameLst>
                                          <p:attrName>ppt_h</p:attrName>
                                        </p:attrNameLst>
                                      </p:cBhvr>
                                      <p:tavLst>
                                        <p:tav tm="0">
                                          <p:val>
                                            <p:strVal val="#ppt_h"/>
                                          </p:val>
                                        </p:tav>
                                        <p:tav tm="100000">
                                          <p:val>
                                            <p:strVal val="#ppt_h"/>
                                          </p:val>
                                        </p:tav>
                                      </p:tavLst>
                                    </p:anim>
                                    <p:animEffect transition="in" filter="fade">
                                      <p:cBhvr>
                                        <p:cTn id="33" dur="20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xit" presetSubtype="0" fill="hold" grpId="1" nodeType="clickEffect">
                                  <p:stCondLst>
                                    <p:cond delay="0"/>
                                  </p:stCondLst>
                                  <p:childTnLst>
                                    <p:animEffect transition="out" filter="dissolve">
                                      <p:cBhvr>
                                        <p:cTn id="37" dur="2000"/>
                                        <p:tgtEl>
                                          <p:spTgt spid="6"/>
                                        </p:tgtEl>
                                      </p:cBhvr>
                                    </p:animEffect>
                                    <p:set>
                                      <p:cBhvr>
                                        <p:cTn id="38" dur="1" fill="hold">
                                          <p:stCondLst>
                                            <p:cond delay="19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2000" fill="hold"/>
                                        <p:tgtEl>
                                          <p:spTgt spid="8"/>
                                        </p:tgtEl>
                                        <p:attrNameLst>
                                          <p:attrName>ppt_w</p:attrName>
                                        </p:attrNameLst>
                                      </p:cBhvr>
                                      <p:tavLst>
                                        <p:tav tm="0">
                                          <p:val>
                                            <p:strVal val="#ppt_w*0.70"/>
                                          </p:val>
                                        </p:tav>
                                        <p:tav tm="100000">
                                          <p:val>
                                            <p:strVal val="#ppt_w"/>
                                          </p:val>
                                        </p:tav>
                                      </p:tavLst>
                                    </p:anim>
                                    <p:anim calcmode="lin" valueType="num">
                                      <p:cBhvr>
                                        <p:cTn id="44" dur="2000" fill="hold"/>
                                        <p:tgtEl>
                                          <p:spTgt spid="8"/>
                                        </p:tgtEl>
                                        <p:attrNameLst>
                                          <p:attrName>ppt_h</p:attrName>
                                        </p:attrNameLst>
                                      </p:cBhvr>
                                      <p:tavLst>
                                        <p:tav tm="0">
                                          <p:val>
                                            <p:strVal val="#ppt_h"/>
                                          </p:val>
                                        </p:tav>
                                        <p:tav tm="100000">
                                          <p:val>
                                            <p:strVal val="#ppt_h"/>
                                          </p:val>
                                        </p:tav>
                                      </p:tavLst>
                                    </p:anim>
                                    <p:animEffect transition="in" filter="fade">
                                      <p:cBhvr>
                                        <p:cTn id="45" dur="20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xit" presetSubtype="0" fill="hold" grpId="1" nodeType="clickEffect">
                                  <p:stCondLst>
                                    <p:cond delay="0"/>
                                  </p:stCondLst>
                                  <p:childTnLst>
                                    <p:animEffect transition="out" filter="dissolve">
                                      <p:cBhvr>
                                        <p:cTn id="49" dur="2000"/>
                                        <p:tgtEl>
                                          <p:spTgt spid="8"/>
                                        </p:tgtEl>
                                      </p:cBhvr>
                                    </p:animEffect>
                                    <p:set>
                                      <p:cBhvr>
                                        <p:cTn id="50" dur="1" fill="hold">
                                          <p:stCondLst>
                                            <p:cond delay="1999"/>
                                          </p:stCondLst>
                                        </p:cTn>
                                        <p:tgtEl>
                                          <p:spTgt spid="8"/>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2000" fill="hold"/>
                                        <p:tgtEl>
                                          <p:spTgt spid="9"/>
                                        </p:tgtEl>
                                        <p:attrNameLst>
                                          <p:attrName>ppt_w</p:attrName>
                                        </p:attrNameLst>
                                      </p:cBhvr>
                                      <p:tavLst>
                                        <p:tav tm="0">
                                          <p:val>
                                            <p:strVal val="#ppt_w*0.70"/>
                                          </p:val>
                                        </p:tav>
                                        <p:tav tm="100000">
                                          <p:val>
                                            <p:strVal val="#ppt_w"/>
                                          </p:val>
                                        </p:tav>
                                      </p:tavLst>
                                    </p:anim>
                                    <p:anim calcmode="lin" valueType="num">
                                      <p:cBhvr>
                                        <p:cTn id="56" dur="2000" fill="hold"/>
                                        <p:tgtEl>
                                          <p:spTgt spid="9"/>
                                        </p:tgtEl>
                                        <p:attrNameLst>
                                          <p:attrName>ppt_h</p:attrName>
                                        </p:attrNameLst>
                                      </p:cBhvr>
                                      <p:tavLst>
                                        <p:tav tm="0">
                                          <p:val>
                                            <p:strVal val="#ppt_h"/>
                                          </p:val>
                                        </p:tav>
                                        <p:tav tm="100000">
                                          <p:val>
                                            <p:strVal val="#ppt_h"/>
                                          </p:val>
                                        </p:tav>
                                      </p:tavLst>
                                    </p:anim>
                                    <p:animEffect transition="in" filter="fade">
                                      <p:cBhvr>
                                        <p:cTn id="57" dur="20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xit" presetSubtype="0" fill="hold" grpId="1" nodeType="clickEffect">
                                  <p:stCondLst>
                                    <p:cond delay="0"/>
                                  </p:stCondLst>
                                  <p:childTnLst>
                                    <p:animEffect transition="out" filter="dissolve">
                                      <p:cBhvr>
                                        <p:cTn id="61" dur="2000"/>
                                        <p:tgtEl>
                                          <p:spTgt spid="9"/>
                                        </p:tgtEl>
                                      </p:cBhvr>
                                    </p:animEffect>
                                    <p:set>
                                      <p:cBhvr>
                                        <p:cTn id="62" dur="1" fill="hold">
                                          <p:stCondLst>
                                            <p:cond delay="1999"/>
                                          </p:stCondLst>
                                        </p:cTn>
                                        <p:tgtEl>
                                          <p:spTgt spid="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p:cTn id="67" dur="2000" fill="hold"/>
                                        <p:tgtEl>
                                          <p:spTgt spid="5"/>
                                        </p:tgtEl>
                                        <p:attrNameLst>
                                          <p:attrName>ppt_w</p:attrName>
                                        </p:attrNameLst>
                                      </p:cBhvr>
                                      <p:tavLst>
                                        <p:tav tm="0">
                                          <p:val>
                                            <p:strVal val="#ppt_w*0.70"/>
                                          </p:val>
                                        </p:tav>
                                        <p:tav tm="100000">
                                          <p:val>
                                            <p:strVal val="#ppt_w"/>
                                          </p:val>
                                        </p:tav>
                                      </p:tavLst>
                                    </p:anim>
                                    <p:anim calcmode="lin" valueType="num">
                                      <p:cBhvr>
                                        <p:cTn id="68" dur="2000" fill="hold"/>
                                        <p:tgtEl>
                                          <p:spTgt spid="5"/>
                                        </p:tgtEl>
                                        <p:attrNameLst>
                                          <p:attrName>ppt_h</p:attrName>
                                        </p:attrNameLst>
                                      </p:cBhvr>
                                      <p:tavLst>
                                        <p:tav tm="0">
                                          <p:val>
                                            <p:strVal val="#ppt_h"/>
                                          </p:val>
                                        </p:tav>
                                        <p:tav tm="100000">
                                          <p:val>
                                            <p:strVal val="#ppt_h"/>
                                          </p:val>
                                        </p:tav>
                                      </p:tavLst>
                                    </p:anim>
                                    <p:animEffect transition="in" filter="fade">
                                      <p:cBhvr>
                                        <p:cTn id="69" dur="2000"/>
                                        <p:tgtEl>
                                          <p:spTgt spid="5"/>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xit" presetSubtype="0" fill="hold" grpId="1" nodeType="clickEffect">
                                  <p:stCondLst>
                                    <p:cond delay="0"/>
                                  </p:stCondLst>
                                  <p:childTnLst>
                                    <p:animEffect transition="out" filter="dissolve">
                                      <p:cBhvr>
                                        <p:cTn id="73" dur="2000"/>
                                        <p:tgtEl>
                                          <p:spTgt spid="5"/>
                                        </p:tgtEl>
                                      </p:cBhvr>
                                    </p:animEffect>
                                    <p:set>
                                      <p:cBhvr>
                                        <p:cTn id="74" dur="1" fill="hold">
                                          <p:stCondLst>
                                            <p:cond delay="1999"/>
                                          </p:stCondLst>
                                        </p:cTn>
                                        <p:tgtEl>
                                          <p:spTgt spid="5"/>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55" presetClass="entr" presetSubtype="0" fill="hold" grpId="0" nodeType="click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p:cTn id="79" dur="2000" fill="hold"/>
                                        <p:tgtEl>
                                          <p:spTgt spid="12"/>
                                        </p:tgtEl>
                                        <p:attrNameLst>
                                          <p:attrName>ppt_w</p:attrName>
                                        </p:attrNameLst>
                                      </p:cBhvr>
                                      <p:tavLst>
                                        <p:tav tm="0">
                                          <p:val>
                                            <p:strVal val="#ppt_w*0.70"/>
                                          </p:val>
                                        </p:tav>
                                        <p:tav tm="100000">
                                          <p:val>
                                            <p:strVal val="#ppt_w"/>
                                          </p:val>
                                        </p:tav>
                                      </p:tavLst>
                                    </p:anim>
                                    <p:anim calcmode="lin" valueType="num">
                                      <p:cBhvr>
                                        <p:cTn id="80" dur="2000" fill="hold"/>
                                        <p:tgtEl>
                                          <p:spTgt spid="12"/>
                                        </p:tgtEl>
                                        <p:attrNameLst>
                                          <p:attrName>ppt_h</p:attrName>
                                        </p:attrNameLst>
                                      </p:cBhvr>
                                      <p:tavLst>
                                        <p:tav tm="0">
                                          <p:val>
                                            <p:strVal val="#ppt_h"/>
                                          </p:val>
                                        </p:tav>
                                        <p:tav tm="100000">
                                          <p:val>
                                            <p:strVal val="#ppt_h"/>
                                          </p:val>
                                        </p:tav>
                                      </p:tavLst>
                                    </p:anim>
                                    <p:animEffect transition="in" filter="fade">
                                      <p:cBhvr>
                                        <p:cTn id="81" dur="20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xit" presetSubtype="0" fill="hold" grpId="1" nodeType="clickEffect">
                                  <p:stCondLst>
                                    <p:cond delay="0"/>
                                  </p:stCondLst>
                                  <p:childTnLst>
                                    <p:animEffect transition="out" filter="dissolve">
                                      <p:cBhvr>
                                        <p:cTn id="85" dur="2000"/>
                                        <p:tgtEl>
                                          <p:spTgt spid="12"/>
                                        </p:tgtEl>
                                      </p:cBhvr>
                                    </p:animEffect>
                                    <p:set>
                                      <p:cBhvr>
                                        <p:cTn id="86" dur="1" fill="hold">
                                          <p:stCondLst>
                                            <p:cond delay="1999"/>
                                          </p:stCondLst>
                                        </p:cTn>
                                        <p:tgtEl>
                                          <p:spTgt spid="12"/>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13"/>
                                        </p:tgtEl>
                                        <p:attrNameLst>
                                          <p:attrName>style.visibility</p:attrName>
                                        </p:attrNameLst>
                                      </p:cBhvr>
                                      <p:to>
                                        <p:strVal val="visible"/>
                                      </p:to>
                                    </p:set>
                                    <p:anim calcmode="lin" valueType="num">
                                      <p:cBhvr>
                                        <p:cTn id="91" dur="2000" fill="hold"/>
                                        <p:tgtEl>
                                          <p:spTgt spid="13"/>
                                        </p:tgtEl>
                                        <p:attrNameLst>
                                          <p:attrName>ppt_w</p:attrName>
                                        </p:attrNameLst>
                                      </p:cBhvr>
                                      <p:tavLst>
                                        <p:tav tm="0">
                                          <p:val>
                                            <p:strVal val="#ppt_w*0.70"/>
                                          </p:val>
                                        </p:tav>
                                        <p:tav tm="100000">
                                          <p:val>
                                            <p:strVal val="#ppt_w"/>
                                          </p:val>
                                        </p:tav>
                                      </p:tavLst>
                                    </p:anim>
                                    <p:anim calcmode="lin" valueType="num">
                                      <p:cBhvr>
                                        <p:cTn id="92" dur="2000" fill="hold"/>
                                        <p:tgtEl>
                                          <p:spTgt spid="13"/>
                                        </p:tgtEl>
                                        <p:attrNameLst>
                                          <p:attrName>ppt_h</p:attrName>
                                        </p:attrNameLst>
                                      </p:cBhvr>
                                      <p:tavLst>
                                        <p:tav tm="0">
                                          <p:val>
                                            <p:strVal val="#ppt_h"/>
                                          </p:val>
                                        </p:tav>
                                        <p:tav tm="100000">
                                          <p:val>
                                            <p:strVal val="#ppt_h"/>
                                          </p:val>
                                        </p:tav>
                                      </p:tavLst>
                                    </p:anim>
                                    <p:animEffect transition="in" filter="fade">
                                      <p:cBhvr>
                                        <p:cTn id="93" dur="2000"/>
                                        <p:tgtEl>
                                          <p:spTgt spid="13"/>
                                        </p:tgtEl>
                                      </p:cBhvr>
                                    </p:animEffect>
                                  </p:childTnLst>
                                </p:cTn>
                              </p:par>
                            </p:childTnLst>
                          </p:cTn>
                        </p:par>
                      </p:childTnLst>
                    </p:cTn>
                  </p:par>
                  <p:par>
                    <p:cTn id="94" fill="hold">
                      <p:stCondLst>
                        <p:cond delay="indefinite"/>
                      </p:stCondLst>
                      <p:childTnLst>
                        <p:par>
                          <p:cTn id="95" fill="hold">
                            <p:stCondLst>
                              <p:cond delay="0"/>
                            </p:stCondLst>
                            <p:childTnLst>
                              <p:par>
                                <p:cTn id="96" presetID="9" presetClass="exit" presetSubtype="0" fill="hold" grpId="1" nodeType="clickEffect">
                                  <p:stCondLst>
                                    <p:cond delay="0"/>
                                  </p:stCondLst>
                                  <p:childTnLst>
                                    <p:animEffect transition="out" filter="dissolve">
                                      <p:cBhvr>
                                        <p:cTn id="97" dur="2000"/>
                                        <p:tgtEl>
                                          <p:spTgt spid="13"/>
                                        </p:tgtEl>
                                      </p:cBhvr>
                                    </p:animEffect>
                                    <p:set>
                                      <p:cBhvr>
                                        <p:cTn id="98" dur="1" fill="hold">
                                          <p:stCondLst>
                                            <p:cond delay="1999"/>
                                          </p:stCondLst>
                                        </p:cTn>
                                        <p:tgtEl>
                                          <p:spTgt spid="13"/>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55" presetClass="entr" presetSubtype="0" fill="hold" grpId="0" nodeType="click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2000" fill="hold"/>
                                        <p:tgtEl>
                                          <p:spTgt spid="14"/>
                                        </p:tgtEl>
                                        <p:attrNameLst>
                                          <p:attrName>ppt_w</p:attrName>
                                        </p:attrNameLst>
                                      </p:cBhvr>
                                      <p:tavLst>
                                        <p:tav tm="0">
                                          <p:val>
                                            <p:strVal val="#ppt_w*0.70"/>
                                          </p:val>
                                        </p:tav>
                                        <p:tav tm="100000">
                                          <p:val>
                                            <p:strVal val="#ppt_w"/>
                                          </p:val>
                                        </p:tav>
                                      </p:tavLst>
                                    </p:anim>
                                    <p:anim calcmode="lin" valueType="num">
                                      <p:cBhvr>
                                        <p:cTn id="104" dur="2000" fill="hold"/>
                                        <p:tgtEl>
                                          <p:spTgt spid="14"/>
                                        </p:tgtEl>
                                        <p:attrNameLst>
                                          <p:attrName>ppt_h</p:attrName>
                                        </p:attrNameLst>
                                      </p:cBhvr>
                                      <p:tavLst>
                                        <p:tav tm="0">
                                          <p:val>
                                            <p:strVal val="#ppt_h"/>
                                          </p:val>
                                        </p:tav>
                                        <p:tav tm="100000">
                                          <p:val>
                                            <p:strVal val="#ppt_h"/>
                                          </p:val>
                                        </p:tav>
                                      </p:tavLst>
                                    </p:anim>
                                    <p:animEffect transition="in" filter="fade">
                                      <p:cBhvr>
                                        <p:cTn id="105" dur="2000"/>
                                        <p:tgtEl>
                                          <p:spTgt spid="14"/>
                                        </p:tgtEl>
                                      </p:cBhvr>
                                    </p:animEffect>
                                  </p:childTnLst>
                                </p:cTn>
                              </p:par>
                            </p:childTnLst>
                          </p:cTn>
                        </p:par>
                      </p:childTnLst>
                    </p:cTn>
                  </p:par>
                  <p:par>
                    <p:cTn id="106" fill="hold">
                      <p:stCondLst>
                        <p:cond delay="indefinite"/>
                      </p:stCondLst>
                      <p:childTnLst>
                        <p:par>
                          <p:cTn id="107" fill="hold">
                            <p:stCondLst>
                              <p:cond delay="0"/>
                            </p:stCondLst>
                            <p:childTnLst>
                              <p:par>
                                <p:cTn id="108" presetID="9" presetClass="exit" presetSubtype="0" fill="hold" grpId="1" nodeType="clickEffect">
                                  <p:stCondLst>
                                    <p:cond delay="0"/>
                                  </p:stCondLst>
                                  <p:childTnLst>
                                    <p:animEffect transition="out" filter="dissolve">
                                      <p:cBhvr>
                                        <p:cTn id="109" dur="2000"/>
                                        <p:tgtEl>
                                          <p:spTgt spid="14"/>
                                        </p:tgtEl>
                                      </p:cBhvr>
                                    </p:animEffect>
                                    <p:set>
                                      <p:cBhvr>
                                        <p:cTn id="110" dur="1" fill="hold">
                                          <p:stCondLst>
                                            <p:cond delay="1999"/>
                                          </p:stCondLst>
                                        </p:cTn>
                                        <p:tgtEl>
                                          <p:spTgt spid="14"/>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55" presetClass="entr" presetSubtype="0" fill="hold" grpId="0" nodeType="clickEffect">
                                  <p:stCondLst>
                                    <p:cond delay="0"/>
                                  </p:stCondLst>
                                  <p:childTnLst>
                                    <p:set>
                                      <p:cBhvr>
                                        <p:cTn id="114" dur="1" fill="hold">
                                          <p:stCondLst>
                                            <p:cond delay="0"/>
                                          </p:stCondLst>
                                        </p:cTn>
                                        <p:tgtEl>
                                          <p:spTgt spid="15"/>
                                        </p:tgtEl>
                                        <p:attrNameLst>
                                          <p:attrName>style.visibility</p:attrName>
                                        </p:attrNameLst>
                                      </p:cBhvr>
                                      <p:to>
                                        <p:strVal val="visible"/>
                                      </p:to>
                                    </p:set>
                                    <p:anim calcmode="lin" valueType="num">
                                      <p:cBhvr>
                                        <p:cTn id="115" dur="2000" fill="hold"/>
                                        <p:tgtEl>
                                          <p:spTgt spid="15"/>
                                        </p:tgtEl>
                                        <p:attrNameLst>
                                          <p:attrName>ppt_w</p:attrName>
                                        </p:attrNameLst>
                                      </p:cBhvr>
                                      <p:tavLst>
                                        <p:tav tm="0">
                                          <p:val>
                                            <p:strVal val="#ppt_w*0.70"/>
                                          </p:val>
                                        </p:tav>
                                        <p:tav tm="100000">
                                          <p:val>
                                            <p:strVal val="#ppt_w"/>
                                          </p:val>
                                        </p:tav>
                                      </p:tavLst>
                                    </p:anim>
                                    <p:anim calcmode="lin" valueType="num">
                                      <p:cBhvr>
                                        <p:cTn id="116" dur="2000" fill="hold"/>
                                        <p:tgtEl>
                                          <p:spTgt spid="15"/>
                                        </p:tgtEl>
                                        <p:attrNameLst>
                                          <p:attrName>ppt_h</p:attrName>
                                        </p:attrNameLst>
                                      </p:cBhvr>
                                      <p:tavLst>
                                        <p:tav tm="0">
                                          <p:val>
                                            <p:strVal val="#ppt_h"/>
                                          </p:val>
                                        </p:tav>
                                        <p:tav tm="100000">
                                          <p:val>
                                            <p:strVal val="#ppt_h"/>
                                          </p:val>
                                        </p:tav>
                                      </p:tavLst>
                                    </p:anim>
                                    <p:animEffect transition="in" filter="fade">
                                      <p:cBhvr>
                                        <p:cTn id="117" dur="2000"/>
                                        <p:tgtEl>
                                          <p:spTgt spid="15"/>
                                        </p:tgtEl>
                                      </p:cBhvr>
                                    </p:animEffect>
                                  </p:childTnLst>
                                </p:cTn>
                              </p:par>
                            </p:childTnLst>
                          </p:cTn>
                        </p:par>
                      </p:childTnLst>
                    </p:cTn>
                  </p:par>
                  <p:par>
                    <p:cTn id="118" fill="hold">
                      <p:stCondLst>
                        <p:cond delay="indefinite"/>
                      </p:stCondLst>
                      <p:childTnLst>
                        <p:par>
                          <p:cTn id="119" fill="hold">
                            <p:stCondLst>
                              <p:cond delay="0"/>
                            </p:stCondLst>
                            <p:childTnLst>
                              <p:par>
                                <p:cTn id="120" presetID="9" presetClass="exit" presetSubtype="0" fill="hold" grpId="1" nodeType="clickEffect">
                                  <p:stCondLst>
                                    <p:cond delay="0"/>
                                  </p:stCondLst>
                                  <p:childTnLst>
                                    <p:animEffect transition="out" filter="dissolve">
                                      <p:cBhvr>
                                        <p:cTn id="121" dur="2000"/>
                                        <p:tgtEl>
                                          <p:spTgt spid="15"/>
                                        </p:tgtEl>
                                      </p:cBhvr>
                                    </p:animEffect>
                                    <p:set>
                                      <p:cBhvr>
                                        <p:cTn id="122" dur="1" fill="hold">
                                          <p:stCondLst>
                                            <p:cond delay="1999"/>
                                          </p:stCondLst>
                                        </p:cTn>
                                        <p:tgtEl>
                                          <p:spTgt spid="15"/>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55" presetClass="entr" presetSubtype="0" fill="hold" grpId="0" nodeType="clickEffect">
                                  <p:stCondLst>
                                    <p:cond delay="0"/>
                                  </p:stCondLst>
                                  <p:childTnLst>
                                    <p:set>
                                      <p:cBhvr>
                                        <p:cTn id="126" dur="1" fill="hold">
                                          <p:stCondLst>
                                            <p:cond delay="0"/>
                                          </p:stCondLst>
                                        </p:cTn>
                                        <p:tgtEl>
                                          <p:spTgt spid="16"/>
                                        </p:tgtEl>
                                        <p:attrNameLst>
                                          <p:attrName>style.visibility</p:attrName>
                                        </p:attrNameLst>
                                      </p:cBhvr>
                                      <p:to>
                                        <p:strVal val="visible"/>
                                      </p:to>
                                    </p:set>
                                    <p:anim calcmode="lin" valueType="num">
                                      <p:cBhvr>
                                        <p:cTn id="127" dur="2000" fill="hold"/>
                                        <p:tgtEl>
                                          <p:spTgt spid="16"/>
                                        </p:tgtEl>
                                        <p:attrNameLst>
                                          <p:attrName>ppt_w</p:attrName>
                                        </p:attrNameLst>
                                      </p:cBhvr>
                                      <p:tavLst>
                                        <p:tav tm="0">
                                          <p:val>
                                            <p:strVal val="#ppt_w*0.70"/>
                                          </p:val>
                                        </p:tav>
                                        <p:tav tm="100000">
                                          <p:val>
                                            <p:strVal val="#ppt_w"/>
                                          </p:val>
                                        </p:tav>
                                      </p:tavLst>
                                    </p:anim>
                                    <p:anim calcmode="lin" valueType="num">
                                      <p:cBhvr>
                                        <p:cTn id="128" dur="2000" fill="hold"/>
                                        <p:tgtEl>
                                          <p:spTgt spid="16"/>
                                        </p:tgtEl>
                                        <p:attrNameLst>
                                          <p:attrName>ppt_h</p:attrName>
                                        </p:attrNameLst>
                                      </p:cBhvr>
                                      <p:tavLst>
                                        <p:tav tm="0">
                                          <p:val>
                                            <p:strVal val="#ppt_h"/>
                                          </p:val>
                                        </p:tav>
                                        <p:tav tm="100000">
                                          <p:val>
                                            <p:strVal val="#ppt_h"/>
                                          </p:val>
                                        </p:tav>
                                      </p:tavLst>
                                    </p:anim>
                                    <p:animEffect transition="in" filter="fade">
                                      <p:cBhvr>
                                        <p:cTn id="129" dur="2000"/>
                                        <p:tgtEl>
                                          <p:spTgt spid="16"/>
                                        </p:tgtEl>
                                      </p:cBhvr>
                                    </p:animEffect>
                                  </p:childTnLst>
                                </p:cTn>
                              </p:par>
                            </p:childTnLst>
                          </p:cTn>
                        </p:par>
                      </p:childTnLst>
                    </p:cTn>
                  </p:par>
                  <p:par>
                    <p:cTn id="130" fill="hold">
                      <p:stCondLst>
                        <p:cond delay="indefinite"/>
                      </p:stCondLst>
                      <p:childTnLst>
                        <p:par>
                          <p:cTn id="131" fill="hold">
                            <p:stCondLst>
                              <p:cond delay="0"/>
                            </p:stCondLst>
                            <p:childTnLst>
                              <p:par>
                                <p:cTn id="132" presetID="9" presetClass="exit" presetSubtype="0" fill="hold" grpId="1" nodeType="clickEffect">
                                  <p:stCondLst>
                                    <p:cond delay="0"/>
                                  </p:stCondLst>
                                  <p:childTnLst>
                                    <p:animEffect transition="out" filter="dissolve">
                                      <p:cBhvr>
                                        <p:cTn id="133" dur="2000"/>
                                        <p:tgtEl>
                                          <p:spTgt spid="16"/>
                                        </p:tgtEl>
                                      </p:cBhvr>
                                    </p:animEffect>
                                    <p:set>
                                      <p:cBhvr>
                                        <p:cTn id="134" dur="1" fill="hold">
                                          <p:stCondLst>
                                            <p:cond delay="1999"/>
                                          </p:stCondLst>
                                        </p:cTn>
                                        <p:tgtEl>
                                          <p:spTgt spid="16"/>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55" presetClass="entr" presetSubtype="0" fill="hold" grpId="0" nodeType="clickEffect">
                                  <p:stCondLst>
                                    <p:cond delay="0"/>
                                  </p:stCondLst>
                                  <p:childTnLst>
                                    <p:set>
                                      <p:cBhvr>
                                        <p:cTn id="138" dur="1" fill="hold">
                                          <p:stCondLst>
                                            <p:cond delay="0"/>
                                          </p:stCondLst>
                                        </p:cTn>
                                        <p:tgtEl>
                                          <p:spTgt spid="17"/>
                                        </p:tgtEl>
                                        <p:attrNameLst>
                                          <p:attrName>style.visibility</p:attrName>
                                        </p:attrNameLst>
                                      </p:cBhvr>
                                      <p:to>
                                        <p:strVal val="visible"/>
                                      </p:to>
                                    </p:set>
                                    <p:anim calcmode="lin" valueType="num">
                                      <p:cBhvr>
                                        <p:cTn id="139" dur="2000" fill="hold"/>
                                        <p:tgtEl>
                                          <p:spTgt spid="17"/>
                                        </p:tgtEl>
                                        <p:attrNameLst>
                                          <p:attrName>ppt_w</p:attrName>
                                        </p:attrNameLst>
                                      </p:cBhvr>
                                      <p:tavLst>
                                        <p:tav tm="0">
                                          <p:val>
                                            <p:strVal val="#ppt_w*0.70"/>
                                          </p:val>
                                        </p:tav>
                                        <p:tav tm="100000">
                                          <p:val>
                                            <p:strVal val="#ppt_w"/>
                                          </p:val>
                                        </p:tav>
                                      </p:tavLst>
                                    </p:anim>
                                    <p:anim calcmode="lin" valueType="num">
                                      <p:cBhvr>
                                        <p:cTn id="140" dur="2000" fill="hold"/>
                                        <p:tgtEl>
                                          <p:spTgt spid="17"/>
                                        </p:tgtEl>
                                        <p:attrNameLst>
                                          <p:attrName>ppt_h</p:attrName>
                                        </p:attrNameLst>
                                      </p:cBhvr>
                                      <p:tavLst>
                                        <p:tav tm="0">
                                          <p:val>
                                            <p:strVal val="#ppt_h"/>
                                          </p:val>
                                        </p:tav>
                                        <p:tav tm="100000">
                                          <p:val>
                                            <p:strVal val="#ppt_h"/>
                                          </p:val>
                                        </p:tav>
                                      </p:tavLst>
                                    </p:anim>
                                    <p:animEffect transition="in" filter="fade">
                                      <p:cBhvr>
                                        <p:cTn id="141" dur="2000"/>
                                        <p:tgtEl>
                                          <p:spTgt spid="17"/>
                                        </p:tgtEl>
                                      </p:cBhvr>
                                    </p:animEffect>
                                  </p:childTnLst>
                                </p:cTn>
                              </p:par>
                            </p:childTnLst>
                          </p:cTn>
                        </p:par>
                      </p:childTnLst>
                    </p:cTn>
                  </p:par>
                  <p:par>
                    <p:cTn id="142" fill="hold">
                      <p:stCondLst>
                        <p:cond delay="indefinite"/>
                      </p:stCondLst>
                      <p:childTnLst>
                        <p:par>
                          <p:cTn id="143" fill="hold">
                            <p:stCondLst>
                              <p:cond delay="0"/>
                            </p:stCondLst>
                            <p:childTnLst>
                              <p:par>
                                <p:cTn id="144" presetID="9" presetClass="exit" presetSubtype="0" fill="hold" grpId="1" nodeType="clickEffect">
                                  <p:stCondLst>
                                    <p:cond delay="0"/>
                                  </p:stCondLst>
                                  <p:childTnLst>
                                    <p:animEffect transition="out" filter="dissolve">
                                      <p:cBhvr>
                                        <p:cTn id="145" dur="2000"/>
                                        <p:tgtEl>
                                          <p:spTgt spid="17"/>
                                        </p:tgtEl>
                                      </p:cBhvr>
                                    </p:animEffect>
                                    <p:set>
                                      <p:cBhvr>
                                        <p:cTn id="146" dur="1" fill="hold">
                                          <p:stCondLst>
                                            <p:cond delay="1999"/>
                                          </p:stCondLst>
                                        </p:cTn>
                                        <p:tgtEl>
                                          <p:spTgt spid="17"/>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55" presetClass="entr" presetSubtype="0" fill="hold" grpId="0" nodeType="clickEffect">
                                  <p:stCondLst>
                                    <p:cond delay="0"/>
                                  </p:stCondLst>
                                  <p:childTnLst>
                                    <p:set>
                                      <p:cBhvr>
                                        <p:cTn id="150" dur="1" fill="hold">
                                          <p:stCondLst>
                                            <p:cond delay="0"/>
                                          </p:stCondLst>
                                        </p:cTn>
                                        <p:tgtEl>
                                          <p:spTgt spid="18"/>
                                        </p:tgtEl>
                                        <p:attrNameLst>
                                          <p:attrName>style.visibility</p:attrName>
                                        </p:attrNameLst>
                                      </p:cBhvr>
                                      <p:to>
                                        <p:strVal val="visible"/>
                                      </p:to>
                                    </p:set>
                                    <p:anim calcmode="lin" valueType="num">
                                      <p:cBhvr>
                                        <p:cTn id="151" dur="2000" fill="hold"/>
                                        <p:tgtEl>
                                          <p:spTgt spid="18"/>
                                        </p:tgtEl>
                                        <p:attrNameLst>
                                          <p:attrName>ppt_w</p:attrName>
                                        </p:attrNameLst>
                                      </p:cBhvr>
                                      <p:tavLst>
                                        <p:tav tm="0">
                                          <p:val>
                                            <p:strVal val="#ppt_w*0.70"/>
                                          </p:val>
                                        </p:tav>
                                        <p:tav tm="100000">
                                          <p:val>
                                            <p:strVal val="#ppt_w"/>
                                          </p:val>
                                        </p:tav>
                                      </p:tavLst>
                                    </p:anim>
                                    <p:anim calcmode="lin" valueType="num">
                                      <p:cBhvr>
                                        <p:cTn id="152" dur="2000" fill="hold"/>
                                        <p:tgtEl>
                                          <p:spTgt spid="18"/>
                                        </p:tgtEl>
                                        <p:attrNameLst>
                                          <p:attrName>ppt_h</p:attrName>
                                        </p:attrNameLst>
                                      </p:cBhvr>
                                      <p:tavLst>
                                        <p:tav tm="0">
                                          <p:val>
                                            <p:strVal val="#ppt_h"/>
                                          </p:val>
                                        </p:tav>
                                        <p:tav tm="100000">
                                          <p:val>
                                            <p:strVal val="#ppt_h"/>
                                          </p:val>
                                        </p:tav>
                                      </p:tavLst>
                                    </p:anim>
                                    <p:animEffect transition="in" filter="fade">
                                      <p:cBhvr>
                                        <p:cTn id="153" dur="2000"/>
                                        <p:tgtEl>
                                          <p:spTgt spid="18"/>
                                        </p:tgtEl>
                                      </p:cBhvr>
                                    </p:animEffect>
                                  </p:childTnLst>
                                </p:cTn>
                              </p:par>
                            </p:childTnLst>
                          </p:cTn>
                        </p:par>
                      </p:childTnLst>
                    </p:cTn>
                  </p:par>
                  <p:par>
                    <p:cTn id="154" fill="hold">
                      <p:stCondLst>
                        <p:cond delay="indefinite"/>
                      </p:stCondLst>
                      <p:childTnLst>
                        <p:par>
                          <p:cTn id="155" fill="hold">
                            <p:stCondLst>
                              <p:cond delay="0"/>
                            </p:stCondLst>
                            <p:childTnLst>
                              <p:par>
                                <p:cTn id="156" presetID="9" presetClass="exit" presetSubtype="0" fill="hold" grpId="1" nodeType="clickEffect">
                                  <p:stCondLst>
                                    <p:cond delay="0"/>
                                  </p:stCondLst>
                                  <p:childTnLst>
                                    <p:animEffect transition="out" filter="dissolve">
                                      <p:cBhvr>
                                        <p:cTn id="157" dur="2000"/>
                                        <p:tgtEl>
                                          <p:spTgt spid="18"/>
                                        </p:tgtEl>
                                      </p:cBhvr>
                                    </p:animEffect>
                                    <p:set>
                                      <p:cBhvr>
                                        <p:cTn id="158" dur="1" fill="hold">
                                          <p:stCondLst>
                                            <p:cond delay="1999"/>
                                          </p:stCondLst>
                                        </p:cTn>
                                        <p:tgtEl>
                                          <p:spTgt spid="18"/>
                                        </p:tgtEl>
                                        <p:attrNameLst>
                                          <p:attrName>style.visibility</p:attrName>
                                        </p:attrNameLst>
                                      </p:cBhvr>
                                      <p:to>
                                        <p:strVal val="hidden"/>
                                      </p:to>
                                    </p:set>
                                  </p:childTnLst>
                                </p:cTn>
                              </p:par>
                            </p:childTnLst>
                          </p:cTn>
                        </p:par>
                      </p:childTnLst>
                    </p:cTn>
                  </p:par>
                  <p:par>
                    <p:cTn id="159" fill="hold">
                      <p:stCondLst>
                        <p:cond delay="indefinite"/>
                      </p:stCondLst>
                      <p:childTnLst>
                        <p:par>
                          <p:cTn id="160" fill="hold">
                            <p:stCondLst>
                              <p:cond delay="0"/>
                            </p:stCondLst>
                            <p:childTnLst>
                              <p:par>
                                <p:cTn id="161" presetID="55" presetClass="entr" presetSubtype="0" fill="hold" grpId="0" nodeType="clickEffect">
                                  <p:stCondLst>
                                    <p:cond delay="0"/>
                                  </p:stCondLst>
                                  <p:childTnLst>
                                    <p:set>
                                      <p:cBhvr>
                                        <p:cTn id="162" dur="1" fill="hold">
                                          <p:stCondLst>
                                            <p:cond delay="0"/>
                                          </p:stCondLst>
                                        </p:cTn>
                                        <p:tgtEl>
                                          <p:spTgt spid="19"/>
                                        </p:tgtEl>
                                        <p:attrNameLst>
                                          <p:attrName>style.visibility</p:attrName>
                                        </p:attrNameLst>
                                      </p:cBhvr>
                                      <p:to>
                                        <p:strVal val="visible"/>
                                      </p:to>
                                    </p:set>
                                    <p:anim calcmode="lin" valueType="num">
                                      <p:cBhvr>
                                        <p:cTn id="163" dur="2000" fill="hold"/>
                                        <p:tgtEl>
                                          <p:spTgt spid="19"/>
                                        </p:tgtEl>
                                        <p:attrNameLst>
                                          <p:attrName>ppt_w</p:attrName>
                                        </p:attrNameLst>
                                      </p:cBhvr>
                                      <p:tavLst>
                                        <p:tav tm="0">
                                          <p:val>
                                            <p:strVal val="#ppt_w*0.70"/>
                                          </p:val>
                                        </p:tav>
                                        <p:tav tm="100000">
                                          <p:val>
                                            <p:strVal val="#ppt_w"/>
                                          </p:val>
                                        </p:tav>
                                      </p:tavLst>
                                    </p:anim>
                                    <p:anim calcmode="lin" valueType="num">
                                      <p:cBhvr>
                                        <p:cTn id="164" dur="2000" fill="hold"/>
                                        <p:tgtEl>
                                          <p:spTgt spid="19"/>
                                        </p:tgtEl>
                                        <p:attrNameLst>
                                          <p:attrName>ppt_h</p:attrName>
                                        </p:attrNameLst>
                                      </p:cBhvr>
                                      <p:tavLst>
                                        <p:tav tm="0">
                                          <p:val>
                                            <p:strVal val="#ppt_h"/>
                                          </p:val>
                                        </p:tav>
                                        <p:tav tm="100000">
                                          <p:val>
                                            <p:strVal val="#ppt_h"/>
                                          </p:val>
                                        </p:tav>
                                      </p:tavLst>
                                    </p:anim>
                                    <p:animEffect transition="in" filter="fade">
                                      <p:cBhvr>
                                        <p:cTn id="165" dur="2000"/>
                                        <p:tgtEl>
                                          <p:spTgt spid="19"/>
                                        </p:tgtEl>
                                      </p:cBhvr>
                                    </p:animEffect>
                                  </p:childTnLst>
                                </p:cTn>
                              </p:par>
                            </p:childTnLst>
                          </p:cTn>
                        </p:par>
                      </p:childTnLst>
                    </p:cTn>
                  </p:par>
                  <p:par>
                    <p:cTn id="166" fill="hold">
                      <p:stCondLst>
                        <p:cond delay="indefinite"/>
                      </p:stCondLst>
                      <p:childTnLst>
                        <p:par>
                          <p:cTn id="167" fill="hold">
                            <p:stCondLst>
                              <p:cond delay="0"/>
                            </p:stCondLst>
                            <p:childTnLst>
                              <p:par>
                                <p:cTn id="168" presetID="9" presetClass="exit" presetSubtype="0" fill="hold" grpId="1" nodeType="clickEffect">
                                  <p:stCondLst>
                                    <p:cond delay="0"/>
                                  </p:stCondLst>
                                  <p:childTnLst>
                                    <p:animEffect transition="out" filter="dissolve">
                                      <p:cBhvr>
                                        <p:cTn id="169" dur="2000"/>
                                        <p:tgtEl>
                                          <p:spTgt spid="19"/>
                                        </p:tgtEl>
                                      </p:cBhvr>
                                    </p:animEffect>
                                    <p:set>
                                      <p:cBhvr>
                                        <p:cTn id="170" dur="1" fill="hold">
                                          <p:stCondLst>
                                            <p:cond delay="1999"/>
                                          </p:stCondLst>
                                        </p:cTn>
                                        <p:tgtEl>
                                          <p:spTgt spid="19"/>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55" presetClass="entr" presetSubtype="0" fill="hold" grpId="0" nodeType="clickEffect">
                                  <p:stCondLst>
                                    <p:cond delay="0"/>
                                  </p:stCondLst>
                                  <p:childTnLst>
                                    <p:set>
                                      <p:cBhvr>
                                        <p:cTn id="174" dur="1" fill="hold">
                                          <p:stCondLst>
                                            <p:cond delay="0"/>
                                          </p:stCondLst>
                                        </p:cTn>
                                        <p:tgtEl>
                                          <p:spTgt spid="20"/>
                                        </p:tgtEl>
                                        <p:attrNameLst>
                                          <p:attrName>style.visibility</p:attrName>
                                        </p:attrNameLst>
                                      </p:cBhvr>
                                      <p:to>
                                        <p:strVal val="visible"/>
                                      </p:to>
                                    </p:set>
                                    <p:anim calcmode="lin" valueType="num">
                                      <p:cBhvr>
                                        <p:cTn id="175" dur="2000" fill="hold"/>
                                        <p:tgtEl>
                                          <p:spTgt spid="20"/>
                                        </p:tgtEl>
                                        <p:attrNameLst>
                                          <p:attrName>ppt_w</p:attrName>
                                        </p:attrNameLst>
                                      </p:cBhvr>
                                      <p:tavLst>
                                        <p:tav tm="0">
                                          <p:val>
                                            <p:strVal val="#ppt_w*0.70"/>
                                          </p:val>
                                        </p:tav>
                                        <p:tav tm="100000">
                                          <p:val>
                                            <p:strVal val="#ppt_w"/>
                                          </p:val>
                                        </p:tav>
                                      </p:tavLst>
                                    </p:anim>
                                    <p:anim calcmode="lin" valueType="num">
                                      <p:cBhvr>
                                        <p:cTn id="176" dur="2000" fill="hold"/>
                                        <p:tgtEl>
                                          <p:spTgt spid="20"/>
                                        </p:tgtEl>
                                        <p:attrNameLst>
                                          <p:attrName>ppt_h</p:attrName>
                                        </p:attrNameLst>
                                      </p:cBhvr>
                                      <p:tavLst>
                                        <p:tav tm="0">
                                          <p:val>
                                            <p:strVal val="#ppt_h"/>
                                          </p:val>
                                        </p:tav>
                                        <p:tav tm="100000">
                                          <p:val>
                                            <p:strVal val="#ppt_h"/>
                                          </p:val>
                                        </p:tav>
                                      </p:tavLst>
                                    </p:anim>
                                    <p:animEffect transition="in" filter="fade">
                                      <p:cBhvr>
                                        <p:cTn id="177" dur="2000"/>
                                        <p:tgtEl>
                                          <p:spTgt spid="20"/>
                                        </p:tgtEl>
                                      </p:cBhvr>
                                    </p:animEffect>
                                  </p:childTnLst>
                                </p:cTn>
                              </p:par>
                            </p:childTnLst>
                          </p:cTn>
                        </p:par>
                      </p:childTnLst>
                    </p:cTn>
                  </p:par>
                  <p:par>
                    <p:cTn id="178" fill="hold">
                      <p:stCondLst>
                        <p:cond delay="indefinite"/>
                      </p:stCondLst>
                      <p:childTnLst>
                        <p:par>
                          <p:cTn id="179" fill="hold">
                            <p:stCondLst>
                              <p:cond delay="0"/>
                            </p:stCondLst>
                            <p:childTnLst>
                              <p:par>
                                <p:cTn id="180" presetID="9" presetClass="exit" presetSubtype="0" fill="hold" grpId="1" nodeType="clickEffect">
                                  <p:stCondLst>
                                    <p:cond delay="0"/>
                                  </p:stCondLst>
                                  <p:childTnLst>
                                    <p:animEffect transition="out" filter="dissolve">
                                      <p:cBhvr>
                                        <p:cTn id="181" dur="2000"/>
                                        <p:tgtEl>
                                          <p:spTgt spid="20"/>
                                        </p:tgtEl>
                                      </p:cBhvr>
                                    </p:animEffect>
                                    <p:set>
                                      <p:cBhvr>
                                        <p:cTn id="182" dur="1" fill="hold">
                                          <p:stCondLst>
                                            <p:cond delay="1999"/>
                                          </p:stCondLst>
                                        </p:cTn>
                                        <p:tgtEl>
                                          <p:spTgt spid="20"/>
                                        </p:tgtEl>
                                        <p:attrNameLst>
                                          <p:attrName>style.visibility</p:attrName>
                                        </p:attrNameLst>
                                      </p:cBhvr>
                                      <p:to>
                                        <p:strVal val="hidden"/>
                                      </p:to>
                                    </p:set>
                                  </p:childTnLst>
                                </p:cTn>
                              </p:par>
                            </p:childTnLst>
                          </p:cTn>
                        </p:par>
                      </p:childTnLst>
                    </p:cTn>
                  </p:par>
                  <p:par>
                    <p:cTn id="183" fill="hold">
                      <p:stCondLst>
                        <p:cond delay="indefinite"/>
                      </p:stCondLst>
                      <p:childTnLst>
                        <p:par>
                          <p:cTn id="184" fill="hold">
                            <p:stCondLst>
                              <p:cond delay="0"/>
                            </p:stCondLst>
                            <p:childTnLst>
                              <p:par>
                                <p:cTn id="185" presetID="55" presetClass="entr" presetSubtype="0" fill="hold" grpId="0" nodeType="clickEffect">
                                  <p:stCondLst>
                                    <p:cond delay="0"/>
                                  </p:stCondLst>
                                  <p:childTnLst>
                                    <p:set>
                                      <p:cBhvr>
                                        <p:cTn id="186" dur="1" fill="hold">
                                          <p:stCondLst>
                                            <p:cond delay="0"/>
                                          </p:stCondLst>
                                        </p:cTn>
                                        <p:tgtEl>
                                          <p:spTgt spid="21"/>
                                        </p:tgtEl>
                                        <p:attrNameLst>
                                          <p:attrName>style.visibility</p:attrName>
                                        </p:attrNameLst>
                                      </p:cBhvr>
                                      <p:to>
                                        <p:strVal val="visible"/>
                                      </p:to>
                                    </p:set>
                                    <p:anim calcmode="lin" valueType="num">
                                      <p:cBhvr>
                                        <p:cTn id="187" dur="2000" fill="hold"/>
                                        <p:tgtEl>
                                          <p:spTgt spid="21"/>
                                        </p:tgtEl>
                                        <p:attrNameLst>
                                          <p:attrName>ppt_w</p:attrName>
                                        </p:attrNameLst>
                                      </p:cBhvr>
                                      <p:tavLst>
                                        <p:tav tm="0">
                                          <p:val>
                                            <p:strVal val="#ppt_w*0.70"/>
                                          </p:val>
                                        </p:tav>
                                        <p:tav tm="100000">
                                          <p:val>
                                            <p:strVal val="#ppt_w"/>
                                          </p:val>
                                        </p:tav>
                                      </p:tavLst>
                                    </p:anim>
                                    <p:anim calcmode="lin" valueType="num">
                                      <p:cBhvr>
                                        <p:cTn id="188" dur="2000" fill="hold"/>
                                        <p:tgtEl>
                                          <p:spTgt spid="21"/>
                                        </p:tgtEl>
                                        <p:attrNameLst>
                                          <p:attrName>ppt_h</p:attrName>
                                        </p:attrNameLst>
                                      </p:cBhvr>
                                      <p:tavLst>
                                        <p:tav tm="0">
                                          <p:val>
                                            <p:strVal val="#ppt_h"/>
                                          </p:val>
                                        </p:tav>
                                        <p:tav tm="100000">
                                          <p:val>
                                            <p:strVal val="#ppt_h"/>
                                          </p:val>
                                        </p:tav>
                                      </p:tavLst>
                                    </p:anim>
                                    <p:animEffect transition="in" filter="fade">
                                      <p:cBhvr>
                                        <p:cTn id="189" dur="2000"/>
                                        <p:tgtEl>
                                          <p:spTgt spid="21"/>
                                        </p:tgtEl>
                                      </p:cBhvr>
                                    </p:animEffect>
                                  </p:childTnLst>
                                </p:cTn>
                              </p:par>
                            </p:childTnLst>
                          </p:cTn>
                        </p:par>
                      </p:childTnLst>
                    </p:cTn>
                  </p:par>
                  <p:par>
                    <p:cTn id="190" fill="hold">
                      <p:stCondLst>
                        <p:cond delay="indefinite"/>
                      </p:stCondLst>
                      <p:childTnLst>
                        <p:par>
                          <p:cTn id="191" fill="hold">
                            <p:stCondLst>
                              <p:cond delay="0"/>
                            </p:stCondLst>
                            <p:childTnLst>
                              <p:par>
                                <p:cTn id="192" presetID="9" presetClass="exit" presetSubtype="0" fill="hold" grpId="1" nodeType="clickEffect">
                                  <p:stCondLst>
                                    <p:cond delay="0"/>
                                  </p:stCondLst>
                                  <p:childTnLst>
                                    <p:animEffect transition="out" filter="dissolve">
                                      <p:cBhvr>
                                        <p:cTn id="193" dur="2000"/>
                                        <p:tgtEl>
                                          <p:spTgt spid="21"/>
                                        </p:tgtEl>
                                      </p:cBhvr>
                                    </p:animEffect>
                                    <p:set>
                                      <p:cBhvr>
                                        <p:cTn id="194" dur="1" fill="hold">
                                          <p:stCondLst>
                                            <p:cond delay="1999"/>
                                          </p:stCondLst>
                                        </p:cTn>
                                        <p:tgtEl>
                                          <p:spTgt spid="21"/>
                                        </p:tgtEl>
                                        <p:attrNameLst>
                                          <p:attrName>style.visibility</p:attrName>
                                        </p:attrNameLst>
                                      </p:cBhvr>
                                      <p:to>
                                        <p:strVal val="hidden"/>
                                      </p:to>
                                    </p:set>
                                  </p:childTnLst>
                                </p:cTn>
                              </p:par>
                            </p:childTnLst>
                          </p:cTn>
                        </p:par>
                        <p:par>
                          <p:cTn id="195" fill="hold">
                            <p:stCondLst>
                              <p:cond delay="2000"/>
                            </p:stCondLst>
                            <p:childTnLst>
                              <p:par>
                                <p:cTn id="196" presetID="10" presetClass="entr" presetSubtype="0" fill="hold" grpId="0" nodeType="afterEffect">
                                  <p:stCondLst>
                                    <p:cond delay="0"/>
                                  </p:stCondLst>
                                  <p:childTnLst>
                                    <p:set>
                                      <p:cBhvr>
                                        <p:cTn id="197" dur="1" fill="hold">
                                          <p:stCondLst>
                                            <p:cond delay="0"/>
                                          </p:stCondLst>
                                        </p:cTn>
                                        <p:tgtEl>
                                          <p:spTgt spid="22"/>
                                        </p:tgtEl>
                                        <p:attrNameLst>
                                          <p:attrName>style.visibility</p:attrName>
                                        </p:attrNameLst>
                                      </p:cBhvr>
                                      <p:to>
                                        <p:strVal val="visible"/>
                                      </p:to>
                                    </p:set>
                                    <p:animEffect transition="in" filter="fade">
                                      <p:cBhvr>
                                        <p:cTn id="198"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5" grpId="0" animBg="1"/>
      <p:bldP spid="5" grpId="1" animBg="1"/>
      <p:bldP spid="6" grpId="0" animBg="1"/>
      <p:bldP spid="6" grpId="1" animBg="1"/>
      <p:bldP spid="8" grpId="0" animBg="1"/>
      <p:bldP spid="8" grpId="1" animBg="1"/>
      <p:bldP spid="9" grpId="0" animBg="1"/>
      <p:bldP spid="9"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27000" b="-27000"/>
          </a:stretch>
        </a:blipFill>
        <a:effectLst/>
      </p:bgPr>
    </p:bg>
    <p:spTree>
      <p:nvGrpSpPr>
        <p:cNvPr id="1" name=""/>
        <p:cNvGrpSpPr/>
        <p:nvPr/>
      </p:nvGrpSpPr>
      <p:grpSpPr>
        <a:xfrm>
          <a:off x="0" y="0"/>
          <a:ext cx="0" cy="0"/>
          <a:chOff x="0" y="0"/>
          <a:chExt cx="0" cy="0"/>
        </a:xfrm>
      </p:grpSpPr>
      <p:sp>
        <p:nvSpPr>
          <p:cNvPr id="5" name="Стрелка вправо с вырезом 4"/>
          <p:cNvSpPr/>
          <p:nvPr/>
        </p:nvSpPr>
        <p:spPr>
          <a:xfrm rot="5400000">
            <a:off x="6531809" y="1326315"/>
            <a:ext cx="1422798" cy="484632"/>
          </a:xfrm>
          <a:prstGeom prst="notchedRightArrow">
            <a:avLst/>
          </a:prstGeom>
          <a:solidFill>
            <a:srgbClr val="FF7C8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6" name="Стрелка вправо с вырезом 5"/>
          <p:cNvSpPr/>
          <p:nvPr/>
        </p:nvSpPr>
        <p:spPr>
          <a:xfrm>
            <a:off x="3929058" y="928670"/>
            <a:ext cx="1357322" cy="484632"/>
          </a:xfrm>
          <a:prstGeom prst="notched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7" name="Стрелка вправо с вырезом 6"/>
          <p:cNvSpPr/>
          <p:nvPr/>
        </p:nvSpPr>
        <p:spPr>
          <a:xfrm rot="10800000">
            <a:off x="3714744" y="5572140"/>
            <a:ext cx="1500198" cy="484632"/>
          </a:xfrm>
          <a:prstGeom prst="notched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8" name="Стрелка вправо с вырезом 7"/>
          <p:cNvSpPr/>
          <p:nvPr/>
        </p:nvSpPr>
        <p:spPr>
          <a:xfrm rot="16200000">
            <a:off x="997716" y="3145632"/>
            <a:ext cx="1489532" cy="484632"/>
          </a:xfrm>
          <a:prstGeom prst="notched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pic>
        <p:nvPicPr>
          <p:cNvPr id="10" name="Picture 4"/>
          <p:cNvPicPr>
            <a:picLocks noChangeAspect="1" noChangeArrowheads="1"/>
          </p:cNvPicPr>
          <p:nvPr/>
        </p:nvPicPr>
        <p:blipFill>
          <a:blip r:embed="rId3" cstate="email"/>
          <a:srcRect/>
          <a:stretch>
            <a:fillRect/>
          </a:stretch>
        </p:blipFill>
        <p:spPr bwMode="auto">
          <a:xfrm>
            <a:off x="5500694" y="4429132"/>
            <a:ext cx="3429024" cy="2203505"/>
          </a:xfrm>
          <a:prstGeom prst="roundRect">
            <a:avLst/>
          </a:prstGeom>
          <a:noFill/>
          <a:ln w="9525">
            <a:noFill/>
            <a:miter lim="800000"/>
            <a:headEnd/>
            <a:tailEnd/>
          </a:ln>
          <a:effectLst/>
          <a:scene3d>
            <a:camera prst="orthographicFront"/>
            <a:lightRig rig="threePt" dir="t"/>
          </a:scene3d>
          <a:sp3d>
            <a:bevelT/>
          </a:sp3d>
        </p:spPr>
      </p:pic>
      <p:pic>
        <p:nvPicPr>
          <p:cNvPr id="11" name="Picture 3"/>
          <p:cNvPicPr>
            <a:picLocks noChangeAspect="1" noChangeArrowheads="1"/>
          </p:cNvPicPr>
          <p:nvPr/>
        </p:nvPicPr>
        <p:blipFill>
          <a:blip r:embed="rId4" cstate="email"/>
          <a:stretch>
            <a:fillRect/>
          </a:stretch>
        </p:blipFill>
        <p:spPr bwMode="auto">
          <a:xfrm>
            <a:off x="214282" y="4429132"/>
            <a:ext cx="3357586" cy="2214578"/>
          </a:xfrm>
          <a:prstGeom prst="roundRect">
            <a:avLst/>
          </a:prstGeom>
          <a:noFill/>
          <a:ln w="9525">
            <a:noFill/>
            <a:miter lim="800000"/>
            <a:headEnd/>
            <a:tailEnd/>
          </a:ln>
          <a:effectLst/>
          <a:scene3d>
            <a:camera prst="orthographicFront"/>
            <a:lightRig rig="threePt" dir="t"/>
          </a:scene3d>
          <a:sp3d>
            <a:bevelT/>
          </a:sp3d>
        </p:spPr>
      </p:pic>
      <p:pic>
        <p:nvPicPr>
          <p:cNvPr id="12" name="Picture 2"/>
          <p:cNvPicPr>
            <a:picLocks noChangeAspect="1" noChangeArrowheads="1"/>
          </p:cNvPicPr>
          <p:nvPr/>
        </p:nvPicPr>
        <p:blipFill>
          <a:blip r:embed="rId5" cstate="email"/>
          <a:stretch>
            <a:fillRect/>
          </a:stretch>
        </p:blipFill>
        <p:spPr bwMode="auto">
          <a:xfrm>
            <a:off x="214281" y="285728"/>
            <a:ext cx="3286149" cy="2071702"/>
          </a:xfrm>
          <a:prstGeom prst="roundRect">
            <a:avLst/>
          </a:prstGeom>
          <a:noFill/>
          <a:ln w="9525">
            <a:noFill/>
            <a:miter lim="800000"/>
            <a:headEnd/>
            <a:tailEnd/>
          </a:ln>
          <a:effectLst/>
          <a:scene3d>
            <a:camera prst="orthographicFront"/>
            <a:lightRig rig="threePt" dir="t"/>
          </a:scene3d>
          <a:sp3d>
            <a:bevelT/>
          </a:sp3d>
        </p:spPr>
      </p:pic>
      <p:pic>
        <p:nvPicPr>
          <p:cNvPr id="13" name="Picture 2"/>
          <p:cNvPicPr>
            <a:picLocks noChangeAspect="1" noChangeArrowheads="1"/>
          </p:cNvPicPr>
          <p:nvPr/>
        </p:nvPicPr>
        <p:blipFill>
          <a:blip r:embed="rId6" cstate="email"/>
          <a:stretch>
            <a:fillRect/>
          </a:stretch>
        </p:blipFill>
        <p:spPr bwMode="auto">
          <a:xfrm>
            <a:off x="5500694" y="285728"/>
            <a:ext cx="3429024" cy="2071702"/>
          </a:xfrm>
          <a:prstGeom prst="roundRect">
            <a:avLst/>
          </a:prstGeom>
          <a:noFill/>
          <a:ln w="9525">
            <a:noFill/>
            <a:miter lim="800000"/>
            <a:headEnd/>
            <a:tailEnd/>
          </a:ln>
          <a:effectLst/>
          <a:scene3d>
            <a:camera prst="orthographicFront"/>
            <a:lightRig rig="threePt" dir="t"/>
          </a:scene3d>
          <a:sp3d>
            <a:bevelT/>
          </a:sp3d>
        </p:spPr>
      </p:pic>
      <p:sp>
        <p:nvSpPr>
          <p:cNvPr id="15" name="Скругленный прямоугольник 14">
            <a:hlinkClick r:id="rId7" action="ppaction://hlinksldjump"/>
          </p:cNvPr>
          <p:cNvSpPr/>
          <p:nvPr/>
        </p:nvSpPr>
        <p:spPr>
          <a:xfrm>
            <a:off x="7429520" y="6000768"/>
            <a:ext cx="1357322" cy="500066"/>
          </a:xfrm>
          <a:prstGeom prst="roundRect">
            <a:avLst/>
          </a:prstGeom>
          <a:solidFill>
            <a:schemeClr val="accent1">
              <a:lumMod val="40000"/>
              <a:lumOff val="6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b="1" dirty="0" smtClean="0">
                <a:solidFill>
                  <a:schemeClr val="accent2"/>
                </a:solidFill>
              </a:rPr>
              <a:t>England</a:t>
            </a:r>
            <a:endParaRPr lang="ru-RU" sz="2400" b="1" dirty="0">
              <a:solidFill>
                <a:schemeClr val="accent2"/>
              </a:solidFill>
            </a:endParaRPr>
          </a:p>
        </p:txBody>
      </p:sp>
      <p:sp>
        <p:nvSpPr>
          <p:cNvPr id="14" name="Скругленный прямоугольник 13"/>
          <p:cNvSpPr/>
          <p:nvPr/>
        </p:nvSpPr>
        <p:spPr>
          <a:xfrm>
            <a:off x="5857884" y="214290"/>
            <a:ext cx="2786082" cy="857256"/>
          </a:xfrm>
          <a:prstGeom prst="roundRect">
            <a:avLst/>
          </a:prstGeom>
          <a:solidFill>
            <a:srgbClr val="FF7C8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200" b="1" dirty="0" smtClean="0">
                <a:solidFill>
                  <a:srgbClr val="002060"/>
                </a:solidFill>
              </a:rPr>
              <a:t>Literary Tour</a:t>
            </a:r>
            <a:endParaRPr lang="ru-RU" sz="3200" b="1" dirty="0">
              <a:solidFill>
                <a:srgbClr val="002060"/>
              </a:solidFill>
            </a:endParaRPr>
          </a:p>
        </p:txBody>
      </p:sp>
      <p:sp>
        <p:nvSpPr>
          <p:cNvPr id="17" name="Скругленный прямоугольник 16">
            <a:hlinkClick r:id="rId8" action="ppaction://hlinksldjump"/>
          </p:cNvPr>
          <p:cNvSpPr/>
          <p:nvPr/>
        </p:nvSpPr>
        <p:spPr>
          <a:xfrm>
            <a:off x="2285984" y="6072206"/>
            <a:ext cx="1071570" cy="500066"/>
          </a:xfrm>
          <a:prstGeom prst="roundRect">
            <a:avLst/>
          </a:prstGeom>
          <a:solidFill>
            <a:schemeClr val="accent1">
              <a:lumMod val="40000"/>
              <a:lumOff val="6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b="1" dirty="0" smtClean="0">
                <a:solidFill>
                  <a:schemeClr val="accent2"/>
                </a:solidFill>
              </a:rPr>
              <a:t>Wales</a:t>
            </a:r>
            <a:r>
              <a:rPr lang="ru-RU" sz="2400" b="1" dirty="0" smtClean="0">
                <a:solidFill>
                  <a:schemeClr val="accent2"/>
                </a:solidFill>
              </a:rPr>
              <a:t> </a:t>
            </a:r>
            <a:endParaRPr lang="ru-RU" sz="2400" b="1" dirty="0">
              <a:solidFill>
                <a:schemeClr val="accent2"/>
              </a:solidFill>
            </a:endParaRPr>
          </a:p>
        </p:txBody>
      </p:sp>
      <p:sp>
        <p:nvSpPr>
          <p:cNvPr id="18" name="Скругленный прямоугольник 17">
            <a:hlinkClick r:id="rId9" action="ppaction://hlinksldjump"/>
          </p:cNvPr>
          <p:cNvSpPr/>
          <p:nvPr/>
        </p:nvSpPr>
        <p:spPr>
          <a:xfrm>
            <a:off x="1714480" y="1571612"/>
            <a:ext cx="1714512" cy="642942"/>
          </a:xfrm>
          <a:prstGeom prst="roundRect">
            <a:avLst/>
          </a:prstGeom>
          <a:solidFill>
            <a:schemeClr val="accent1">
              <a:lumMod val="40000"/>
              <a:lumOff val="60000"/>
            </a:schemeClr>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400" b="1" dirty="0" smtClean="0">
                <a:solidFill>
                  <a:schemeClr val="accent2"/>
                </a:solidFill>
              </a:rPr>
              <a:t>Northern </a:t>
            </a:r>
          </a:p>
          <a:p>
            <a:pPr algn="ctr"/>
            <a:r>
              <a:rPr lang="en-US" sz="2400" b="1" dirty="0" smtClean="0">
                <a:solidFill>
                  <a:schemeClr val="accent2"/>
                </a:solidFill>
              </a:rPr>
              <a:t>Ireland</a:t>
            </a:r>
            <a:endParaRPr lang="ru-RU" sz="2400" b="1" dirty="0">
              <a:solidFill>
                <a:schemeClr val="accent2"/>
              </a:solidFill>
            </a:endParaRPr>
          </a:p>
        </p:txBody>
      </p:sp>
      <p:sp>
        <p:nvSpPr>
          <p:cNvPr id="19" name="Скругленный прямоугольник 18">
            <a:hlinkClick r:id="rId9" action="ppaction://hlinksldjump"/>
          </p:cNvPr>
          <p:cNvSpPr/>
          <p:nvPr/>
        </p:nvSpPr>
        <p:spPr>
          <a:xfrm>
            <a:off x="7000892" y="1571612"/>
            <a:ext cx="1785950" cy="500066"/>
          </a:xfrm>
          <a:prstGeom prst="roundRect">
            <a:avLst/>
          </a:prstGeom>
          <a:solidFill>
            <a:schemeClr val="accent1">
              <a:lumMod val="40000"/>
              <a:lumOff val="6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b="1" dirty="0" smtClean="0">
                <a:solidFill>
                  <a:schemeClr val="accent2"/>
                </a:solidFill>
              </a:rPr>
              <a:t>Scotland</a:t>
            </a:r>
            <a:endParaRPr lang="ru-RU" sz="2400" b="1" dirty="0">
              <a:solidFill>
                <a:schemeClr val="accent2"/>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par>
                                <p:cTn id="8" presetID="22" presetClass="entr" presetSubtype="1" fill="hold" grpId="1"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2000"/>
                                        <p:tgtEl>
                                          <p:spTgt spid="5"/>
                                        </p:tgtEl>
                                      </p:cBhvr>
                                    </p:animEffect>
                                  </p:childTnLst>
                                </p:cTn>
                              </p:par>
                            </p:childTnLst>
                          </p:cTn>
                        </p:par>
                        <p:par>
                          <p:cTn id="11" fill="hold">
                            <p:stCondLst>
                              <p:cond delay="2000"/>
                            </p:stCondLst>
                            <p:childTnLst>
                              <p:par>
                                <p:cTn id="12" presetID="42" presetClass="path" presetSubtype="0" accel="50000" decel="50000" fill="hold" grpId="1" nodeType="afterEffect">
                                  <p:stCondLst>
                                    <p:cond delay="0"/>
                                  </p:stCondLst>
                                  <p:childTnLst>
                                    <p:animMotion origin="layout" path="M 5.55556E-7 -2.56244E-6 L -0.30712 0.42738 " pathEditMode="relative" rAng="0" ptsTypes="AA">
                                      <p:cBhvr>
                                        <p:cTn id="13" dur="2000" fill="hold"/>
                                        <p:tgtEl>
                                          <p:spTgt spid="14"/>
                                        </p:tgtEl>
                                        <p:attrNameLst>
                                          <p:attrName>ppt_x</p:attrName>
                                          <p:attrName>ppt_y</p:attrName>
                                        </p:attrNameLst>
                                      </p:cBhvr>
                                      <p:rCtr x="-154" y="214"/>
                                    </p:animMotion>
                                  </p:childTnLst>
                                </p:cTn>
                              </p:par>
                              <p:par>
                                <p:cTn id="14" presetID="42" presetClass="path" presetSubtype="0" accel="50000" decel="50000" fill="hold" grpId="0" nodeType="withEffect">
                                  <p:stCondLst>
                                    <p:cond delay="0"/>
                                  </p:stCondLst>
                                  <p:childTnLst>
                                    <p:animMotion origin="layout" path="M -0.00018 -0.06458 L -0.00087 0.28542 " pathEditMode="relative" rAng="0" ptsTypes="AA">
                                      <p:cBhvr>
                                        <p:cTn id="15" dur="2000" fill="hold"/>
                                        <p:tgtEl>
                                          <p:spTgt spid="5"/>
                                        </p:tgtEl>
                                        <p:attrNameLst>
                                          <p:attrName>ppt_x</p:attrName>
                                          <p:attrName>ppt_y</p:attrName>
                                        </p:attrNameLst>
                                      </p:cBhvr>
                                      <p:rCtr x="0" y="175"/>
                                    </p:animMotion>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2000"/>
                                        <p:tgtEl>
                                          <p:spTgt spid="1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childTnLst>
                          </p:cTn>
                        </p:par>
                        <p:par>
                          <p:cTn id="22" fill="hold">
                            <p:stCondLst>
                              <p:cond delay="4000"/>
                            </p:stCondLst>
                            <p:childTnLst>
                              <p:par>
                                <p:cTn id="23" presetID="27" presetClass="emph" presetSubtype="0" repeatCount="3000" fill="hold" grpId="0" nodeType="afterEffect">
                                  <p:stCondLst>
                                    <p:cond delay="0"/>
                                  </p:stCondLst>
                                  <p:childTnLst>
                                    <p:animClr clrSpc="rgb">
                                      <p:cBhvr override="childStyle">
                                        <p:cTn id="24" dur="1000" autoRev="1" fill="hold"/>
                                        <p:tgtEl>
                                          <p:spTgt spid="15"/>
                                        </p:tgtEl>
                                        <p:attrNameLst>
                                          <p:attrName>style.color</p:attrName>
                                        </p:attrNameLst>
                                      </p:cBhvr>
                                      <p:to>
                                        <a:schemeClr val="bg1"/>
                                      </p:to>
                                    </p:animClr>
                                    <p:animClr clrSpc="rgb">
                                      <p:cBhvr>
                                        <p:cTn id="25" dur="1000" autoRev="1" fill="hold"/>
                                        <p:tgtEl>
                                          <p:spTgt spid="15"/>
                                        </p:tgtEl>
                                        <p:attrNameLst>
                                          <p:attrName>fillcolor</p:attrName>
                                        </p:attrNameLst>
                                      </p:cBhvr>
                                      <p:to>
                                        <a:schemeClr val="bg1"/>
                                      </p:to>
                                    </p:animClr>
                                    <p:set>
                                      <p:cBhvr>
                                        <p:cTn id="26" dur="1000" autoRev="1" fill="hold"/>
                                        <p:tgtEl>
                                          <p:spTgt spid="15"/>
                                        </p:tgtEl>
                                        <p:attrNameLst>
                                          <p:attrName>fill.type</p:attrName>
                                        </p:attrNameLst>
                                      </p:cBhvr>
                                      <p:to>
                                        <p:strVal val="solid"/>
                                      </p:to>
                                    </p:set>
                                    <p:set>
                                      <p:cBhvr>
                                        <p:cTn id="27" dur="1000" autoRev="1" fill="hold"/>
                                        <p:tgtEl>
                                          <p:spTgt spid="15"/>
                                        </p:tgtEl>
                                        <p:attrNameLst>
                                          <p:attrName>fill.on</p:attrName>
                                        </p:attrNameLst>
                                      </p:cBhvr>
                                      <p:to>
                                        <p:strVal val="true"/>
                                      </p:to>
                                    </p:set>
                                  </p:childTnLst>
                                </p:cTn>
                              </p:par>
                            </p:childTnLst>
                          </p:cTn>
                        </p:par>
                        <p:par>
                          <p:cTn id="28" fill="hold">
                            <p:stCondLst>
                              <p:cond delay="10000"/>
                            </p:stCondLst>
                            <p:childTnLst>
                              <p:par>
                                <p:cTn id="29" presetID="22" presetClass="entr" presetSubtype="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2000"/>
                                        <p:tgtEl>
                                          <p:spTgt spid="7"/>
                                        </p:tgtEl>
                                      </p:cBhvr>
                                    </p:animEffect>
                                  </p:childTnLst>
                                </p:cTn>
                              </p:par>
                            </p:childTnLst>
                          </p:cTn>
                        </p:par>
                        <p:par>
                          <p:cTn id="32" fill="hold">
                            <p:stCondLst>
                              <p:cond delay="120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000"/>
                                        <p:tgtEl>
                                          <p:spTgt spid="11"/>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2000"/>
                                        <p:tgtEl>
                                          <p:spTgt spid="17"/>
                                        </p:tgtEl>
                                      </p:cBhvr>
                                    </p:animEffect>
                                  </p:childTnLst>
                                </p:cTn>
                              </p:par>
                            </p:childTnLst>
                          </p:cTn>
                        </p:par>
                        <p:par>
                          <p:cTn id="39" fill="hold">
                            <p:stCondLst>
                              <p:cond delay="14000"/>
                            </p:stCondLst>
                            <p:childTnLst>
                              <p:par>
                                <p:cTn id="40" presetID="27" presetClass="emph" presetSubtype="0" repeatCount="3000" fill="hold" grpId="0" nodeType="afterEffect">
                                  <p:stCondLst>
                                    <p:cond delay="0"/>
                                  </p:stCondLst>
                                  <p:childTnLst>
                                    <p:animClr clrSpc="rgb">
                                      <p:cBhvr override="childStyle">
                                        <p:cTn id="41" dur="1000" autoRev="1" fill="hold"/>
                                        <p:tgtEl>
                                          <p:spTgt spid="17"/>
                                        </p:tgtEl>
                                        <p:attrNameLst>
                                          <p:attrName>style.color</p:attrName>
                                        </p:attrNameLst>
                                      </p:cBhvr>
                                      <p:to>
                                        <a:schemeClr val="bg1"/>
                                      </p:to>
                                    </p:animClr>
                                    <p:animClr clrSpc="rgb">
                                      <p:cBhvr>
                                        <p:cTn id="42" dur="1000" autoRev="1" fill="hold"/>
                                        <p:tgtEl>
                                          <p:spTgt spid="17"/>
                                        </p:tgtEl>
                                        <p:attrNameLst>
                                          <p:attrName>fillcolor</p:attrName>
                                        </p:attrNameLst>
                                      </p:cBhvr>
                                      <p:to>
                                        <a:schemeClr val="bg1"/>
                                      </p:to>
                                    </p:animClr>
                                    <p:set>
                                      <p:cBhvr>
                                        <p:cTn id="43" dur="1000" autoRev="1" fill="hold"/>
                                        <p:tgtEl>
                                          <p:spTgt spid="17"/>
                                        </p:tgtEl>
                                        <p:attrNameLst>
                                          <p:attrName>fill.type</p:attrName>
                                        </p:attrNameLst>
                                      </p:cBhvr>
                                      <p:to>
                                        <p:strVal val="solid"/>
                                      </p:to>
                                    </p:set>
                                    <p:set>
                                      <p:cBhvr>
                                        <p:cTn id="44" dur="1000" autoRev="1" fill="hold"/>
                                        <p:tgtEl>
                                          <p:spTgt spid="17"/>
                                        </p:tgtEl>
                                        <p:attrNameLst>
                                          <p:attrName>fill.on</p:attrName>
                                        </p:attrNameLst>
                                      </p:cBhvr>
                                      <p:to>
                                        <p:strVal val="true"/>
                                      </p:to>
                                    </p:set>
                                  </p:childTnLst>
                                </p:cTn>
                              </p:par>
                            </p:childTnLst>
                          </p:cTn>
                        </p:par>
                        <p:par>
                          <p:cTn id="45" fill="hold">
                            <p:stCondLst>
                              <p:cond delay="20000"/>
                            </p:stCondLst>
                            <p:childTnLst>
                              <p:par>
                                <p:cTn id="46" presetID="22" presetClass="entr" presetSubtype="4"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down)">
                                      <p:cBhvr>
                                        <p:cTn id="48" dur="2000"/>
                                        <p:tgtEl>
                                          <p:spTgt spid="8"/>
                                        </p:tgtEl>
                                      </p:cBhvr>
                                    </p:animEffect>
                                  </p:childTnLst>
                                </p:cTn>
                              </p:par>
                            </p:childTnLst>
                          </p:cTn>
                        </p:par>
                        <p:par>
                          <p:cTn id="49" fill="hold">
                            <p:stCondLst>
                              <p:cond delay="22000"/>
                            </p:stCondLst>
                            <p:childTnLst>
                              <p:par>
                                <p:cTn id="50" presetID="10" presetClass="entr" presetSubtype="0"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2000"/>
                                        <p:tgtEl>
                                          <p:spTgt spid="12"/>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2000"/>
                                        <p:tgtEl>
                                          <p:spTgt spid="18"/>
                                        </p:tgtEl>
                                      </p:cBhvr>
                                    </p:animEffect>
                                  </p:childTnLst>
                                </p:cTn>
                              </p:par>
                            </p:childTnLst>
                          </p:cTn>
                        </p:par>
                        <p:par>
                          <p:cTn id="56" fill="hold">
                            <p:stCondLst>
                              <p:cond delay="24000"/>
                            </p:stCondLst>
                            <p:childTnLst>
                              <p:par>
                                <p:cTn id="57" presetID="27" presetClass="emph" presetSubtype="0" repeatCount="3000" fill="hold" grpId="0" nodeType="afterEffect">
                                  <p:stCondLst>
                                    <p:cond delay="0"/>
                                  </p:stCondLst>
                                  <p:childTnLst>
                                    <p:animClr clrSpc="rgb">
                                      <p:cBhvr override="childStyle">
                                        <p:cTn id="58" dur="1000" autoRev="1" fill="hold"/>
                                        <p:tgtEl>
                                          <p:spTgt spid="18"/>
                                        </p:tgtEl>
                                        <p:attrNameLst>
                                          <p:attrName>style.color</p:attrName>
                                        </p:attrNameLst>
                                      </p:cBhvr>
                                      <p:to>
                                        <a:schemeClr val="bg1"/>
                                      </p:to>
                                    </p:animClr>
                                    <p:animClr clrSpc="rgb">
                                      <p:cBhvr>
                                        <p:cTn id="59" dur="1000" autoRev="1" fill="hold"/>
                                        <p:tgtEl>
                                          <p:spTgt spid="18"/>
                                        </p:tgtEl>
                                        <p:attrNameLst>
                                          <p:attrName>fillcolor</p:attrName>
                                        </p:attrNameLst>
                                      </p:cBhvr>
                                      <p:to>
                                        <a:schemeClr val="bg1"/>
                                      </p:to>
                                    </p:animClr>
                                    <p:set>
                                      <p:cBhvr>
                                        <p:cTn id="60" dur="1000" autoRev="1" fill="hold"/>
                                        <p:tgtEl>
                                          <p:spTgt spid="18"/>
                                        </p:tgtEl>
                                        <p:attrNameLst>
                                          <p:attrName>fill.type</p:attrName>
                                        </p:attrNameLst>
                                      </p:cBhvr>
                                      <p:to>
                                        <p:strVal val="solid"/>
                                      </p:to>
                                    </p:set>
                                    <p:set>
                                      <p:cBhvr>
                                        <p:cTn id="61" dur="1000" autoRev="1" fill="hold"/>
                                        <p:tgtEl>
                                          <p:spTgt spid="18"/>
                                        </p:tgtEl>
                                        <p:attrNameLst>
                                          <p:attrName>fill.on</p:attrName>
                                        </p:attrNameLst>
                                      </p:cBhvr>
                                      <p:to>
                                        <p:strVal val="true"/>
                                      </p:to>
                                    </p:set>
                                  </p:childTnLst>
                                </p:cTn>
                              </p:par>
                            </p:childTnLst>
                          </p:cTn>
                        </p:par>
                        <p:par>
                          <p:cTn id="62" fill="hold">
                            <p:stCondLst>
                              <p:cond delay="30000"/>
                            </p:stCondLst>
                            <p:childTnLst>
                              <p:par>
                                <p:cTn id="63" presetID="22" presetClass="entr" presetSubtype="8" fill="hold" grpId="0" nodeType="after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wipe(left)">
                                      <p:cBhvr>
                                        <p:cTn id="65" dur="2000"/>
                                        <p:tgtEl>
                                          <p:spTgt spid="6"/>
                                        </p:tgtEl>
                                      </p:cBhvr>
                                    </p:animEffect>
                                  </p:childTnLst>
                                </p:cTn>
                              </p:par>
                            </p:childTnLst>
                          </p:cTn>
                        </p:par>
                        <p:par>
                          <p:cTn id="66" fill="hold">
                            <p:stCondLst>
                              <p:cond delay="32000"/>
                            </p:stCondLst>
                            <p:childTnLst>
                              <p:par>
                                <p:cTn id="67" presetID="10" presetClass="entr" presetSubtype="0" fill="hold"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2000"/>
                                        <p:tgtEl>
                                          <p:spTgt spid="13"/>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2000"/>
                                        <p:tgtEl>
                                          <p:spTgt spid="19"/>
                                        </p:tgtEl>
                                      </p:cBhvr>
                                    </p:animEffect>
                                  </p:childTnLst>
                                </p:cTn>
                              </p:par>
                            </p:childTnLst>
                          </p:cTn>
                        </p:par>
                        <p:par>
                          <p:cTn id="73" fill="hold">
                            <p:stCondLst>
                              <p:cond delay="34000"/>
                            </p:stCondLst>
                            <p:childTnLst>
                              <p:par>
                                <p:cTn id="74" presetID="27" presetClass="emph" presetSubtype="0" repeatCount="3000" fill="hold" grpId="0" nodeType="afterEffect">
                                  <p:stCondLst>
                                    <p:cond delay="0"/>
                                  </p:stCondLst>
                                  <p:childTnLst>
                                    <p:animClr clrSpc="rgb">
                                      <p:cBhvr override="childStyle">
                                        <p:cTn id="75" dur="1000" autoRev="1" fill="hold"/>
                                        <p:tgtEl>
                                          <p:spTgt spid="19"/>
                                        </p:tgtEl>
                                        <p:attrNameLst>
                                          <p:attrName>style.color</p:attrName>
                                        </p:attrNameLst>
                                      </p:cBhvr>
                                      <p:to>
                                        <a:schemeClr val="bg1"/>
                                      </p:to>
                                    </p:animClr>
                                    <p:animClr clrSpc="rgb">
                                      <p:cBhvr>
                                        <p:cTn id="76" dur="1000" autoRev="1" fill="hold"/>
                                        <p:tgtEl>
                                          <p:spTgt spid="19"/>
                                        </p:tgtEl>
                                        <p:attrNameLst>
                                          <p:attrName>fillcolor</p:attrName>
                                        </p:attrNameLst>
                                      </p:cBhvr>
                                      <p:to>
                                        <a:schemeClr val="bg1"/>
                                      </p:to>
                                    </p:animClr>
                                    <p:set>
                                      <p:cBhvr>
                                        <p:cTn id="77" dur="1000" autoRev="1" fill="hold"/>
                                        <p:tgtEl>
                                          <p:spTgt spid="19"/>
                                        </p:tgtEl>
                                        <p:attrNameLst>
                                          <p:attrName>fill.type</p:attrName>
                                        </p:attrNameLst>
                                      </p:cBhvr>
                                      <p:to>
                                        <p:strVal val="solid"/>
                                      </p:to>
                                    </p:set>
                                    <p:set>
                                      <p:cBhvr>
                                        <p:cTn id="78" dur="1000" autoRev="1" fill="hold"/>
                                        <p:tgtEl>
                                          <p:spTgt spid="1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animBg="1"/>
      <p:bldP spid="8" grpId="0" animBg="1"/>
      <p:bldP spid="15" grpId="0" animBg="1"/>
      <p:bldP spid="15" grpId="1" animBg="1"/>
      <p:bldP spid="14" grpId="0" animBg="1"/>
      <p:bldP spid="14" grpId="1" animBg="1"/>
      <p:bldP spid="17" grpId="0" animBg="1"/>
      <p:bldP spid="17" grpId="1" animBg="1"/>
      <p:bldP spid="18" grpId="0" animBg="1"/>
      <p:bldP spid="18" grpId="1" animBg="1"/>
      <p:bldP spid="19" grpId="0" animBg="1"/>
      <p:bldP spid="1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5720" y="0"/>
            <a:ext cx="7858180" cy="1077218"/>
          </a:xfrm>
          <a:prstGeom prst="rect">
            <a:avLst/>
          </a:prstGeom>
          <a:noFill/>
        </p:spPr>
        <p:txBody>
          <a:bodyPr wrap="square" rtlCol="0">
            <a:spAutoFit/>
          </a:bodyPr>
          <a:lstStyle/>
          <a:p>
            <a:pPr algn="ctr"/>
            <a:r>
              <a:rPr lang="en-US" sz="3200" b="1" dirty="0" smtClean="0">
                <a:solidFill>
                  <a:srgbClr val="002060"/>
                </a:solidFill>
              </a:rPr>
              <a:t>Stratford-upon-Avon is  William Shakespeare’s birthplace</a:t>
            </a:r>
            <a:endParaRPr lang="ru-RU" sz="3200" b="1" dirty="0" smtClean="0">
              <a:solidFill>
                <a:srgbClr val="002060"/>
              </a:solidFill>
            </a:endParaRPr>
          </a:p>
        </p:txBody>
      </p:sp>
      <p:grpSp>
        <p:nvGrpSpPr>
          <p:cNvPr id="15" name="Группа 14"/>
          <p:cNvGrpSpPr/>
          <p:nvPr/>
        </p:nvGrpSpPr>
        <p:grpSpPr>
          <a:xfrm>
            <a:off x="714348" y="1071546"/>
            <a:ext cx="6929486" cy="5214974"/>
            <a:chOff x="428596" y="1357298"/>
            <a:chExt cx="6215106" cy="4572032"/>
          </a:xfrm>
        </p:grpSpPr>
        <p:pic>
          <p:nvPicPr>
            <p:cNvPr id="9" name="Рисунок 8"/>
            <p:cNvPicPr/>
            <p:nvPr/>
          </p:nvPicPr>
          <p:blipFill>
            <a:blip r:embed="rId3" cstate="email"/>
            <a:srcRect/>
            <a:stretch>
              <a:fillRect/>
            </a:stretch>
          </p:blipFill>
          <p:spPr bwMode="auto">
            <a:xfrm>
              <a:off x="428596" y="1357298"/>
              <a:ext cx="6215106" cy="4572032"/>
            </a:xfrm>
            <a:prstGeom prst="rect">
              <a:avLst/>
            </a:prstGeom>
            <a:noFill/>
            <a:ln w="28575">
              <a:solidFill>
                <a:schemeClr val="bg1">
                  <a:lumMod val="75000"/>
                </a:schemeClr>
              </a:solidFill>
              <a:miter lim="800000"/>
              <a:headEnd/>
              <a:tailEnd/>
            </a:ln>
          </p:spPr>
        </p:pic>
        <p:sp>
          <p:nvSpPr>
            <p:cNvPr id="10" name="Прямоугольник 9"/>
            <p:cNvSpPr/>
            <p:nvPr/>
          </p:nvSpPr>
          <p:spPr>
            <a:xfrm>
              <a:off x="2071670" y="5429264"/>
              <a:ext cx="4500594" cy="461665"/>
            </a:xfrm>
            <a:prstGeom prst="rect">
              <a:avLst/>
            </a:prstGeom>
            <a:solidFill>
              <a:schemeClr val="bg2"/>
            </a:solidFill>
            <a:ln>
              <a:noFill/>
            </a:ln>
          </p:spPr>
          <p:txBody>
            <a:bodyPr wrap="square">
              <a:spAutoFit/>
            </a:bodyPr>
            <a:lstStyle/>
            <a:p>
              <a:r>
                <a:rPr lang="en-US" sz="2400" b="1" dirty="0" smtClean="0">
                  <a:solidFill>
                    <a:srgbClr val="002060"/>
                  </a:solidFill>
                </a:rPr>
                <a:t>William Shakespeare's Birthplace</a:t>
              </a:r>
              <a:endParaRPr lang="ru-RU" sz="2400" b="1" dirty="0">
                <a:solidFill>
                  <a:srgbClr val="002060"/>
                </a:solidFill>
              </a:endParaRPr>
            </a:p>
          </p:txBody>
        </p:sp>
      </p:grpSp>
      <p:sp>
        <p:nvSpPr>
          <p:cNvPr id="14" name="Скругленный прямоугольник 13">
            <a:hlinkClick r:id="rId4" action="ppaction://hlinksldjump"/>
          </p:cNvPr>
          <p:cNvSpPr/>
          <p:nvPr/>
        </p:nvSpPr>
        <p:spPr>
          <a:xfrm>
            <a:off x="7715272" y="71414"/>
            <a:ext cx="1357322" cy="500066"/>
          </a:xfrm>
          <a:prstGeom prst="roundRect">
            <a:avLst/>
          </a:prstGeom>
          <a:solidFill>
            <a:schemeClr val="accent1">
              <a:lumMod val="40000"/>
              <a:lumOff val="6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b="1" dirty="0" smtClean="0">
                <a:solidFill>
                  <a:schemeClr val="accent2"/>
                </a:solidFill>
              </a:rPr>
              <a:t>England</a:t>
            </a:r>
            <a:endParaRPr lang="ru-RU" sz="2400" b="1" dirty="0">
              <a:solidFill>
                <a:schemeClr val="accent2"/>
              </a:solidFill>
            </a:endParaRPr>
          </a:p>
        </p:txBody>
      </p:sp>
      <p:grpSp>
        <p:nvGrpSpPr>
          <p:cNvPr id="16" name="Группа 15"/>
          <p:cNvGrpSpPr/>
          <p:nvPr/>
        </p:nvGrpSpPr>
        <p:grpSpPr>
          <a:xfrm>
            <a:off x="642910" y="928670"/>
            <a:ext cx="6929486" cy="5214974"/>
            <a:chOff x="4786314" y="1357298"/>
            <a:chExt cx="4071966" cy="2714644"/>
          </a:xfrm>
        </p:grpSpPr>
        <p:pic>
          <p:nvPicPr>
            <p:cNvPr id="11" name="Рисунок 10"/>
            <p:cNvPicPr/>
            <p:nvPr/>
          </p:nvPicPr>
          <p:blipFill>
            <a:blip r:embed="rId5" cstate="email"/>
            <a:srcRect/>
            <a:stretch>
              <a:fillRect/>
            </a:stretch>
          </p:blipFill>
          <p:spPr bwMode="auto">
            <a:xfrm>
              <a:off x="4786314" y="1357298"/>
              <a:ext cx="4071966" cy="2714644"/>
            </a:xfrm>
            <a:prstGeom prst="rect">
              <a:avLst/>
            </a:prstGeom>
            <a:noFill/>
            <a:ln w="28575">
              <a:solidFill>
                <a:schemeClr val="bg1">
                  <a:lumMod val="75000"/>
                </a:schemeClr>
              </a:solidFill>
              <a:miter lim="800000"/>
              <a:headEnd/>
              <a:tailEnd/>
            </a:ln>
          </p:spPr>
        </p:pic>
        <p:sp>
          <p:nvSpPr>
            <p:cNvPr id="7169" name="Rectangle 1"/>
            <p:cNvSpPr>
              <a:spLocks noChangeArrowheads="1"/>
            </p:cNvSpPr>
            <p:nvPr/>
          </p:nvSpPr>
          <p:spPr bwMode="auto">
            <a:xfrm>
              <a:off x="7305056" y="3788775"/>
              <a:ext cx="1481786" cy="240319"/>
            </a:xfrm>
            <a:prstGeom prst="rect">
              <a:avLst/>
            </a:prstGeom>
            <a:solidFill>
              <a:schemeClr val="bg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Henley Street </a:t>
              </a:r>
              <a:endParaRPr kumimoji="0" lang="en-US" sz="2400" b="1" i="0" u="none" strike="noStrike" cap="none" normalizeH="0" baseline="0" dirty="0" smtClean="0">
                <a:ln>
                  <a:noFill/>
                </a:ln>
                <a:solidFill>
                  <a:srgbClr val="002060"/>
                </a:solidFill>
                <a:effectLst/>
                <a:latin typeface="Arial" pitchFamily="34" charset="0"/>
              </a:endParaRPr>
            </a:p>
          </p:txBody>
        </p:sp>
      </p:grpSp>
      <p:grpSp>
        <p:nvGrpSpPr>
          <p:cNvPr id="17" name="Группа 16"/>
          <p:cNvGrpSpPr/>
          <p:nvPr/>
        </p:nvGrpSpPr>
        <p:grpSpPr>
          <a:xfrm>
            <a:off x="642910" y="1000108"/>
            <a:ext cx="6929486" cy="5214974"/>
            <a:chOff x="428596" y="4357694"/>
            <a:chExt cx="3786214" cy="2643206"/>
          </a:xfrm>
        </p:grpSpPr>
        <p:pic>
          <p:nvPicPr>
            <p:cNvPr id="5" name="Рисунок 4"/>
            <p:cNvPicPr/>
            <p:nvPr/>
          </p:nvPicPr>
          <p:blipFill>
            <a:blip r:embed="rId6" cstate="email"/>
            <a:srcRect/>
            <a:stretch>
              <a:fillRect/>
            </a:stretch>
          </p:blipFill>
          <p:spPr bwMode="auto">
            <a:xfrm>
              <a:off x="428596" y="4357694"/>
              <a:ext cx="3786214" cy="2643206"/>
            </a:xfrm>
            <a:prstGeom prst="rect">
              <a:avLst/>
            </a:prstGeom>
            <a:noFill/>
            <a:ln w="28575">
              <a:solidFill>
                <a:schemeClr val="bg1">
                  <a:lumMod val="75000"/>
                </a:schemeClr>
              </a:solidFill>
              <a:miter lim="800000"/>
              <a:headEnd/>
              <a:tailEnd/>
            </a:ln>
          </p:spPr>
        </p:pic>
        <p:sp>
          <p:nvSpPr>
            <p:cNvPr id="13" name="Прямоугольник 12"/>
            <p:cNvSpPr/>
            <p:nvPr/>
          </p:nvSpPr>
          <p:spPr>
            <a:xfrm>
              <a:off x="2380253" y="6711234"/>
              <a:ext cx="1783004" cy="233995"/>
            </a:xfrm>
            <a:prstGeom prst="rect">
              <a:avLst/>
            </a:prstGeom>
            <a:solidFill>
              <a:schemeClr val="bg2"/>
            </a:solidFill>
          </p:spPr>
          <p:txBody>
            <a:bodyPr wrap="square">
              <a:spAutoFit/>
            </a:bodyPr>
            <a:lstStyle/>
            <a:p>
              <a:pPr algn="ctr"/>
              <a:r>
                <a:rPr lang="en-US" sz="2400" b="1" dirty="0" smtClean="0">
                  <a:solidFill>
                    <a:srgbClr val="002060"/>
                  </a:solidFill>
                </a:rPr>
                <a:t>Stratford-upon-Avon</a:t>
              </a:r>
              <a:r>
                <a:rPr lang="en-US" sz="2400" dirty="0" smtClean="0">
                  <a:solidFill>
                    <a:srgbClr val="002060"/>
                  </a:solidFill>
                </a:rPr>
                <a:t> </a:t>
              </a:r>
              <a:endParaRPr lang="ru-RU" sz="2400" dirty="0">
                <a:solidFill>
                  <a:srgbClr val="002060"/>
                </a:solidFill>
              </a:endParaRPr>
            </a:p>
          </p:txBody>
        </p:sp>
      </p:grpSp>
      <p:grpSp>
        <p:nvGrpSpPr>
          <p:cNvPr id="18" name="Группа 17"/>
          <p:cNvGrpSpPr/>
          <p:nvPr/>
        </p:nvGrpSpPr>
        <p:grpSpPr>
          <a:xfrm>
            <a:off x="642910" y="1071546"/>
            <a:ext cx="7000924" cy="5286411"/>
            <a:chOff x="5357818" y="4784338"/>
            <a:chExt cx="4071966" cy="2716628"/>
          </a:xfrm>
        </p:grpSpPr>
        <p:pic>
          <p:nvPicPr>
            <p:cNvPr id="7" name="Рисунок 6"/>
            <p:cNvPicPr/>
            <p:nvPr/>
          </p:nvPicPr>
          <p:blipFill>
            <a:blip r:embed="rId7" cstate="email"/>
            <a:srcRect/>
            <a:stretch>
              <a:fillRect/>
            </a:stretch>
          </p:blipFill>
          <p:spPr bwMode="auto">
            <a:xfrm>
              <a:off x="5357818" y="4784338"/>
              <a:ext cx="4071966" cy="2716628"/>
            </a:xfrm>
            <a:prstGeom prst="rect">
              <a:avLst/>
            </a:prstGeom>
            <a:noFill/>
            <a:ln w="28575">
              <a:solidFill>
                <a:schemeClr val="bg1">
                  <a:lumMod val="75000"/>
                </a:schemeClr>
              </a:solidFill>
              <a:miter lim="800000"/>
              <a:headEnd/>
              <a:tailEnd/>
            </a:ln>
          </p:spPr>
        </p:pic>
        <p:sp>
          <p:nvSpPr>
            <p:cNvPr id="12" name="Прямоугольник 11"/>
            <p:cNvSpPr/>
            <p:nvPr/>
          </p:nvSpPr>
          <p:spPr>
            <a:xfrm>
              <a:off x="6895193" y="7243988"/>
              <a:ext cx="2463151" cy="237245"/>
            </a:xfrm>
            <a:prstGeom prst="rect">
              <a:avLst/>
            </a:prstGeom>
            <a:solidFill>
              <a:schemeClr val="bg2"/>
            </a:solidFill>
          </p:spPr>
          <p:txBody>
            <a:bodyPr wrap="square">
              <a:spAutoFit/>
            </a:bodyPr>
            <a:lstStyle/>
            <a:p>
              <a:pPr algn="ctr"/>
              <a:r>
                <a:rPr lang="en-US" sz="2400" b="1" dirty="0" smtClean="0">
                  <a:solidFill>
                    <a:srgbClr val="002060"/>
                  </a:solidFill>
                </a:rPr>
                <a:t>William Shakespeare's School</a:t>
              </a:r>
              <a:endParaRPr lang="ru-RU" sz="2400" b="1" dirty="0">
                <a:solidFill>
                  <a:srgbClr val="002060"/>
                </a:solidFill>
              </a:endParaRPr>
            </a:p>
          </p:txBody>
        </p:sp>
      </p:grpSp>
      <p:sp>
        <p:nvSpPr>
          <p:cNvPr id="19" name="Стрелка вправо 18"/>
          <p:cNvSpPr/>
          <p:nvPr/>
        </p:nvSpPr>
        <p:spPr>
          <a:xfrm>
            <a:off x="8001024" y="2928934"/>
            <a:ext cx="918028" cy="2000264"/>
          </a:xfrm>
          <a:prstGeom prst="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1" name="Пятиугольник 20">
            <a:hlinkClick r:id="rId8" action="ppaction://hlinksldjump" highlightClick="1"/>
          </p:cNvPr>
          <p:cNvSpPr/>
          <p:nvPr/>
        </p:nvSpPr>
        <p:spPr>
          <a:xfrm>
            <a:off x="7786710" y="6000768"/>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p:split orient="vert"/>
  </p:transition>
  <p:timing>
    <p:tnLst>
      <p:par>
        <p:cTn id="1" dur="indefinite" restart="never" nodeType="tmRoot">
          <p:childTnLst>
            <p:seq concurrent="1" nextAc="seek">
              <p:cTn id="2" restart="whenNotActive" fill="hold" evtFilter="cancelBubble" nodeType="interactiveSeq">
                <p:stCondLst>
                  <p:cond evt="onClick" delay="0">
                    <p:tgtEl>
                      <p:spTgt spid="19"/>
                    </p:tgtEl>
                  </p:cond>
                </p:stCondLst>
                <p:endSync evt="end" delay="0">
                  <p:rtn val="all"/>
                </p:endSync>
                <p:childTnLst>
                  <p:par>
                    <p:cTn id="3" fill="hold">
                      <p:stCondLst>
                        <p:cond delay="0"/>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2000"/>
                                        <p:tgtEl>
                                          <p:spTgt spid="15"/>
                                        </p:tgtEl>
                                        <p:attrNameLst>
                                          <p:attrName>ppt_x</p:attrName>
                                        </p:attrNameLst>
                                      </p:cBhvr>
                                      <p:tavLst>
                                        <p:tav tm="0">
                                          <p:val>
                                            <p:strVal val="ppt_x"/>
                                          </p:val>
                                        </p:tav>
                                        <p:tav tm="100000">
                                          <p:val>
                                            <p:strVal val="1+ppt_w/2"/>
                                          </p:val>
                                        </p:tav>
                                      </p:tavLst>
                                    </p:anim>
                                    <p:anim calcmode="lin" valueType="num">
                                      <p:cBhvr additive="base">
                                        <p:cTn id="7" dur="2000"/>
                                        <p:tgtEl>
                                          <p:spTgt spid="15"/>
                                        </p:tgtEl>
                                        <p:attrNameLst>
                                          <p:attrName>ppt_y</p:attrName>
                                        </p:attrNameLst>
                                      </p:cBhvr>
                                      <p:tavLst>
                                        <p:tav tm="0">
                                          <p:val>
                                            <p:strVal val="ppt_y"/>
                                          </p:val>
                                        </p:tav>
                                        <p:tav tm="100000">
                                          <p:val>
                                            <p:strVal val="ppt_y"/>
                                          </p:val>
                                        </p:tav>
                                      </p:tavLst>
                                    </p:anim>
                                    <p:set>
                                      <p:cBhvr>
                                        <p:cTn id="8" dur="1" fill="hold">
                                          <p:stCondLst>
                                            <p:cond delay="1999"/>
                                          </p:stCondLst>
                                        </p:cTn>
                                        <p:tgtEl>
                                          <p:spTgt spid="15"/>
                                        </p:tgtEl>
                                        <p:attrNameLst>
                                          <p:attrName>style.visibility</p:attrName>
                                        </p:attrNameLst>
                                      </p:cBhvr>
                                      <p:to>
                                        <p:strVal val="hidden"/>
                                      </p:to>
                                    </p:set>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2000" fill="hold"/>
                                        <p:tgtEl>
                                          <p:spTgt spid="16"/>
                                        </p:tgtEl>
                                        <p:attrNameLst>
                                          <p:attrName>ppt_x</p:attrName>
                                        </p:attrNameLst>
                                      </p:cBhvr>
                                      <p:tavLst>
                                        <p:tav tm="0">
                                          <p:val>
                                            <p:strVal val="0-#ppt_w/2"/>
                                          </p:val>
                                        </p:tav>
                                        <p:tav tm="100000">
                                          <p:val>
                                            <p:strVal val="#ppt_x"/>
                                          </p:val>
                                        </p:tav>
                                      </p:tavLst>
                                    </p:anim>
                                    <p:anim calcmode="lin" valueType="num">
                                      <p:cBhvr additive="base">
                                        <p:cTn id="12" dur="20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2000"/>
                                        <p:tgtEl>
                                          <p:spTgt spid="16"/>
                                        </p:tgtEl>
                                        <p:attrNameLst>
                                          <p:attrName>ppt_x</p:attrName>
                                        </p:attrNameLst>
                                      </p:cBhvr>
                                      <p:tavLst>
                                        <p:tav tm="0">
                                          <p:val>
                                            <p:strVal val="ppt_x"/>
                                          </p:val>
                                        </p:tav>
                                        <p:tav tm="100000">
                                          <p:val>
                                            <p:strVal val="1+ppt_w/2"/>
                                          </p:val>
                                        </p:tav>
                                      </p:tavLst>
                                    </p:anim>
                                    <p:anim calcmode="lin" valueType="num">
                                      <p:cBhvr additive="base">
                                        <p:cTn id="17" dur="2000"/>
                                        <p:tgtEl>
                                          <p:spTgt spid="16"/>
                                        </p:tgtEl>
                                        <p:attrNameLst>
                                          <p:attrName>ppt_y</p:attrName>
                                        </p:attrNameLst>
                                      </p:cBhvr>
                                      <p:tavLst>
                                        <p:tav tm="0">
                                          <p:val>
                                            <p:strVal val="ppt_y"/>
                                          </p:val>
                                        </p:tav>
                                        <p:tav tm="100000">
                                          <p:val>
                                            <p:strVal val="ppt_y"/>
                                          </p:val>
                                        </p:tav>
                                      </p:tavLst>
                                    </p:anim>
                                    <p:set>
                                      <p:cBhvr>
                                        <p:cTn id="18" dur="1" fill="hold">
                                          <p:stCondLst>
                                            <p:cond delay="1999"/>
                                          </p:stCondLst>
                                        </p:cTn>
                                        <p:tgtEl>
                                          <p:spTgt spid="16"/>
                                        </p:tgtEl>
                                        <p:attrNameLst>
                                          <p:attrName>style.visibility</p:attrName>
                                        </p:attrNameLst>
                                      </p:cBhvr>
                                      <p:to>
                                        <p:strVal val="hidden"/>
                                      </p:to>
                                    </p:set>
                                  </p:childTnLst>
                                </p:cTn>
                              </p:par>
                              <p:par>
                                <p:cTn id="19" presetID="2" presetClass="entr" presetSubtype="8"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2000" fill="hold"/>
                                        <p:tgtEl>
                                          <p:spTgt spid="17"/>
                                        </p:tgtEl>
                                        <p:attrNameLst>
                                          <p:attrName>ppt_x</p:attrName>
                                        </p:attrNameLst>
                                      </p:cBhvr>
                                      <p:tavLst>
                                        <p:tav tm="0">
                                          <p:val>
                                            <p:strVal val="0-#ppt_w/2"/>
                                          </p:val>
                                        </p:tav>
                                        <p:tav tm="100000">
                                          <p:val>
                                            <p:strVal val="#ppt_x"/>
                                          </p:val>
                                        </p:tav>
                                      </p:tavLst>
                                    </p:anim>
                                    <p:anim calcmode="lin" valueType="num">
                                      <p:cBhvr additive="base">
                                        <p:cTn id="2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2" fill="hold" nodeType="clickEffect">
                                  <p:stCondLst>
                                    <p:cond delay="0"/>
                                  </p:stCondLst>
                                  <p:childTnLst>
                                    <p:anim calcmode="lin" valueType="num">
                                      <p:cBhvr additive="base">
                                        <p:cTn id="26" dur="2000"/>
                                        <p:tgtEl>
                                          <p:spTgt spid="17"/>
                                        </p:tgtEl>
                                        <p:attrNameLst>
                                          <p:attrName>ppt_x</p:attrName>
                                        </p:attrNameLst>
                                      </p:cBhvr>
                                      <p:tavLst>
                                        <p:tav tm="0">
                                          <p:val>
                                            <p:strVal val="ppt_x"/>
                                          </p:val>
                                        </p:tav>
                                        <p:tav tm="100000">
                                          <p:val>
                                            <p:strVal val="1+ppt_w/2"/>
                                          </p:val>
                                        </p:tav>
                                      </p:tavLst>
                                    </p:anim>
                                    <p:anim calcmode="lin" valueType="num">
                                      <p:cBhvr additive="base">
                                        <p:cTn id="27" dur="2000"/>
                                        <p:tgtEl>
                                          <p:spTgt spid="17"/>
                                        </p:tgtEl>
                                        <p:attrNameLst>
                                          <p:attrName>ppt_y</p:attrName>
                                        </p:attrNameLst>
                                      </p:cBhvr>
                                      <p:tavLst>
                                        <p:tav tm="0">
                                          <p:val>
                                            <p:strVal val="ppt_y"/>
                                          </p:val>
                                        </p:tav>
                                        <p:tav tm="100000">
                                          <p:val>
                                            <p:strVal val="ppt_y"/>
                                          </p:val>
                                        </p:tav>
                                      </p:tavLst>
                                    </p:anim>
                                    <p:set>
                                      <p:cBhvr>
                                        <p:cTn id="28" dur="1" fill="hold">
                                          <p:stCondLst>
                                            <p:cond delay="1999"/>
                                          </p:stCondLst>
                                        </p:cTn>
                                        <p:tgtEl>
                                          <p:spTgt spid="17"/>
                                        </p:tgtEl>
                                        <p:attrNameLst>
                                          <p:attrName>style.visibility</p:attrName>
                                        </p:attrNameLst>
                                      </p:cBhvr>
                                      <p:to>
                                        <p:strVal val="hidden"/>
                                      </p:to>
                                    </p:set>
                                  </p:childTnLst>
                                </p:cTn>
                              </p:par>
                              <p:par>
                                <p:cTn id="29" presetID="2" presetClass="entr" presetSubtype="8"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2000" fill="hold"/>
                                        <p:tgtEl>
                                          <p:spTgt spid="18"/>
                                        </p:tgtEl>
                                        <p:attrNameLst>
                                          <p:attrName>ppt_x</p:attrName>
                                        </p:attrNameLst>
                                      </p:cBhvr>
                                      <p:tavLst>
                                        <p:tav tm="0">
                                          <p:val>
                                            <p:strVal val="0-#ppt_w/2"/>
                                          </p:val>
                                        </p:tav>
                                        <p:tav tm="100000">
                                          <p:val>
                                            <p:strVal val="#ppt_x"/>
                                          </p:val>
                                        </p:tav>
                                      </p:tavLst>
                                    </p:anim>
                                    <p:anim calcmode="lin" valueType="num">
                                      <p:cBhvr additive="base">
                                        <p:cTn id="32" dur="20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2000"/>
                                        <p:tgtEl>
                                          <p:spTgt spid="21"/>
                                        </p:tgtEl>
                                      </p:cBhvr>
                                    </p:animEffect>
                                  </p:childTnLst>
                                </p:cTn>
                              </p:par>
                            </p:childTnLst>
                          </p:cTn>
                        </p:par>
                      </p:childTnLst>
                    </p:cTn>
                  </p:par>
                </p:childTnLst>
              </p:cTn>
              <p:nextCondLst>
                <p:cond evt="onClick" delay="0">
                  <p:tgtEl>
                    <p:spTgt spid="19"/>
                  </p:tgtEl>
                </p:cond>
              </p:nextCondLst>
            </p:seq>
          </p:childTnLst>
        </p:cTn>
      </p:par>
    </p:tnLst>
    <p:bldLst>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Группа 10"/>
          <p:cNvGrpSpPr/>
          <p:nvPr/>
        </p:nvGrpSpPr>
        <p:grpSpPr>
          <a:xfrm>
            <a:off x="251130" y="2285992"/>
            <a:ext cx="7749894" cy="3416320"/>
            <a:chOff x="251130" y="1785926"/>
            <a:chExt cx="7749894" cy="3416320"/>
          </a:xfrm>
        </p:grpSpPr>
        <p:pic>
          <p:nvPicPr>
            <p:cNvPr id="1026" name="Picture 2"/>
            <p:cNvPicPr>
              <a:picLocks noChangeAspect="1" noChangeArrowheads="1"/>
            </p:cNvPicPr>
            <p:nvPr/>
          </p:nvPicPr>
          <p:blipFill>
            <a:blip r:embed="rId2" cstate="email"/>
            <a:stretch>
              <a:fillRect/>
            </a:stretch>
          </p:blipFill>
          <p:spPr bwMode="auto">
            <a:xfrm>
              <a:off x="251130" y="1918742"/>
              <a:ext cx="4606622" cy="3081894"/>
            </a:xfrm>
            <a:prstGeom prst="roundRect">
              <a:avLst/>
            </a:prstGeom>
            <a:noFill/>
            <a:ln w="28575">
              <a:solidFill>
                <a:schemeClr val="bg1">
                  <a:lumMod val="75000"/>
                </a:schemeClr>
              </a:solidFill>
              <a:miter lim="800000"/>
              <a:headEnd/>
              <a:tailEnd/>
            </a:ln>
            <a:effectLst/>
          </p:spPr>
        </p:pic>
        <p:sp>
          <p:nvSpPr>
            <p:cNvPr id="3" name="Прямоугольник 2"/>
            <p:cNvSpPr/>
            <p:nvPr/>
          </p:nvSpPr>
          <p:spPr>
            <a:xfrm>
              <a:off x="5072066" y="1785926"/>
              <a:ext cx="2928958" cy="3416320"/>
            </a:xfrm>
            <a:prstGeom prst="rect">
              <a:avLst/>
            </a:prstGeom>
          </p:spPr>
          <p:txBody>
            <a:bodyPr wrap="square">
              <a:spAutoFit/>
            </a:bodyPr>
            <a:lstStyle/>
            <a:p>
              <a:r>
                <a:rPr lang="en-US" sz="2400" b="1" dirty="0" smtClean="0">
                  <a:solidFill>
                    <a:srgbClr val="002060"/>
                  </a:solidFill>
                </a:rPr>
                <a:t>It is one of the oldest theatres in London on the river Thames</a:t>
              </a:r>
              <a:r>
                <a:rPr lang="en-US" sz="2400" b="1" dirty="0" smtClean="0">
                  <a:solidFill>
                    <a:srgbClr val="002060"/>
                  </a:solidFill>
                  <a:latin typeface="Calibri" pitchFamily="34" charset="0"/>
                  <a:ea typeface="Times New Roman" pitchFamily="18" charset="0"/>
                  <a:cs typeface="Times New Roman" pitchFamily="18" charset="0"/>
                </a:rPr>
                <a:t> In the early 1590s, Shakespeare went to London. He set up his own</a:t>
              </a:r>
              <a:r>
                <a:rPr lang="en-US" sz="2400" b="1" dirty="0" smtClean="0">
                  <a:solidFill>
                    <a:srgbClr val="002060"/>
                  </a:solidFill>
                  <a:latin typeface="Calibri" pitchFamily="34" charset="0"/>
                  <a:ea typeface="Times New Roman" pitchFamily="18" charset="0"/>
                  <a:cs typeface="Arial" pitchFamily="34" charset="0"/>
                </a:rPr>
                <a:t> </a:t>
              </a:r>
              <a:r>
                <a:rPr lang="en-US" sz="2400" b="1" dirty="0" smtClean="0">
                  <a:solidFill>
                    <a:srgbClr val="002060"/>
                  </a:solidFill>
                  <a:latin typeface="Calibri" pitchFamily="34" charset="0"/>
                  <a:ea typeface="Times New Roman" pitchFamily="18" charset="0"/>
                  <a:cs typeface="Times New Roman" pitchFamily="18" charset="0"/>
                </a:rPr>
                <a:t>theatre, the Globe, where his company</a:t>
              </a:r>
              <a:r>
                <a:rPr lang="en-US" sz="2400" b="1" dirty="0" smtClean="0">
                  <a:solidFill>
                    <a:srgbClr val="002060"/>
                  </a:solidFill>
                  <a:latin typeface="Arial" pitchFamily="34" charset="0"/>
                </a:rPr>
                <a:t> </a:t>
              </a:r>
              <a:r>
                <a:rPr lang="en-US" sz="2400" b="1" dirty="0" smtClean="0">
                  <a:solidFill>
                    <a:srgbClr val="002060"/>
                  </a:solidFill>
                  <a:latin typeface="Calibri" pitchFamily="34" charset="0"/>
                  <a:ea typeface="Times New Roman" pitchFamily="18" charset="0"/>
                  <a:cs typeface="Times New Roman" pitchFamily="18" charset="0"/>
                </a:rPr>
                <a:t>performed </a:t>
              </a:r>
              <a:endParaRPr lang="ru-RU" sz="2400" b="1" dirty="0">
                <a:solidFill>
                  <a:srgbClr val="002060"/>
                </a:solidFill>
              </a:endParaRPr>
            </a:p>
          </p:txBody>
        </p:sp>
      </p:grpSp>
      <p:sp>
        <p:nvSpPr>
          <p:cNvPr id="10" name="Прямоугольник 9"/>
          <p:cNvSpPr/>
          <p:nvPr/>
        </p:nvSpPr>
        <p:spPr>
          <a:xfrm>
            <a:off x="357158" y="928670"/>
            <a:ext cx="8501122" cy="584775"/>
          </a:xfrm>
          <a:prstGeom prst="rect">
            <a:avLst/>
          </a:prstGeom>
        </p:spPr>
        <p:txBody>
          <a:bodyPr wrap="square">
            <a:spAutoFit/>
          </a:bodyPr>
          <a:lstStyle/>
          <a:p>
            <a:pPr algn="ctr"/>
            <a:r>
              <a:rPr lang="en-US" sz="3200" b="1" dirty="0" smtClean="0">
                <a:solidFill>
                  <a:srgbClr val="002060"/>
                </a:solidFill>
              </a:rPr>
              <a:t>The </a:t>
            </a:r>
            <a:r>
              <a:rPr lang="ru-RU" sz="3200" b="1" dirty="0" smtClean="0">
                <a:solidFill>
                  <a:srgbClr val="002060"/>
                </a:solidFill>
              </a:rPr>
              <a:t>G</a:t>
            </a:r>
            <a:r>
              <a:rPr lang="en-US" sz="3200" b="1" dirty="0" smtClean="0">
                <a:solidFill>
                  <a:srgbClr val="002060"/>
                </a:solidFill>
              </a:rPr>
              <a:t>lobe Theatre </a:t>
            </a:r>
            <a:r>
              <a:rPr lang="ru-RU" sz="2800" b="1" dirty="0" smtClean="0">
                <a:solidFill>
                  <a:srgbClr val="002060"/>
                </a:solidFill>
              </a:rPr>
              <a:t> </a:t>
            </a:r>
            <a:endParaRPr lang="ru-RU" sz="2800" dirty="0"/>
          </a:p>
        </p:txBody>
      </p:sp>
      <p:grpSp>
        <p:nvGrpSpPr>
          <p:cNvPr id="13" name="Группа 12"/>
          <p:cNvGrpSpPr/>
          <p:nvPr/>
        </p:nvGrpSpPr>
        <p:grpSpPr>
          <a:xfrm>
            <a:off x="357158" y="2428868"/>
            <a:ext cx="7715304" cy="3118426"/>
            <a:chOff x="-7160601" y="2214554"/>
            <a:chExt cx="7715304" cy="3118426"/>
          </a:xfrm>
        </p:grpSpPr>
        <p:pic>
          <p:nvPicPr>
            <p:cNvPr id="1027" name="Picture 3"/>
            <p:cNvPicPr>
              <a:picLocks noChangeAspect="1" noChangeArrowheads="1"/>
            </p:cNvPicPr>
            <p:nvPr/>
          </p:nvPicPr>
          <p:blipFill>
            <a:blip r:embed="rId3" cstate="email"/>
            <a:stretch>
              <a:fillRect/>
            </a:stretch>
          </p:blipFill>
          <p:spPr bwMode="auto">
            <a:xfrm>
              <a:off x="-7160601" y="2214554"/>
              <a:ext cx="4638017" cy="3000395"/>
            </a:xfrm>
            <a:prstGeom prst="roundRect">
              <a:avLst/>
            </a:prstGeom>
            <a:noFill/>
            <a:ln w="28575">
              <a:solidFill>
                <a:schemeClr val="bg1">
                  <a:lumMod val="75000"/>
                </a:schemeClr>
              </a:solidFill>
              <a:miter lim="800000"/>
              <a:headEnd/>
              <a:tailEnd/>
            </a:ln>
            <a:effectLst/>
          </p:spPr>
        </p:pic>
        <p:sp>
          <p:nvSpPr>
            <p:cNvPr id="12" name="Прямоугольник 11"/>
            <p:cNvSpPr/>
            <p:nvPr/>
          </p:nvSpPr>
          <p:spPr>
            <a:xfrm>
              <a:off x="-2445693" y="2285992"/>
              <a:ext cx="3000396" cy="3046988"/>
            </a:xfrm>
            <a:prstGeom prst="rect">
              <a:avLst/>
            </a:prstGeom>
          </p:spPr>
          <p:txBody>
            <a:bodyPr wrap="square">
              <a:spAutoFit/>
            </a:bodyPr>
            <a:lstStyle/>
            <a:p>
              <a:r>
                <a:rPr lang="en-US" sz="2400" b="1" dirty="0" smtClean="0">
                  <a:solidFill>
                    <a:srgbClr val="002060"/>
                  </a:solidFill>
                </a:rPr>
                <a:t>The company presents Shakespeare's works in a lively way so that today’s audiences can enjoy his plays as much as audiences did in the 16</a:t>
              </a:r>
              <a:r>
                <a:rPr lang="en-US" sz="2400" b="1" baseline="30000" dirty="0" smtClean="0">
                  <a:solidFill>
                    <a:srgbClr val="002060"/>
                  </a:solidFill>
                </a:rPr>
                <a:t>th</a:t>
              </a:r>
              <a:r>
                <a:rPr lang="en-US" sz="2400" b="1" dirty="0" smtClean="0">
                  <a:solidFill>
                    <a:srgbClr val="002060"/>
                  </a:solidFill>
                </a:rPr>
                <a:t> century</a:t>
              </a:r>
              <a:endParaRPr lang="ru-RU" sz="2400" dirty="0" smtClean="0"/>
            </a:p>
          </p:txBody>
        </p:sp>
      </p:grpSp>
      <p:grpSp>
        <p:nvGrpSpPr>
          <p:cNvPr id="14" name="Группа 13"/>
          <p:cNvGrpSpPr/>
          <p:nvPr/>
        </p:nvGrpSpPr>
        <p:grpSpPr>
          <a:xfrm>
            <a:off x="428596" y="2071678"/>
            <a:ext cx="7643866" cy="3416320"/>
            <a:chOff x="229943" y="6500810"/>
            <a:chExt cx="7643866" cy="3416320"/>
          </a:xfrm>
        </p:grpSpPr>
        <p:sp>
          <p:nvSpPr>
            <p:cNvPr id="5" name="Прямоугольник 4"/>
            <p:cNvSpPr/>
            <p:nvPr/>
          </p:nvSpPr>
          <p:spPr>
            <a:xfrm>
              <a:off x="5016289" y="6500810"/>
              <a:ext cx="2857520" cy="3416320"/>
            </a:xfrm>
            <a:prstGeom prst="rect">
              <a:avLst/>
            </a:prstGeom>
          </p:spPr>
          <p:txBody>
            <a:bodyPr wrap="square">
              <a:spAutoFit/>
            </a:bodyPr>
            <a:lstStyle/>
            <a:p>
              <a:r>
                <a:rPr lang="en-US" sz="2400" b="1" dirty="0" smtClean="0">
                  <a:solidFill>
                    <a:srgbClr val="002060"/>
                  </a:solidFill>
                </a:rPr>
                <a:t>The most famous and popular plays</a:t>
              </a:r>
            </a:p>
            <a:p>
              <a:r>
                <a:rPr lang="en-US" sz="2400" b="1" dirty="0" smtClean="0">
                  <a:solidFill>
                    <a:srgbClr val="002060"/>
                  </a:solidFill>
                </a:rPr>
                <a:t>nowadays are</a:t>
              </a:r>
              <a:r>
                <a:rPr lang="ru-RU" sz="2400" b="1" dirty="0" smtClean="0">
                  <a:solidFill>
                    <a:srgbClr val="002060"/>
                  </a:solidFill>
                </a:rPr>
                <a:t> «</a:t>
              </a:r>
              <a:r>
                <a:rPr lang="en-US" sz="2400" b="1" dirty="0" smtClean="0">
                  <a:solidFill>
                    <a:srgbClr val="002060"/>
                  </a:solidFill>
                </a:rPr>
                <a:t>Romeo and Juliet</a:t>
              </a:r>
              <a:r>
                <a:rPr lang="ru-RU" sz="2400" b="1" dirty="0" smtClean="0">
                  <a:solidFill>
                    <a:srgbClr val="002060"/>
                  </a:solidFill>
                </a:rPr>
                <a:t>» (1595), «</a:t>
              </a:r>
              <a:r>
                <a:rPr lang="en-US" sz="2400" b="1" dirty="0" smtClean="0">
                  <a:solidFill>
                    <a:srgbClr val="002060"/>
                  </a:solidFill>
                </a:rPr>
                <a:t>Hamlet</a:t>
              </a:r>
              <a:r>
                <a:rPr lang="ru-RU" sz="2400" b="1" dirty="0" smtClean="0">
                  <a:solidFill>
                    <a:srgbClr val="002060"/>
                  </a:solidFill>
                </a:rPr>
                <a:t>» (1601), «О</a:t>
              </a:r>
              <a:r>
                <a:rPr lang="en-US" sz="2400" b="1" dirty="0" err="1" smtClean="0">
                  <a:solidFill>
                    <a:srgbClr val="002060"/>
                  </a:solidFill>
                </a:rPr>
                <a:t>thello</a:t>
              </a:r>
              <a:r>
                <a:rPr lang="ru-RU" sz="2400" b="1" dirty="0" smtClean="0">
                  <a:solidFill>
                    <a:srgbClr val="002060"/>
                  </a:solidFill>
                </a:rPr>
                <a:t>» (1604), «</a:t>
              </a:r>
              <a:r>
                <a:rPr lang="en-US" sz="2400" b="1" dirty="0" smtClean="0">
                  <a:solidFill>
                    <a:srgbClr val="002060"/>
                  </a:solidFill>
                </a:rPr>
                <a:t>King Lear</a:t>
              </a:r>
              <a:r>
                <a:rPr lang="ru-RU" sz="2400" b="1" dirty="0" smtClean="0">
                  <a:solidFill>
                    <a:srgbClr val="002060"/>
                  </a:solidFill>
                </a:rPr>
                <a:t>» (1605), «М</a:t>
              </a:r>
              <a:r>
                <a:rPr lang="en-US" sz="2400" b="1" dirty="0" err="1" smtClean="0">
                  <a:solidFill>
                    <a:srgbClr val="002060"/>
                  </a:solidFill>
                </a:rPr>
                <a:t>acbeth</a:t>
              </a:r>
              <a:r>
                <a:rPr lang="ru-RU" sz="2400" b="1" dirty="0" smtClean="0">
                  <a:solidFill>
                    <a:srgbClr val="002060"/>
                  </a:solidFill>
                </a:rPr>
                <a:t>» (1606)</a:t>
              </a:r>
              <a:endParaRPr lang="ru-RU" sz="2400" b="1" dirty="0">
                <a:solidFill>
                  <a:srgbClr val="002060"/>
                </a:solidFill>
              </a:endParaRPr>
            </a:p>
          </p:txBody>
        </p:sp>
        <p:pic>
          <p:nvPicPr>
            <p:cNvPr id="1028" name="Picture 4"/>
            <p:cNvPicPr>
              <a:picLocks noChangeAspect="1" noChangeArrowheads="1"/>
            </p:cNvPicPr>
            <p:nvPr/>
          </p:nvPicPr>
          <p:blipFill>
            <a:blip r:embed="rId4" cstate="email"/>
            <a:stretch>
              <a:fillRect/>
            </a:stretch>
          </p:blipFill>
          <p:spPr bwMode="auto">
            <a:xfrm>
              <a:off x="229943" y="6786562"/>
              <a:ext cx="4714908" cy="3095550"/>
            </a:xfrm>
            <a:prstGeom prst="roundRect">
              <a:avLst/>
            </a:prstGeom>
            <a:noFill/>
            <a:ln w="28575">
              <a:solidFill>
                <a:schemeClr val="bg1">
                  <a:lumMod val="75000"/>
                </a:schemeClr>
              </a:solidFill>
              <a:miter lim="800000"/>
              <a:headEnd/>
              <a:tailEnd/>
            </a:ln>
            <a:effectLst/>
          </p:spPr>
        </p:pic>
      </p:grpSp>
      <p:sp>
        <p:nvSpPr>
          <p:cNvPr id="15" name="Пятиугольник 14">
            <a:hlinkClick r:id="" action="ppaction://hlinkshowjump?jump=nextslide" highlightClick="1"/>
          </p:cNvPr>
          <p:cNvSpPr/>
          <p:nvPr/>
        </p:nvSpPr>
        <p:spPr>
          <a:xfrm>
            <a:off x="7929586" y="6143644"/>
            <a:ext cx="1042416" cy="542350"/>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9" name="Стрелка вправо 8"/>
          <p:cNvSpPr/>
          <p:nvPr/>
        </p:nvSpPr>
        <p:spPr>
          <a:xfrm>
            <a:off x="8001024" y="2928934"/>
            <a:ext cx="918028" cy="2000264"/>
          </a:xfrm>
          <a:prstGeom prst="rightArrow">
            <a:avLst/>
          </a:prstGeom>
          <a:solidFill>
            <a:srgbClr val="FF7C80"/>
          </a:solidFill>
          <a:ln/>
          <a:effectLst>
            <a:glow rad="101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2530" name="Rectangle 2"/>
          <p:cNvSpPr>
            <a:spLocks noChangeArrowheads="1"/>
          </p:cNvSpPr>
          <p:nvPr/>
        </p:nvSpPr>
        <p:spPr bwMode="auto">
          <a:xfrm>
            <a:off x="0" y="43934"/>
            <a:ext cx="45717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split orient="vert"/>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2000"/>
                                        <p:tgtEl>
                                          <p:spTgt spid="11"/>
                                        </p:tgtEl>
                                        <p:attrNameLst>
                                          <p:attrName>ppt_x</p:attrName>
                                        </p:attrNameLst>
                                      </p:cBhvr>
                                      <p:tavLst>
                                        <p:tav tm="0">
                                          <p:val>
                                            <p:strVal val="ppt_x"/>
                                          </p:val>
                                        </p:tav>
                                        <p:tav tm="100000">
                                          <p:val>
                                            <p:strVal val="1+ppt_w/2"/>
                                          </p:val>
                                        </p:tav>
                                      </p:tavLst>
                                    </p:anim>
                                    <p:anim calcmode="lin" valueType="num">
                                      <p:cBhvr additive="base">
                                        <p:cTn id="7" dur="2000"/>
                                        <p:tgtEl>
                                          <p:spTgt spid="11"/>
                                        </p:tgtEl>
                                        <p:attrNameLst>
                                          <p:attrName>ppt_y</p:attrName>
                                        </p:attrNameLst>
                                      </p:cBhvr>
                                      <p:tavLst>
                                        <p:tav tm="0">
                                          <p:val>
                                            <p:strVal val="ppt_y"/>
                                          </p:val>
                                        </p:tav>
                                        <p:tav tm="100000">
                                          <p:val>
                                            <p:strVal val="ppt_y"/>
                                          </p:val>
                                        </p:tav>
                                      </p:tavLst>
                                    </p:anim>
                                    <p:set>
                                      <p:cBhvr>
                                        <p:cTn id="8" dur="1" fill="hold">
                                          <p:stCondLst>
                                            <p:cond delay="1999"/>
                                          </p:stCondLst>
                                        </p:cTn>
                                        <p:tgtEl>
                                          <p:spTgt spid="11"/>
                                        </p:tgtEl>
                                        <p:attrNameLst>
                                          <p:attrName>style.visibility</p:attrName>
                                        </p:attrNameLst>
                                      </p:cBhvr>
                                      <p:to>
                                        <p:strVal val="hidden"/>
                                      </p:to>
                                    </p:set>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2000"/>
                                        <p:tgtEl>
                                          <p:spTgt spid="13"/>
                                        </p:tgtEl>
                                        <p:attrNameLst>
                                          <p:attrName>ppt_x</p:attrName>
                                        </p:attrNameLst>
                                      </p:cBhvr>
                                      <p:tavLst>
                                        <p:tav tm="0">
                                          <p:val>
                                            <p:strVal val="ppt_x"/>
                                          </p:val>
                                        </p:tav>
                                        <p:tav tm="100000">
                                          <p:val>
                                            <p:strVal val="1+ppt_w/2"/>
                                          </p:val>
                                        </p:tav>
                                      </p:tavLst>
                                    </p:anim>
                                    <p:anim calcmode="lin" valueType="num">
                                      <p:cBhvr additive="base">
                                        <p:cTn id="17" dur="2000"/>
                                        <p:tgtEl>
                                          <p:spTgt spid="13"/>
                                        </p:tgtEl>
                                        <p:attrNameLst>
                                          <p:attrName>ppt_y</p:attrName>
                                        </p:attrNameLst>
                                      </p:cBhvr>
                                      <p:tavLst>
                                        <p:tav tm="0">
                                          <p:val>
                                            <p:strVal val="ppt_y"/>
                                          </p:val>
                                        </p:tav>
                                        <p:tav tm="100000">
                                          <p:val>
                                            <p:strVal val="ppt_y"/>
                                          </p:val>
                                        </p:tav>
                                      </p:tavLst>
                                    </p:anim>
                                    <p:set>
                                      <p:cBhvr>
                                        <p:cTn id="18" dur="1" fill="hold">
                                          <p:stCondLst>
                                            <p:cond delay="1999"/>
                                          </p:stCondLst>
                                        </p:cTn>
                                        <p:tgtEl>
                                          <p:spTgt spid="13"/>
                                        </p:tgtEl>
                                        <p:attrNameLst>
                                          <p:attrName>style.visibility</p:attrName>
                                        </p:attrNameLst>
                                      </p:cBhvr>
                                      <p:to>
                                        <p:strVal val="hidden"/>
                                      </p:to>
                                    </p:set>
                                  </p:childTnLst>
                                </p:cTn>
                              </p:par>
                              <p:par>
                                <p:cTn id="19" presetID="2" presetClass="entr" presetSubtype="8"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2000" fill="hold"/>
                                        <p:tgtEl>
                                          <p:spTgt spid="14"/>
                                        </p:tgtEl>
                                        <p:attrNameLst>
                                          <p:attrName>ppt_x</p:attrName>
                                        </p:attrNameLst>
                                      </p:cBhvr>
                                      <p:tavLst>
                                        <p:tav tm="0">
                                          <p:val>
                                            <p:strVal val="0-#ppt_w/2"/>
                                          </p:val>
                                        </p:tav>
                                        <p:tav tm="100000">
                                          <p:val>
                                            <p:strVal val="#ppt_x"/>
                                          </p:val>
                                        </p:tav>
                                      </p:tavLst>
                                    </p:anim>
                                    <p:anim calcmode="lin" valueType="num">
                                      <p:cBhvr additive="base">
                                        <p:cTn id="22" dur="2000" fill="hold"/>
                                        <p:tgtEl>
                                          <p:spTgt spid="14"/>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2000"/>
                                        <p:tgtEl>
                                          <p:spTgt spid="15"/>
                                        </p:tgtEl>
                                      </p:cBhvr>
                                    </p:animEffect>
                                  </p:childTnLst>
                                </p:cTn>
                              </p:par>
                            </p:childTnLst>
                          </p:cTn>
                        </p:par>
                      </p:childTnLst>
                    </p:cTn>
                  </p:par>
                </p:childTnLst>
              </p:cTn>
              <p:nextCondLst>
                <p:cond evt="onClick" delay="0">
                  <p:tgtEl>
                    <p:spTgt spid="9"/>
                  </p:tgtEl>
                </p:cond>
              </p:nextCondLst>
            </p:seq>
          </p:childTnLst>
        </p:cTn>
      </p:par>
    </p:tnLst>
    <p:bldLst>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srcRect/>
          <a:stretch>
            <a:fillRect/>
          </a:stretch>
        </p:blipFill>
        <p:spPr bwMode="auto">
          <a:xfrm>
            <a:off x="428596" y="3786190"/>
            <a:ext cx="2652717" cy="2891587"/>
          </a:xfrm>
          <a:prstGeom prst="roundRect">
            <a:avLst/>
          </a:prstGeom>
          <a:noFill/>
          <a:ln w="28575">
            <a:solidFill>
              <a:schemeClr val="bg1">
                <a:lumMod val="75000"/>
              </a:schemeClr>
            </a:solidFill>
            <a:miter lim="800000"/>
            <a:headEnd/>
            <a:tailEnd/>
          </a:ln>
          <a:effectLst/>
        </p:spPr>
      </p:pic>
      <p:pic>
        <p:nvPicPr>
          <p:cNvPr id="4" name="Picture 3"/>
          <p:cNvPicPr>
            <a:picLocks noChangeAspect="1" noChangeArrowheads="1"/>
          </p:cNvPicPr>
          <p:nvPr/>
        </p:nvPicPr>
        <p:blipFill>
          <a:blip r:embed="rId3" cstate="email"/>
          <a:srcRect/>
          <a:stretch>
            <a:fillRect/>
          </a:stretch>
        </p:blipFill>
        <p:spPr bwMode="auto">
          <a:xfrm>
            <a:off x="357158" y="857232"/>
            <a:ext cx="4222780" cy="2714644"/>
          </a:xfrm>
          <a:prstGeom prst="roundRect">
            <a:avLst/>
          </a:prstGeom>
          <a:noFill/>
          <a:ln w="28575">
            <a:solidFill>
              <a:schemeClr val="bg1">
                <a:lumMod val="75000"/>
              </a:schemeClr>
            </a:solidFill>
            <a:miter lim="800000"/>
            <a:headEnd/>
            <a:tailEnd/>
          </a:ln>
          <a:effectLst/>
        </p:spPr>
      </p:pic>
      <p:pic>
        <p:nvPicPr>
          <p:cNvPr id="5" name="Picture 4"/>
          <p:cNvPicPr>
            <a:picLocks noChangeAspect="1" noChangeArrowheads="1"/>
          </p:cNvPicPr>
          <p:nvPr/>
        </p:nvPicPr>
        <p:blipFill>
          <a:blip r:embed="rId4" cstate="email"/>
          <a:srcRect/>
          <a:stretch>
            <a:fillRect/>
          </a:stretch>
        </p:blipFill>
        <p:spPr bwMode="auto">
          <a:xfrm>
            <a:off x="4929190" y="857232"/>
            <a:ext cx="3857652" cy="2764651"/>
          </a:xfrm>
          <a:prstGeom prst="roundRect">
            <a:avLst/>
          </a:prstGeom>
          <a:noFill/>
          <a:ln w="9525">
            <a:solidFill>
              <a:schemeClr val="bg1">
                <a:lumMod val="75000"/>
              </a:schemeClr>
            </a:solidFill>
            <a:miter lim="800000"/>
            <a:headEnd/>
            <a:tailEnd/>
          </a:ln>
          <a:effectLst/>
        </p:spPr>
      </p:pic>
      <p:sp>
        <p:nvSpPr>
          <p:cNvPr id="7" name="Прямоугольник 6"/>
          <p:cNvSpPr/>
          <p:nvPr/>
        </p:nvSpPr>
        <p:spPr>
          <a:xfrm>
            <a:off x="3286116" y="3714752"/>
            <a:ext cx="5857884" cy="3416320"/>
          </a:xfrm>
          <a:prstGeom prst="rect">
            <a:avLst/>
          </a:prstGeom>
        </p:spPr>
        <p:txBody>
          <a:bodyPr wrap="square">
            <a:spAutoFit/>
          </a:bodyPr>
          <a:lstStyle/>
          <a:p>
            <a:pPr algn="just"/>
            <a:r>
              <a:rPr lang="en-US" sz="2400" b="1" dirty="0" smtClean="0">
                <a:solidFill>
                  <a:srgbClr val="002060"/>
                </a:solidFill>
              </a:rPr>
              <a:t>Jane Austen spent her short life in Hampshire, near the south coast of England. Her famous novels are "Sense and Sensibility" (1811), "Pride and Prejudice" (1813), "Emma" (1815), Northanger Abbey" (1818) and "Persuasion" (1818).</a:t>
            </a:r>
            <a:r>
              <a:rPr lang="en-US" sz="2400" dirty="0" smtClean="0"/>
              <a:t> </a:t>
            </a:r>
            <a:r>
              <a:rPr lang="en-US" sz="2400" b="1" dirty="0" smtClean="0">
                <a:solidFill>
                  <a:srgbClr val="002060"/>
                </a:solidFill>
              </a:rPr>
              <a:t>These novels describe the everyday life of people in the upper-middle class circles </a:t>
            </a:r>
            <a:endParaRPr lang="ru-RU" sz="2400" b="1" dirty="0" smtClean="0">
              <a:solidFill>
                <a:srgbClr val="002060"/>
              </a:solidFill>
            </a:endParaRPr>
          </a:p>
          <a:p>
            <a:pPr algn="just"/>
            <a:r>
              <a:rPr lang="ru-RU" sz="2400" b="1" dirty="0" smtClean="0">
                <a:solidFill>
                  <a:srgbClr val="002060"/>
                </a:solidFill>
              </a:rPr>
              <a:t>. </a:t>
            </a:r>
            <a:endParaRPr lang="ru-RU" sz="2400" b="1" dirty="0">
              <a:solidFill>
                <a:srgbClr val="002060"/>
              </a:solidFill>
            </a:endParaRPr>
          </a:p>
        </p:txBody>
      </p:sp>
      <p:sp>
        <p:nvSpPr>
          <p:cNvPr id="8" name="Прямоугольник 7"/>
          <p:cNvSpPr/>
          <p:nvPr/>
        </p:nvSpPr>
        <p:spPr>
          <a:xfrm>
            <a:off x="785786" y="0"/>
            <a:ext cx="7929618" cy="584775"/>
          </a:xfrm>
          <a:prstGeom prst="rect">
            <a:avLst/>
          </a:prstGeom>
        </p:spPr>
        <p:txBody>
          <a:bodyPr wrap="square">
            <a:spAutoFit/>
          </a:bodyPr>
          <a:lstStyle/>
          <a:p>
            <a:r>
              <a:rPr lang="en-US" sz="3200" b="1" dirty="0" smtClean="0">
                <a:solidFill>
                  <a:srgbClr val="002060"/>
                </a:solidFill>
              </a:rPr>
              <a:t>The House-Museum of Jane Austen in Bath</a:t>
            </a:r>
            <a:endParaRPr lang="ru-RU" sz="3200" b="1" dirty="0">
              <a:solidFill>
                <a:srgbClr val="002060"/>
              </a:solidFill>
            </a:endParaRPr>
          </a:p>
        </p:txBody>
      </p:sp>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Группа 11"/>
          <p:cNvGrpSpPr/>
          <p:nvPr/>
        </p:nvGrpSpPr>
        <p:grpSpPr>
          <a:xfrm>
            <a:off x="357158" y="1138758"/>
            <a:ext cx="8261837" cy="5719242"/>
            <a:chOff x="571440" y="928670"/>
            <a:chExt cx="8261837" cy="5719242"/>
          </a:xfrm>
        </p:grpSpPr>
        <p:pic>
          <p:nvPicPr>
            <p:cNvPr id="2" name="Picture 2"/>
            <p:cNvPicPr>
              <a:picLocks noChangeAspect="1" noChangeArrowheads="1"/>
            </p:cNvPicPr>
            <p:nvPr/>
          </p:nvPicPr>
          <p:blipFill>
            <a:blip r:embed="rId2" cstate="email"/>
            <a:stretch>
              <a:fillRect/>
            </a:stretch>
          </p:blipFill>
          <p:spPr bwMode="auto">
            <a:xfrm>
              <a:off x="571440" y="928670"/>
              <a:ext cx="3848463" cy="4929222"/>
            </a:xfrm>
            <a:prstGeom prst="roundRect">
              <a:avLst/>
            </a:prstGeom>
            <a:noFill/>
            <a:ln w="28575">
              <a:solidFill>
                <a:schemeClr val="bg1">
                  <a:lumMod val="75000"/>
                </a:schemeClr>
              </a:solidFill>
              <a:miter lim="800000"/>
              <a:headEnd/>
              <a:tailEnd/>
            </a:ln>
            <a:effectLst/>
          </p:spPr>
        </p:pic>
        <p:sp>
          <p:nvSpPr>
            <p:cNvPr id="3" name="Скругленный прямоугольник 2"/>
            <p:cNvSpPr/>
            <p:nvPr/>
          </p:nvSpPr>
          <p:spPr>
            <a:xfrm>
              <a:off x="571440" y="6147846"/>
              <a:ext cx="4214842" cy="500066"/>
            </a:xfrm>
            <a:prstGeom prst="roundRect">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2060"/>
                  </a:solidFill>
                </a:rPr>
                <a:t>Emily ,</a:t>
              </a:r>
              <a:r>
                <a:rPr lang="ru-RU" sz="2400" b="1" dirty="0" smtClean="0">
                  <a:solidFill>
                    <a:srgbClr val="002060"/>
                  </a:solidFill>
                </a:rPr>
                <a:t> </a:t>
              </a:r>
              <a:r>
                <a:rPr lang="en-US" sz="2400" b="1" dirty="0" smtClean="0">
                  <a:solidFill>
                    <a:srgbClr val="002060"/>
                  </a:solidFill>
                </a:rPr>
                <a:t>Anne,</a:t>
              </a:r>
              <a:r>
                <a:rPr lang="ru-RU" sz="2400" b="1" dirty="0" smtClean="0">
                  <a:solidFill>
                    <a:srgbClr val="002060"/>
                  </a:solidFill>
                </a:rPr>
                <a:t> </a:t>
              </a:r>
              <a:r>
                <a:rPr lang="en-US" sz="2400" b="1" dirty="0" smtClean="0">
                  <a:solidFill>
                    <a:srgbClr val="002060"/>
                  </a:solidFill>
                </a:rPr>
                <a:t>Charlotte Bronte</a:t>
              </a:r>
            </a:p>
          </p:txBody>
        </p:sp>
        <p:pic>
          <p:nvPicPr>
            <p:cNvPr id="5" name="Picture 2"/>
            <p:cNvPicPr>
              <a:picLocks noChangeAspect="1" noChangeArrowheads="1"/>
            </p:cNvPicPr>
            <p:nvPr/>
          </p:nvPicPr>
          <p:blipFill>
            <a:blip r:embed="rId3" cstate="email"/>
            <a:srcRect/>
            <a:stretch>
              <a:fillRect/>
            </a:stretch>
          </p:blipFill>
          <p:spPr bwMode="auto">
            <a:xfrm>
              <a:off x="4786282" y="928670"/>
              <a:ext cx="4046995" cy="4929222"/>
            </a:xfrm>
            <a:prstGeom prst="roundRect">
              <a:avLst/>
            </a:prstGeom>
            <a:noFill/>
            <a:ln w="28575">
              <a:solidFill>
                <a:schemeClr val="bg1">
                  <a:lumMod val="75000"/>
                </a:schemeClr>
              </a:solidFill>
              <a:miter lim="800000"/>
              <a:headEnd/>
              <a:tailEnd/>
            </a:ln>
            <a:effectLst/>
          </p:spPr>
        </p:pic>
        <p:sp>
          <p:nvSpPr>
            <p:cNvPr id="6" name="Скругленный прямоугольник 5"/>
            <p:cNvSpPr/>
            <p:nvPr/>
          </p:nvSpPr>
          <p:spPr>
            <a:xfrm>
              <a:off x="5572100" y="6143644"/>
              <a:ext cx="2571768" cy="504268"/>
            </a:xfrm>
            <a:prstGeom prst="roundRect">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2060"/>
                  </a:solidFill>
                </a:rPr>
                <a:t>Geoffrey</a:t>
              </a:r>
              <a:r>
                <a:rPr lang="ru-RU" sz="2400" b="1" dirty="0" smtClean="0">
                  <a:solidFill>
                    <a:srgbClr val="002060"/>
                  </a:solidFill>
                </a:rPr>
                <a:t> </a:t>
              </a:r>
              <a:r>
                <a:rPr lang="en-US" sz="2400" b="1" dirty="0" smtClean="0">
                  <a:solidFill>
                    <a:srgbClr val="002060"/>
                  </a:solidFill>
                </a:rPr>
                <a:t>Chaucer</a:t>
              </a:r>
              <a:endParaRPr lang="ru-RU" sz="2400" b="1" dirty="0">
                <a:solidFill>
                  <a:srgbClr val="002060"/>
                </a:solidFill>
              </a:endParaRPr>
            </a:p>
          </p:txBody>
        </p:sp>
      </p:grpSp>
      <p:sp>
        <p:nvSpPr>
          <p:cNvPr id="11" name="TextBox 10"/>
          <p:cNvSpPr txBox="1"/>
          <p:nvPr/>
        </p:nvSpPr>
        <p:spPr>
          <a:xfrm>
            <a:off x="0" y="0"/>
            <a:ext cx="8929719" cy="1077218"/>
          </a:xfrm>
          <a:prstGeom prst="rect">
            <a:avLst/>
          </a:prstGeom>
          <a:noFill/>
        </p:spPr>
        <p:txBody>
          <a:bodyPr wrap="square" rtlCol="0">
            <a:spAutoFit/>
          </a:bodyPr>
          <a:lstStyle/>
          <a:p>
            <a:pPr algn="ctr"/>
            <a:r>
              <a:rPr lang="ru-RU" sz="3200" b="1" dirty="0" smtClean="0">
                <a:solidFill>
                  <a:srgbClr val="002060"/>
                </a:solidFill>
              </a:rPr>
              <a:t>  </a:t>
            </a:r>
            <a:r>
              <a:rPr lang="en-US" sz="3200" b="1" dirty="0" smtClean="0">
                <a:solidFill>
                  <a:srgbClr val="002060"/>
                </a:solidFill>
              </a:rPr>
              <a:t>England produced and inspired these celebrated  writers</a:t>
            </a:r>
            <a:r>
              <a:rPr lang="ru-RU" sz="3200" b="1" dirty="0" smtClean="0">
                <a:solidFill>
                  <a:srgbClr val="002060"/>
                </a:solidFill>
              </a:rPr>
              <a:t> </a:t>
            </a:r>
            <a:endParaRPr lang="ru-RU" sz="3200" b="1" dirty="0">
              <a:solidFill>
                <a:srgbClr val="002060"/>
              </a:solidFill>
            </a:endParaRPr>
          </a:p>
        </p:txBody>
      </p:sp>
      <p:grpSp>
        <p:nvGrpSpPr>
          <p:cNvPr id="13" name="Группа 12"/>
          <p:cNvGrpSpPr/>
          <p:nvPr/>
        </p:nvGrpSpPr>
        <p:grpSpPr>
          <a:xfrm>
            <a:off x="500034" y="1071546"/>
            <a:ext cx="8038028" cy="5786454"/>
            <a:chOff x="357158" y="7215238"/>
            <a:chExt cx="8109161" cy="5786454"/>
          </a:xfrm>
        </p:grpSpPr>
        <p:sp>
          <p:nvSpPr>
            <p:cNvPr id="8" name="Скругленный прямоугольник 7"/>
            <p:cNvSpPr/>
            <p:nvPr/>
          </p:nvSpPr>
          <p:spPr>
            <a:xfrm>
              <a:off x="933720" y="12501626"/>
              <a:ext cx="2928958" cy="500066"/>
            </a:xfrm>
            <a:prstGeom prst="roundRect">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rgbClr val="002060"/>
                  </a:solidFill>
                </a:rPr>
                <a:t>Percy </a:t>
              </a:r>
              <a:r>
                <a:rPr lang="en-US" sz="2400" b="1" dirty="0" err="1" smtClean="0">
                  <a:solidFill>
                    <a:srgbClr val="002060"/>
                  </a:solidFill>
                </a:rPr>
                <a:t>Bisshe</a:t>
              </a:r>
              <a:r>
                <a:rPr lang="en-US" sz="2400" b="1" dirty="0" smtClean="0">
                  <a:solidFill>
                    <a:srgbClr val="002060"/>
                  </a:solidFill>
                </a:rPr>
                <a:t> Shelley</a:t>
              </a:r>
            </a:p>
          </p:txBody>
        </p:sp>
        <p:sp>
          <p:nvSpPr>
            <p:cNvPr id="10" name="Скругленный прямоугольник 9"/>
            <p:cNvSpPr/>
            <p:nvPr/>
          </p:nvSpPr>
          <p:spPr>
            <a:xfrm>
              <a:off x="5185861" y="12501626"/>
              <a:ext cx="3000396" cy="500066"/>
            </a:xfrm>
            <a:prstGeom prst="roundRect">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2060"/>
                  </a:solidFill>
                </a:rPr>
                <a:t>William Wordsworth </a:t>
              </a:r>
              <a:endParaRPr lang="ru-RU" sz="2400" b="1" dirty="0">
                <a:solidFill>
                  <a:srgbClr val="002060"/>
                </a:solidFill>
              </a:endParaRPr>
            </a:p>
          </p:txBody>
        </p:sp>
        <p:pic>
          <p:nvPicPr>
            <p:cNvPr id="1026" name="Picture 2"/>
            <p:cNvPicPr>
              <a:picLocks noChangeAspect="1" noChangeArrowheads="1"/>
            </p:cNvPicPr>
            <p:nvPr/>
          </p:nvPicPr>
          <p:blipFill>
            <a:blip r:embed="rId4" cstate="email"/>
            <a:srcRect/>
            <a:stretch>
              <a:fillRect/>
            </a:stretch>
          </p:blipFill>
          <p:spPr bwMode="auto">
            <a:xfrm>
              <a:off x="357158" y="7215238"/>
              <a:ext cx="3933376" cy="4973826"/>
            </a:xfrm>
            <a:prstGeom prst="roundRect">
              <a:avLst/>
            </a:prstGeom>
            <a:noFill/>
            <a:ln w="28575">
              <a:solidFill>
                <a:schemeClr val="bg1">
                  <a:lumMod val="75000"/>
                </a:schemeClr>
              </a:solidFill>
              <a:miter lim="800000"/>
              <a:headEnd/>
              <a:tailEnd/>
            </a:ln>
            <a:effectLst/>
          </p:spPr>
        </p:pic>
        <p:pic>
          <p:nvPicPr>
            <p:cNvPr id="19" name="Picture 3"/>
            <p:cNvPicPr>
              <a:picLocks noChangeAspect="1" noChangeArrowheads="1"/>
            </p:cNvPicPr>
            <p:nvPr/>
          </p:nvPicPr>
          <p:blipFill>
            <a:blip r:embed="rId5" cstate="email"/>
            <a:stretch>
              <a:fillRect/>
            </a:stretch>
          </p:blipFill>
          <p:spPr bwMode="auto">
            <a:xfrm>
              <a:off x="4537229" y="7215238"/>
              <a:ext cx="3929090" cy="5000660"/>
            </a:xfrm>
            <a:prstGeom prst="roundRect">
              <a:avLst/>
            </a:prstGeom>
            <a:noFill/>
            <a:ln w="28575">
              <a:solidFill>
                <a:schemeClr val="bg1">
                  <a:lumMod val="75000"/>
                </a:schemeClr>
              </a:solidFill>
              <a:miter lim="800000"/>
              <a:headEnd/>
              <a:tailEnd/>
            </a:ln>
            <a:effectLst/>
          </p:spPr>
        </p:pic>
      </p:gr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55" presetClass="exit" presetSubtype="0" fill="hold" nodeType="withEffect">
                                  <p:stCondLst>
                                    <p:cond delay="0"/>
                                  </p:stCondLst>
                                  <p:childTnLst>
                                    <p:anim calcmode="lin" valueType="num">
                                      <p:cBhvr>
                                        <p:cTn id="9" dur="2000"/>
                                        <p:tgtEl>
                                          <p:spTgt spid="12"/>
                                        </p:tgtEl>
                                        <p:attrNameLst>
                                          <p:attrName>ppt_w</p:attrName>
                                        </p:attrNameLst>
                                      </p:cBhvr>
                                      <p:tavLst>
                                        <p:tav tm="0">
                                          <p:val>
                                            <p:strVal val="ppt_w"/>
                                          </p:val>
                                        </p:tav>
                                        <p:tav tm="100000">
                                          <p:val>
                                            <p:strVal val="ppt_w*0.70"/>
                                          </p:val>
                                        </p:tav>
                                      </p:tavLst>
                                    </p:anim>
                                    <p:anim calcmode="lin" valueType="num">
                                      <p:cBhvr>
                                        <p:cTn id="10" dur="2000"/>
                                        <p:tgtEl>
                                          <p:spTgt spid="12"/>
                                        </p:tgtEl>
                                        <p:attrNameLst>
                                          <p:attrName>ppt_h</p:attrName>
                                        </p:attrNameLst>
                                      </p:cBhvr>
                                      <p:tavLst>
                                        <p:tav tm="0">
                                          <p:val>
                                            <p:strVal val="ppt_h"/>
                                          </p:val>
                                        </p:tav>
                                        <p:tav tm="100000">
                                          <p:val>
                                            <p:strVal val="ppt_h"/>
                                          </p:val>
                                        </p:tav>
                                      </p:tavLst>
                                    </p:anim>
                                    <p:animEffect transition="out" filter="fade">
                                      <p:cBhvr>
                                        <p:cTn id="11" dur="2000"/>
                                        <p:tgtEl>
                                          <p:spTgt spid="12"/>
                                        </p:tgtEl>
                                      </p:cBhvr>
                                    </p:animEffect>
                                    <p:set>
                                      <p:cBhvr>
                                        <p:cTn id="12" dur="1" fill="hold">
                                          <p:stCondLst>
                                            <p:cond delay="1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Группа 8"/>
          <p:cNvGrpSpPr/>
          <p:nvPr/>
        </p:nvGrpSpPr>
        <p:grpSpPr>
          <a:xfrm>
            <a:off x="357158" y="642918"/>
            <a:ext cx="8358246" cy="5962391"/>
            <a:chOff x="357158" y="500042"/>
            <a:chExt cx="8358246" cy="5962391"/>
          </a:xfrm>
        </p:grpSpPr>
        <p:pic>
          <p:nvPicPr>
            <p:cNvPr id="2050" name="Picture 2"/>
            <p:cNvPicPr>
              <a:picLocks noChangeAspect="1" noChangeArrowheads="1"/>
            </p:cNvPicPr>
            <p:nvPr/>
          </p:nvPicPr>
          <p:blipFill>
            <a:blip r:embed="rId2" cstate="email"/>
            <a:srcRect/>
            <a:stretch>
              <a:fillRect/>
            </a:stretch>
          </p:blipFill>
          <p:spPr bwMode="auto">
            <a:xfrm>
              <a:off x="357158" y="500042"/>
              <a:ext cx="3963380" cy="5214974"/>
            </a:xfrm>
            <a:prstGeom prst="roundRect">
              <a:avLst/>
            </a:prstGeom>
            <a:noFill/>
            <a:ln w="28575">
              <a:solidFill>
                <a:schemeClr val="bg1">
                  <a:lumMod val="75000"/>
                </a:schemeClr>
              </a:solidFill>
              <a:miter lim="800000"/>
              <a:headEnd/>
              <a:tailEnd/>
            </a:ln>
            <a:effectLst/>
          </p:spPr>
        </p:pic>
        <p:sp>
          <p:nvSpPr>
            <p:cNvPr id="6" name="Прямоугольник 5"/>
            <p:cNvSpPr/>
            <p:nvPr/>
          </p:nvSpPr>
          <p:spPr>
            <a:xfrm>
              <a:off x="5286380" y="2143116"/>
              <a:ext cx="3429024" cy="3785652"/>
            </a:xfrm>
            <a:prstGeom prst="rect">
              <a:avLst/>
            </a:prstGeom>
          </p:spPr>
          <p:txBody>
            <a:bodyPr wrap="square">
              <a:spAutoFit/>
            </a:bodyPr>
            <a:lstStyle/>
            <a:p>
              <a:r>
                <a:rPr lang="en-US" sz="2400" dirty="0" smtClean="0">
                  <a:solidFill>
                    <a:srgbClr val="002060"/>
                  </a:solidFill>
                </a:rPr>
                <a:t> </a:t>
              </a:r>
              <a:r>
                <a:rPr lang="en-US" sz="2400" b="1" dirty="0" smtClean="0">
                  <a:solidFill>
                    <a:srgbClr val="002060"/>
                  </a:solidFill>
                </a:rPr>
                <a:t>Charles Dickens was the most popular novelist in the English language in the nineteenth century.</a:t>
              </a:r>
            </a:p>
            <a:p>
              <a:r>
                <a:rPr lang="en-US" sz="2400" b="1" dirty="0" smtClean="0">
                  <a:solidFill>
                    <a:srgbClr val="002060"/>
                  </a:solidFill>
                </a:rPr>
                <a:t>His popular works are “The </a:t>
              </a:r>
              <a:r>
                <a:rPr lang="en-US" sz="2400" b="1" dirty="0" err="1" smtClean="0">
                  <a:solidFill>
                    <a:srgbClr val="002060"/>
                  </a:solidFill>
                </a:rPr>
                <a:t>Picwick</a:t>
              </a:r>
              <a:r>
                <a:rPr lang="en-US" sz="2400" b="1" dirty="0" smtClean="0">
                  <a:solidFill>
                    <a:srgbClr val="002060"/>
                  </a:solidFill>
                </a:rPr>
                <a:t> Papers”, “Oliver Twist”, “A Christmas Carol”, “David Copperfield “, “A Tale of Two Cities”</a:t>
              </a:r>
              <a:endParaRPr lang="ru-RU" sz="2400" b="1" dirty="0">
                <a:solidFill>
                  <a:srgbClr val="002060"/>
                </a:solidFill>
              </a:endParaRPr>
            </a:p>
          </p:txBody>
        </p:sp>
        <p:sp>
          <p:nvSpPr>
            <p:cNvPr id="7" name="Прямоугольник 6"/>
            <p:cNvSpPr/>
            <p:nvPr/>
          </p:nvSpPr>
          <p:spPr>
            <a:xfrm>
              <a:off x="1142976" y="6000768"/>
              <a:ext cx="2247346" cy="461665"/>
            </a:xfrm>
            <a:prstGeom prst="rect">
              <a:avLst/>
            </a:prstGeom>
            <a:solidFill>
              <a:schemeClr val="bg2">
                <a:lumMod val="90000"/>
              </a:schemeClr>
            </a:solidFill>
            <a:ln>
              <a:solidFill>
                <a:schemeClr val="bg1">
                  <a:lumMod val="75000"/>
                </a:schemeClr>
              </a:solidFill>
            </a:ln>
          </p:spPr>
          <p:txBody>
            <a:bodyPr wrap="none">
              <a:spAutoFit/>
            </a:bodyPr>
            <a:lstStyle/>
            <a:p>
              <a:r>
                <a:rPr lang="ru-RU" sz="2400" b="1" dirty="0" err="1" smtClean="0">
                  <a:solidFill>
                    <a:srgbClr val="002060"/>
                  </a:solidFill>
                </a:rPr>
                <a:t>Charles</a:t>
              </a:r>
              <a:r>
                <a:rPr lang="ru-RU" sz="2400" b="1" dirty="0" smtClean="0">
                  <a:solidFill>
                    <a:srgbClr val="002060"/>
                  </a:solidFill>
                </a:rPr>
                <a:t> </a:t>
              </a:r>
              <a:r>
                <a:rPr lang="ru-RU" sz="2400" b="1" dirty="0" err="1" smtClean="0">
                  <a:solidFill>
                    <a:srgbClr val="002060"/>
                  </a:solidFill>
                </a:rPr>
                <a:t>Dickens</a:t>
              </a:r>
              <a:r>
                <a:rPr lang="ru-RU" sz="2400" b="1" dirty="0" smtClean="0">
                  <a:solidFill>
                    <a:srgbClr val="002060"/>
                  </a:solidFill>
                </a:rPr>
                <a:t> </a:t>
              </a:r>
              <a:endParaRPr lang="ru-RU" sz="2400" b="1" dirty="0"/>
            </a:p>
          </p:txBody>
        </p:sp>
      </p:grpSp>
      <p:grpSp>
        <p:nvGrpSpPr>
          <p:cNvPr id="10" name="Группа 9"/>
          <p:cNvGrpSpPr/>
          <p:nvPr/>
        </p:nvGrpSpPr>
        <p:grpSpPr>
          <a:xfrm>
            <a:off x="357158" y="714356"/>
            <a:ext cx="8001056" cy="5357850"/>
            <a:chOff x="10358478" y="857232"/>
            <a:chExt cx="8001056" cy="5357850"/>
          </a:xfrm>
        </p:grpSpPr>
        <p:sp>
          <p:nvSpPr>
            <p:cNvPr id="8" name="Прямоугольник 7"/>
            <p:cNvSpPr/>
            <p:nvPr/>
          </p:nvSpPr>
          <p:spPr>
            <a:xfrm>
              <a:off x="15287700" y="1928802"/>
              <a:ext cx="3071834" cy="3046988"/>
            </a:xfrm>
            <a:prstGeom prst="rect">
              <a:avLst/>
            </a:prstGeom>
          </p:spPr>
          <p:txBody>
            <a:bodyPr wrap="square">
              <a:spAutoFit/>
            </a:bodyPr>
            <a:lstStyle/>
            <a:p>
              <a:r>
                <a:rPr lang="en-US" sz="2400" b="1" dirty="0" smtClean="0">
                  <a:solidFill>
                    <a:srgbClr val="002060"/>
                  </a:solidFill>
                </a:rPr>
                <a:t>When he was only 12, Charles had to leave school and work in a factory. His novels often tell the stories of young children who work hard to escape </a:t>
              </a:r>
              <a:r>
                <a:rPr lang="ru-RU" sz="2400" b="1" dirty="0" smtClean="0">
                  <a:solidFill>
                    <a:srgbClr val="002060"/>
                  </a:solidFill>
                </a:rPr>
                <a:t>а </a:t>
              </a:r>
              <a:r>
                <a:rPr lang="en-US" sz="2400" b="1" dirty="0" smtClean="0">
                  <a:solidFill>
                    <a:srgbClr val="002060"/>
                  </a:solidFill>
                </a:rPr>
                <a:t>life of poverty </a:t>
              </a:r>
              <a:endParaRPr lang="ru-RU" sz="2400" b="1" dirty="0">
                <a:solidFill>
                  <a:srgbClr val="002060"/>
                </a:solidFill>
              </a:endParaRPr>
            </a:p>
          </p:txBody>
        </p:sp>
        <p:pic>
          <p:nvPicPr>
            <p:cNvPr id="2051" name="Picture 3"/>
            <p:cNvPicPr>
              <a:picLocks noChangeAspect="1" noChangeArrowheads="1"/>
            </p:cNvPicPr>
            <p:nvPr/>
          </p:nvPicPr>
          <p:blipFill>
            <a:blip r:embed="rId3" cstate="email"/>
            <a:srcRect/>
            <a:stretch>
              <a:fillRect/>
            </a:stretch>
          </p:blipFill>
          <p:spPr bwMode="auto">
            <a:xfrm>
              <a:off x="10358478" y="857232"/>
              <a:ext cx="4786346" cy="5357850"/>
            </a:xfrm>
            <a:prstGeom prst="roundRect">
              <a:avLst/>
            </a:prstGeom>
            <a:noFill/>
            <a:ln w="28575">
              <a:solidFill>
                <a:schemeClr val="bg1">
                  <a:lumMod val="75000"/>
                </a:schemeClr>
              </a:solidFill>
              <a:miter lim="800000"/>
              <a:headEnd/>
              <a:tailEnd/>
            </a:ln>
            <a:effectLst/>
          </p:spPr>
        </p:pic>
      </p:grpSp>
      <p:grpSp>
        <p:nvGrpSpPr>
          <p:cNvPr id="11" name="Группа 10"/>
          <p:cNvGrpSpPr/>
          <p:nvPr/>
        </p:nvGrpSpPr>
        <p:grpSpPr>
          <a:xfrm>
            <a:off x="928662" y="500042"/>
            <a:ext cx="7429552" cy="5643602"/>
            <a:chOff x="9572660" y="571480"/>
            <a:chExt cx="7429552" cy="5643602"/>
          </a:xfrm>
        </p:grpSpPr>
        <p:pic>
          <p:nvPicPr>
            <p:cNvPr id="2" name="Picture 4"/>
            <p:cNvPicPr>
              <a:picLocks noChangeAspect="1" noChangeArrowheads="1"/>
            </p:cNvPicPr>
            <p:nvPr/>
          </p:nvPicPr>
          <p:blipFill>
            <a:blip r:embed="rId4" cstate="email"/>
            <a:srcRect/>
            <a:stretch>
              <a:fillRect/>
            </a:stretch>
          </p:blipFill>
          <p:spPr bwMode="auto">
            <a:xfrm>
              <a:off x="9572660" y="571480"/>
              <a:ext cx="3967089" cy="5643602"/>
            </a:xfrm>
            <a:prstGeom prst="roundRect">
              <a:avLst/>
            </a:prstGeom>
            <a:noFill/>
            <a:ln w="28575">
              <a:solidFill>
                <a:schemeClr val="bg1">
                  <a:lumMod val="75000"/>
                </a:schemeClr>
              </a:solidFill>
              <a:miter lim="800000"/>
              <a:headEnd/>
              <a:tailEnd/>
            </a:ln>
            <a:effectLst/>
          </p:spPr>
        </p:pic>
        <p:sp>
          <p:nvSpPr>
            <p:cNvPr id="3" name="Прямоугольник 2"/>
            <p:cNvSpPr/>
            <p:nvPr/>
          </p:nvSpPr>
          <p:spPr>
            <a:xfrm>
              <a:off x="13930378" y="2643182"/>
              <a:ext cx="3071834" cy="1200329"/>
            </a:xfrm>
            <a:prstGeom prst="rect">
              <a:avLst/>
            </a:prstGeom>
            <a:noFill/>
            <a:ln>
              <a:noFill/>
            </a:ln>
          </p:spPr>
          <p:txBody>
            <a:bodyPr wrap="square">
              <a:spAutoFit/>
            </a:bodyPr>
            <a:lstStyle/>
            <a:p>
              <a:pPr algn="ctr"/>
              <a:r>
                <a:rPr lang="en-US" sz="2400" b="1" dirty="0" smtClean="0">
                  <a:solidFill>
                    <a:srgbClr val="002060"/>
                  </a:solidFill>
                </a:rPr>
                <a:t>You can visit Charles Dickens</a:t>
              </a:r>
              <a:r>
                <a:rPr lang="ru-RU" sz="2400" b="1" dirty="0" smtClean="0">
                  <a:solidFill>
                    <a:srgbClr val="002060"/>
                  </a:solidFill>
                </a:rPr>
                <a:t> </a:t>
              </a:r>
              <a:r>
                <a:rPr lang="en-US" sz="2400" b="1" dirty="0" smtClean="0">
                  <a:solidFill>
                    <a:srgbClr val="002060"/>
                  </a:solidFill>
                </a:rPr>
                <a:t>‘s Museum in Portsmouth, England</a:t>
              </a:r>
              <a:endParaRPr lang="ru-RU" sz="2400" b="1" dirty="0">
                <a:solidFill>
                  <a:srgbClr val="002060"/>
                </a:solidFill>
              </a:endParaRPr>
            </a:p>
          </p:txBody>
        </p:sp>
      </p:gr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55" presetClass="exit" presetSubtype="0" fill="hold" nodeType="withEffect">
                                  <p:stCondLst>
                                    <p:cond delay="0"/>
                                  </p:stCondLst>
                                  <p:childTnLst>
                                    <p:anim calcmode="lin" valueType="num">
                                      <p:cBhvr>
                                        <p:cTn id="9" dur="2000"/>
                                        <p:tgtEl>
                                          <p:spTgt spid="9"/>
                                        </p:tgtEl>
                                        <p:attrNameLst>
                                          <p:attrName>ppt_w</p:attrName>
                                        </p:attrNameLst>
                                      </p:cBhvr>
                                      <p:tavLst>
                                        <p:tav tm="0">
                                          <p:val>
                                            <p:strVal val="ppt_w"/>
                                          </p:val>
                                        </p:tav>
                                        <p:tav tm="100000">
                                          <p:val>
                                            <p:strVal val="ppt_w*0.70"/>
                                          </p:val>
                                        </p:tav>
                                      </p:tavLst>
                                    </p:anim>
                                    <p:anim calcmode="lin" valueType="num">
                                      <p:cBhvr>
                                        <p:cTn id="10" dur="2000"/>
                                        <p:tgtEl>
                                          <p:spTgt spid="9"/>
                                        </p:tgtEl>
                                        <p:attrNameLst>
                                          <p:attrName>ppt_h</p:attrName>
                                        </p:attrNameLst>
                                      </p:cBhvr>
                                      <p:tavLst>
                                        <p:tav tm="0">
                                          <p:val>
                                            <p:strVal val="ppt_h"/>
                                          </p:val>
                                        </p:tav>
                                        <p:tav tm="100000">
                                          <p:val>
                                            <p:strVal val="ppt_h"/>
                                          </p:val>
                                        </p:tav>
                                      </p:tavLst>
                                    </p:anim>
                                    <p:animEffect transition="out" filter="fade">
                                      <p:cBhvr>
                                        <p:cTn id="11" dur="2000"/>
                                        <p:tgtEl>
                                          <p:spTgt spid="9"/>
                                        </p:tgtEl>
                                      </p:cBhvr>
                                    </p:animEffect>
                                    <p:set>
                                      <p:cBhvr>
                                        <p:cTn id="12" dur="1" fill="hold">
                                          <p:stCondLst>
                                            <p:cond delay="19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000"/>
                                        <p:tgtEl>
                                          <p:spTgt spid="11"/>
                                        </p:tgtEl>
                                      </p:cBhvr>
                                    </p:animEffect>
                                  </p:childTnLst>
                                </p:cTn>
                              </p:par>
                              <p:par>
                                <p:cTn id="18" presetID="55" presetClass="exit" presetSubtype="0" fill="hold" nodeType="withEffect">
                                  <p:stCondLst>
                                    <p:cond delay="0"/>
                                  </p:stCondLst>
                                  <p:childTnLst>
                                    <p:anim calcmode="lin" valueType="num">
                                      <p:cBhvr>
                                        <p:cTn id="19" dur="2000"/>
                                        <p:tgtEl>
                                          <p:spTgt spid="10"/>
                                        </p:tgtEl>
                                        <p:attrNameLst>
                                          <p:attrName>ppt_w</p:attrName>
                                        </p:attrNameLst>
                                      </p:cBhvr>
                                      <p:tavLst>
                                        <p:tav tm="0">
                                          <p:val>
                                            <p:strVal val="ppt_w"/>
                                          </p:val>
                                        </p:tav>
                                        <p:tav tm="100000">
                                          <p:val>
                                            <p:strVal val="ppt_w*0.70"/>
                                          </p:val>
                                        </p:tav>
                                      </p:tavLst>
                                    </p:anim>
                                    <p:anim calcmode="lin" valueType="num">
                                      <p:cBhvr>
                                        <p:cTn id="20" dur="2000"/>
                                        <p:tgtEl>
                                          <p:spTgt spid="10"/>
                                        </p:tgtEl>
                                        <p:attrNameLst>
                                          <p:attrName>ppt_h</p:attrName>
                                        </p:attrNameLst>
                                      </p:cBhvr>
                                      <p:tavLst>
                                        <p:tav tm="0">
                                          <p:val>
                                            <p:strVal val="ppt_h"/>
                                          </p:val>
                                        </p:tav>
                                        <p:tav tm="100000">
                                          <p:val>
                                            <p:strVal val="ppt_h"/>
                                          </p:val>
                                        </p:tav>
                                      </p:tavLst>
                                    </p:anim>
                                    <p:animEffect transition="out" filter="fade">
                                      <p:cBhvr>
                                        <p:cTn id="21" dur="2000"/>
                                        <p:tgtEl>
                                          <p:spTgt spid="10"/>
                                        </p:tgtEl>
                                      </p:cBhvr>
                                    </p:animEffect>
                                    <p:set>
                                      <p:cBhvr>
                                        <p:cTn id="22" dur="1" fill="hold">
                                          <p:stCondLst>
                                            <p:cond delay="1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Группа 11"/>
          <p:cNvGrpSpPr/>
          <p:nvPr/>
        </p:nvGrpSpPr>
        <p:grpSpPr>
          <a:xfrm>
            <a:off x="0" y="0"/>
            <a:ext cx="9172791" cy="6272427"/>
            <a:chOff x="9644098" y="357166"/>
            <a:chExt cx="8886182" cy="6272427"/>
          </a:xfrm>
        </p:grpSpPr>
        <p:pic>
          <p:nvPicPr>
            <p:cNvPr id="3074" name="Picture 2"/>
            <p:cNvPicPr>
              <a:picLocks noChangeAspect="1" noChangeArrowheads="1"/>
            </p:cNvPicPr>
            <p:nvPr/>
          </p:nvPicPr>
          <p:blipFill>
            <a:blip r:embed="rId2" cstate="email"/>
            <a:stretch>
              <a:fillRect/>
            </a:stretch>
          </p:blipFill>
          <p:spPr bwMode="auto">
            <a:xfrm>
              <a:off x="9644098" y="1214422"/>
              <a:ext cx="5857916" cy="4027317"/>
            </a:xfrm>
            <a:prstGeom prst="roundRect">
              <a:avLst/>
            </a:prstGeom>
            <a:noFill/>
            <a:ln w="28575">
              <a:solidFill>
                <a:schemeClr val="bg1">
                  <a:lumMod val="75000"/>
                </a:schemeClr>
              </a:solidFill>
              <a:miter lim="800000"/>
              <a:headEnd/>
              <a:tailEnd/>
            </a:ln>
            <a:effectLst/>
          </p:spPr>
        </p:pic>
        <p:sp>
          <p:nvSpPr>
            <p:cNvPr id="6" name="TextBox 5"/>
            <p:cNvSpPr txBox="1"/>
            <p:nvPr/>
          </p:nvSpPr>
          <p:spPr>
            <a:xfrm>
              <a:off x="9929850" y="5429264"/>
              <a:ext cx="5572163" cy="1200329"/>
            </a:xfrm>
            <a:prstGeom prst="rect">
              <a:avLst/>
            </a:prstGeom>
            <a:noFill/>
          </p:spPr>
          <p:txBody>
            <a:bodyPr wrap="square" rtlCol="0">
              <a:spAutoFit/>
            </a:bodyPr>
            <a:lstStyle/>
            <a:p>
              <a:pPr algn="ctr"/>
              <a:r>
                <a:rPr lang="en-US" sz="2400" b="1" dirty="0" smtClean="0">
                  <a:solidFill>
                    <a:srgbClr val="002060"/>
                  </a:solidFill>
                </a:rPr>
                <a:t>221B Baker Street</a:t>
              </a:r>
              <a:r>
                <a:rPr lang="en-US" sz="2400" dirty="0" smtClean="0"/>
                <a:t> </a:t>
              </a:r>
              <a:r>
                <a:rPr lang="en-US" sz="2400" b="1" dirty="0" smtClean="0">
                  <a:solidFill>
                    <a:srgbClr val="002060"/>
                  </a:solidFill>
                </a:rPr>
                <a:t>was assigned to the Sherlock Holmes Museum on 27 March 1990  </a:t>
              </a:r>
              <a:endParaRPr lang="ru-RU" sz="2400" b="1" dirty="0" smtClean="0">
                <a:solidFill>
                  <a:srgbClr val="002060"/>
                </a:solidFill>
              </a:endParaRPr>
            </a:p>
          </p:txBody>
        </p:sp>
        <p:sp>
          <p:nvSpPr>
            <p:cNvPr id="9" name="Прямоугольник 8"/>
            <p:cNvSpPr/>
            <p:nvPr/>
          </p:nvSpPr>
          <p:spPr>
            <a:xfrm>
              <a:off x="11715800" y="357166"/>
              <a:ext cx="4929222" cy="523220"/>
            </a:xfrm>
            <a:prstGeom prst="rect">
              <a:avLst/>
            </a:prstGeom>
          </p:spPr>
          <p:txBody>
            <a:bodyPr wrap="square">
              <a:spAutoFit/>
            </a:bodyPr>
            <a:lstStyle/>
            <a:p>
              <a:pPr algn="ctr"/>
              <a:r>
                <a:rPr lang="en-US" sz="2800" b="1" dirty="0" smtClean="0">
                  <a:solidFill>
                    <a:srgbClr val="002060"/>
                  </a:solidFill>
                </a:rPr>
                <a:t>Sherlock Holmes Museum </a:t>
              </a:r>
              <a:endParaRPr lang="ru-RU" sz="2400" dirty="0"/>
            </a:p>
          </p:txBody>
        </p:sp>
        <p:pic>
          <p:nvPicPr>
            <p:cNvPr id="15362" name="Picture 2" descr="http://www.elconfidencial.com/fotos/ocio/2009052158doyle_dentro.jpg"/>
            <p:cNvPicPr>
              <a:picLocks noChangeAspect="1" noChangeArrowheads="1"/>
            </p:cNvPicPr>
            <p:nvPr/>
          </p:nvPicPr>
          <p:blipFill>
            <a:blip r:embed="rId3" cstate="email"/>
            <a:srcRect/>
            <a:stretch>
              <a:fillRect/>
            </a:stretch>
          </p:blipFill>
          <p:spPr bwMode="auto">
            <a:xfrm>
              <a:off x="15644890" y="1214422"/>
              <a:ext cx="2857500" cy="3990976"/>
            </a:xfrm>
            <a:prstGeom prst="roundRect">
              <a:avLst/>
            </a:prstGeom>
            <a:noFill/>
          </p:spPr>
        </p:pic>
        <p:sp>
          <p:nvSpPr>
            <p:cNvPr id="11" name="Прямоугольник 10"/>
            <p:cNvSpPr/>
            <p:nvPr/>
          </p:nvSpPr>
          <p:spPr>
            <a:xfrm>
              <a:off x="15838951" y="5500702"/>
              <a:ext cx="2691329" cy="461665"/>
            </a:xfrm>
            <a:prstGeom prst="rect">
              <a:avLst/>
            </a:prstGeom>
          </p:spPr>
          <p:txBody>
            <a:bodyPr wrap="none">
              <a:spAutoFit/>
            </a:bodyPr>
            <a:lstStyle/>
            <a:p>
              <a:pPr algn="ctr"/>
              <a:r>
                <a:rPr lang="en-US" sz="2400" b="1" dirty="0" smtClean="0">
                  <a:solidFill>
                    <a:srgbClr val="002060"/>
                  </a:solidFill>
                </a:rPr>
                <a:t>Arthur Conan Doyle </a:t>
              </a:r>
              <a:endParaRPr lang="ru-RU" sz="2400" b="1" dirty="0" smtClean="0">
                <a:solidFill>
                  <a:srgbClr val="002060"/>
                </a:solidFill>
              </a:endParaRPr>
            </a:p>
          </p:txBody>
        </p:sp>
      </p:grpSp>
      <p:sp>
        <p:nvSpPr>
          <p:cNvPr id="13" name="Прямоугольник 12"/>
          <p:cNvSpPr/>
          <p:nvPr/>
        </p:nvSpPr>
        <p:spPr>
          <a:xfrm>
            <a:off x="857224" y="357166"/>
            <a:ext cx="7047570" cy="584775"/>
          </a:xfrm>
          <a:prstGeom prst="rect">
            <a:avLst/>
          </a:prstGeom>
        </p:spPr>
        <p:txBody>
          <a:bodyPr wrap="none">
            <a:spAutoFit/>
          </a:bodyPr>
          <a:lstStyle/>
          <a:p>
            <a:r>
              <a:rPr lang="en-US" sz="3200" b="1" dirty="0" smtClean="0">
                <a:solidFill>
                  <a:srgbClr val="002060"/>
                </a:solidFill>
              </a:rPr>
              <a:t>The Poet’s Corner in Westminster Abbey</a:t>
            </a:r>
            <a:endParaRPr lang="ru-RU" sz="3200" dirty="0"/>
          </a:p>
        </p:txBody>
      </p:sp>
      <p:grpSp>
        <p:nvGrpSpPr>
          <p:cNvPr id="17" name="Группа 16"/>
          <p:cNvGrpSpPr/>
          <p:nvPr/>
        </p:nvGrpSpPr>
        <p:grpSpPr>
          <a:xfrm>
            <a:off x="357158" y="834900"/>
            <a:ext cx="8358246" cy="6023100"/>
            <a:chOff x="642878" y="1000108"/>
            <a:chExt cx="8358246" cy="6023100"/>
          </a:xfrm>
        </p:grpSpPr>
        <p:sp>
          <p:nvSpPr>
            <p:cNvPr id="3" name="TextBox 2"/>
            <p:cNvSpPr txBox="1"/>
            <p:nvPr/>
          </p:nvSpPr>
          <p:spPr>
            <a:xfrm>
              <a:off x="642878" y="4714884"/>
              <a:ext cx="8358246" cy="2308324"/>
            </a:xfrm>
            <a:prstGeom prst="rect">
              <a:avLst/>
            </a:prstGeom>
            <a:noFill/>
          </p:spPr>
          <p:txBody>
            <a:bodyPr wrap="square" rtlCol="0">
              <a:spAutoFit/>
            </a:bodyPr>
            <a:lstStyle/>
            <a:p>
              <a:pPr lvl="0" algn="just"/>
              <a:r>
                <a:rPr lang="en-US" sz="2400" b="1" dirty="0" smtClean="0">
                  <a:solidFill>
                    <a:srgbClr val="002060"/>
                  </a:solidFill>
                  <a:latin typeface="Calibri" pitchFamily="34" charset="0"/>
                  <a:ea typeface="Calibri" pitchFamily="34" charset="0"/>
                  <a:cs typeface="Times New Roman" pitchFamily="18" charset="0"/>
                </a:rPr>
                <a:t>The best place to begin a literary exploration of London is at Westminster Abbey. Here you’ll find the Poet’s Corner with monuments and tombs of outstanding writers: Charles Dickens, Thomas Hardy, Rudyard Kipling</a:t>
              </a:r>
              <a:r>
                <a:rPr lang="ru-RU" sz="2400" b="1" dirty="0" smtClean="0">
                  <a:solidFill>
                    <a:srgbClr val="002060"/>
                  </a:solidFill>
                  <a:latin typeface="Calibri" pitchFamily="34" charset="0"/>
                  <a:ea typeface="Calibri" pitchFamily="34" charset="0"/>
                  <a:cs typeface="Times New Roman" pitchFamily="18" charset="0"/>
                </a:rPr>
                <a:t>,</a:t>
              </a:r>
              <a:r>
                <a:rPr lang="en-US" sz="2400" b="1" dirty="0" smtClean="0">
                  <a:solidFill>
                    <a:srgbClr val="002060"/>
                  </a:solidFill>
                  <a:latin typeface="Calibri" pitchFamily="34" charset="0"/>
                  <a:ea typeface="Calibri" pitchFamily="34" charset="0"/>
                  <a:cs typeface="Times New Roman" pitchFamily="18" charset="0"/>
                </a:rPr>
                <a:t>Chaucer, Spenser, Dryden, Ben Jonson, and Milton, Shakespeare, Burns, Byron, Walter Scott, Thackeray</a:t>
              </a:r>
              <a:endParaRPr lang="ru-RU" sz="2400" b="1" dirty="0" smtClean="0">
                <a:solidFill>
                  <a:srgbClr val="002060"/>
                </a:solidFill>
              </a:endParaRPr>
            </a:p>
          </p:txBody>
        </p:sp>
        <p:pic>
          <p:nvPicPr>
            <p:cNvPr id="15364" name="Picture 4" descr="http://www.cwrl.utexas.edu/~ulrich/rww02/AphraBehn/poet_corner2.jpg"/>
            <p:cNvPicPr>
              <a:picLocks noChangeAspect="1" noChangeArrowheads="1"/>
            </p:cNvPicPr>
            <p:nvPr/>
          </p:nvPicPr>
          <p:blipFill>
            <a:blip r:embed="rId4" cstate="email"/>
            <a:srcRect/>
            <a:stretch>
              <a:fillRect/>
            </a:stretch>
          </p:blipFill>
          <p:spPr bwMode="auto">
            <a:xfrm>
              <a:off x="1428728" y="1000108"/>
              <a:ext cx="6148600" cy="3714776"/>
            </a:xfrm>
            <a:prstGeom prst="rect">
              <a:avLst/>
            </a:prstGeom>
            <a:noFill/>
          </p:spPr>
        </p:pic>
      </p:grpSp>
      <p:grpSp>
        <p:nvGrpSpPr>
          <p:cNvPr id="19" name="Группа 18"/>
          <p:cNvGrpSpPr/>
          <p:nvPr/>
        </p:nvGrpSpPr>
        <p:grpSpPr>
          <a:xfrm>
            <a:off x="1571604" y="1214422"/>
            <a:ext cx="6104665" cy="4962259"/>
            <a:chOff x="-6715204" y="1000108"/>
            <a:chExt cx="6104665" cy="4962259"/>
          </a:xfrm>
        </p:grpSpPr>
        <p:sp>
          <p:nvSpPr>
            <p:cNvPr id="15" name="Прямоугольник 14"/>
            <p:cNvSpPr/>
            <p:nvPr/>
          </p:nvSpPr>
          <p:spPr>
            <a:xfrm>
              <a:off x="-6715204" y="5500702"/>
              <a:ext cx="6072230" cy="461665"/>
            </a:xfrm>
            <a:prstGeom prst="rect">
              <a:avLst/>
            </a:prstGeom>
          </p:spPr>
          <p:txBody>
            <a:bodyPr wrap="square">
              <a:spAutoFit/>
            </a:bodyPr>
            <a:lstStyle/>
            <a:p>
              <a:pPr algn="ctr"/>
              <a:r>
                <a:rPr lang="en-US" sz="2400" b="1" dirty="0" smtClean="0">
                  <a:solidFill>
                    <a:srgbClr val="002060"/>
                  </a:solidFill>
                </a:rPr>
                <a:t>The Statue of W.Shakespeare</a:t>
              </a:r>
              <a:endParaRPr lang="ru-RU" sz="2400" b="1" dirty="0">
                <a:solidFill>
                  <a:srgbClr val="002060"/>
                </a:solidFill>
              </a:endParaRPr>
            </a:p>
          </p:txBody>
        </p:sp>
        <p:pic>
          <p:nvPicPr>
            <p:cNvPr id="15365" name="Picture 5" descr="C:\Users\Мила\Desktop\IMG_0963.JPG"/>
            <p:cNvPicPr>
              <a:picLocks noChangeAspect="1" noChangeArrowheads="1"/>
            </p:cNvPicPr>
            <p:nvPr/>
          </p:nvPicPr>
          <p:blipFill>
            <a:blip r:embed="rId5" cstate="email"/>
            <a:srcRect/>
            <a:stretch>
              <a:fillRect/>
            </a:stretch>
          </p:blipFill>
          <p:spPr bwMode="auto">
            <a:xfrm>
              <a:off x="-6715204" y="1000108"/>
              <a:ext cx="6104665" cy="4214842"/>
            </a:xfrm>
            <a:prstGeom prst="rect">
              <a:avLst/>
            </a:prstGeom>
            <a:noFill/>
          </p:spPr>
        </p:pic>
      </p:grpSp>
      <p:sp>
        <p:nvSpPr>
          <p:cNvPr id="16" name="Пятиугольник 15">
            <a:hlinkClick r:id="rId6" action="ppaction://hlinksldjump" highlightClick="1"/>
          </p:cNvPr>
          <p:cNvSpPr/>
          <p:nvPr/>
        </p:nvSpPr>
        <p:spPr>
          <a:xfrm rot="10800000" flipV="1">
            <a:off x="7072330" y="6143644"/>
            <a:ext cx="1899672" cy="714356"/>
          </a:xfrm>
          <a:prstGeom prst="homePlate">
            <a:avLst/>
          </a:prstGeom>
          <a:solidFill>
            <a:srgbClr val="FF7C8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b="1" dirty="0" smtClean="0">
                <a:solidFill>
                  <a:srgbClr val="002060"/>
                </a:solidFill>
              </a:rPr>
              <a:t>tour</a:t>
            </a:r>
            <a:endParaRPr lang="ru-RU" sz="2800" b="1" dirty="0">
              <a:solidFill>
                <a:srgbClr val="002060"/>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2000"/>
                                        <p:tgtEl>
                                          <p:spTgt spid="17"/>
                                        </p:tgtEl>
                                      </p:cBhvr>
                                    </p:animEffect>
                                  </p:childTnLst>
                                </p:cTn>
                              </p:par>
                              <p:par>
                                <p:cTn id="11" presetID="55" presetClass="exit" presetSubtype="0" fill="hold" nodeType="withEffect">
                                  <p:stCondLst>
                                    <p:cond delay="0"/>
                                  </p:stCondLst>
                                  <p:childTnLst>
                                    <p:anim calcmode="lin" valueType="num">
                                      <p:cBhvr>
                                        <p:cTn id="12" dur="2000"/>
                                        <p:tgtEl>
                                          <p:spTgt spid="12"/>
                                        </p:tgtEl>
                                        <p:attrNameLst>
                                          <p:attrName>ppt_w</p:attrName>
                                        </p:attrNameLst>
                                      </p:cBhvr>
                                      <p:tavLst>
                                        <p:tav tm="0">
                                          <p:val>
                                            <p:strVal val="ppt_w"/>
                                          </p:val>
                                        </p:tav>
                                        <p:tav tm="100000">
                                          <p:val>
                                            <p:strVal val="ppt_w*0.70"/>
                                          </p:val>
                                        </p:tav>
                                      </p:tavLst>
                                    </p:anim>
                                    <p:anim calcmode="lin" valueType="num">
                                      <p:cBhvr>
                                        <p:cTn id="13" dur="2000"/>
                                        <p:tgtEl>
                                          <p:spTgt spid="12"/>
                                        </p:tgtEl>
                                        <p:attrNameLst>
                                          <p:attrName>ppt_h</p:attrName>
                                        </p:attrNameLst>
                                      </p:cBhvr>
                                      <p:tavLst>
                                        <p:tav tm="0">
                                          <p:val>
                                            <p:strVal val="ppt_h"/>
                                          </p:val>
                                        </p:tav>
                                        <p:tav tm="100000">
                                          <p:val>
                                            <p:strVal val="ppt_h"/>
                                          </p:val>
                                        </p:tav>
                                      </p:tavLst>
                                    </p:anim>
                                    <p:animEffect transition="out" filter="fade">
                                      <p:cBhvr>
                                        <p:cTn id="14" dur="2000"/>
                                        <p:tgtEl>
                                          <p:spTgt spid="12"/>
                                        </p:tgtEl>
                                      </p:cBhvr>
                                    </p:animEffect>
                                    <p:set>
                                      <p:cBhvr>
                                        <p:cTn id="15" dur="1" fill="hold">
                                          <p:stCondLst>
                                            <p:cond delay="1999"/>
                                          </p:stCondLst>
                                        </p:cTn>
                                        <p:tgtEl>
                                          <p:spTgt spid="1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2000"/>
                                        <p:tgtEl>
                                          <p:spTgt spid="19"/>
                                        </p:tgtEl>
                                      </p:cBhvr>
                                    </p:animEffect>
                                  </p:childTnLst>
                                </p:cTn>
                              </p:par>
                              <p:par>
                                <p:cTn id="21" presetID="55" presetClass="exit" presetSubtype="0" fill="hold" nodeType="withEffect">
                                  <p:stCondLst>
                                    <p:cond delay="0"/>
                                  </p:stCondLst>
                                  <p:childTnLst>
                                    <p:anim calcmode="lin" valueType="num">
                                      <p:cBhvr>
                                        <p:cTn id="22" dur="1000"/>
                                        <p:tgtEl>
                                          <p:spTgt spid="17"/>
                                        </p:tgtEl>
                                        <p:attrNameLst>
                                          <p:attrName>ppt_w</p:attrName>
                                        </p:attrNameLst>
                                      </p:cBhvr>
                                      <p:tavLst>
                                        <p:tav tm="0">
                                          <p:val>
                                            <p:strVal val="ppt_w"/>
                                          </p:val>
                                        </p:tav>
                                        <p:tav tm="100000">
                                          <p:val>
                                            <p:strVal val="ppt_w*0.70"/>
                                          </p:val>
                                        </p:tav>
                                      </p:tavLst>
                                    </p:anim>
                                    <p:anim calcmode="lin" valueType="num">
                                      <p:cBhvr>
                                        <p:cTn id="23" dur="1000"/>
                                        <p:tgtEl>
                                          <p:spTgt spid="17"/>
                                        </p:tgtEl>
                                        <p:attrNameLst>
                                          <p:attrName>ppt_h</p:attrName>
                                        </p:attrNameLst>
                                      </p:cBhvr>
                                      <p:tavLst>
                                        <p:tav tm="0">
                                          <p:val>
                                            <p:strVal val="ppt_h"/>
                                          </p:val>
                                        </p:tav>
                                        <p:tav tm="100000">
                                          <p:val>
                                            <p:strVal val="ppt_h"/>
                                          </p:val>
                                        </p:tav>
                                      </p:tavLst>
                                    </p:anim>
                                    <p:animEffect transition="out" filter="fade">
                                      <p:cBhvr>
                                        <p:cTn id="24" dur="1000"/>
                                        <p:tgtEl>
                                          <p:spTgt spid="17"/>
                                        </p:tgtEl>
                                      </p:cBhvr>
                                    </p:animEffect>
                                    <p:set>
                                      <p:cBhvr>
                                        <p:cTn id="25" dur="1" fill="hold">
                                          <p:stCondLst>
                                            <p:cond delay="999"/>
                                          </p:stCondLst>
                                        </p:cTn>
                                        <p:tgtEl>
                                          <p:spTgt spid="17"/>
                                        </p:tgtEl>
                                        <p:attrNameLst>
                                          <p:attrName>style.visibility</p:attrName>
                                        </p:attrNameLst>
                                      </p:cBhvr>
                                      <p:to>
                                        <p:strVal val="hidden"/>
                                      </p:to>
                                    </p:se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animBg="1"/>
    </p:bldLst>
  </p:timing>
</p:sld>
</file>

<file path=ppt/theme/theme1.xml><?xml version="1.0" encoding="utf-8"?>
<a:theme xmlns:a="http://schemas.openxmlformats.org/drawingml/2006/main" name="Тема Office">
  <a:themeElements>
    <a:clrScheme name="Другая 1">
      <a:dk1>
        <a:sysClr val="windowText" lastClr="000000"/>
      </a:dk1>
      <a:lt1>
        <a:sysClr val="window" lastClr="FFFFFF"/>
      </a:lt1>
      <a:dk2>
        <a:srgbClr val="1F497D"/>
      </a:dk2>
      <a:lt2>
        <a:srgbClr val="EEECE1"/>
      </a:lt2>
      <a:accent1>
        <a:srgbClr val="4F81BD"/>
      </a:accent1>
      <a:accent2>
        <a:srgbClr val="C0504D"/>
      </a:accent2>
      <a:accent3>
        <a:srgbClr val="D7E3BC"/>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5418</TotalTime>
  <Words>926</Words>
  <Application>Microsoft Office PowerPoint</Application>
  <PresentationFormat>Экран (4:3)</PresentationFormat>
  <Paragraphs>142</Paragraphs>
  <Slides>21</Slides>
  <Notes>2</Notes>
  <HiddenSlides>0</HiddenSlides>
  <MMClips>2</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Company>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 литературным местам Соединённого Королевства</dc:title>
  <dc:creator>User</dc:creator>
  <cp:lastModifiedBy>Мила</cp:lastModifiedBy>
  <cp:revision>702</cp:revision>
  <dcterms:created xsi:type="dcterms:W3CDTF">2011-03-27T16:48:44Z</dcterms:created>
  <dcterms:modified xsi:type="dcterms:W3CDTF">2011-05-29T07:14:10Z</dcterms:modified>
</cp:coreProperties>
</file>