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customXml/itemProps24.xml" ContentType="application/vnd.openxmlformats-officedocument.customXmlProperties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71.xml" ContentType="application/vnd.openxmlformats-officedocument.presentationml.slideLayout+xml"/>
  <Override PartName="/ppt/tags/tag241.xml" ContentType="application/vnd.openxmlformats-officedocument.presentationml.tags+xml"/>
  <Override PartName="/ppt/tags/tag339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slideLayouts/slideLayout102.xml" ContentType="application/vnd.openxmlformats-officedocument.presentationml.slideLayout+xml"/>
  <Override PartName="/ppt/tags/tag317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customXml/itemProps18.xml" ContentType="application/vnd.openxmlformats-officedocument.customXmlPropertie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Layouts/slideLayout87.xml" ContentType="application/vnd.openxmlformats-officedocument.presentationml.slideLayout+xml"/>
  <Override PartName="/ppt/tags/tag320.xml" ContentType="application/vnd.openxmlformats-officedocument.presentationml.tags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customXml/itemProps43.xml" ContentType="application/vnd.openxmlformats-officedocument.customXmlPropertie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customXml/itemProps21.xml" ContentType="application/vnd.openxmlformats-officedocument.customXmlProperties+xml"/>
  <Override PartName="/ppt/slideLayouts/slideLayout43.xml" ContentType="application/vnd.openxmlformats-officedocument.presentationml.slideLayout+xml"/>
  <Override PartName="/ppt/tags/tag235.xml" ContentType="application/vnd.openxmlformats-officedocument.presentationml.tags+xml"/>
  <Override PartName="/ppt/slideLayouts/slideLayout90.xml" ContentType="application/vnd.openxmlformats-officedocument.presentationml.slideLayout+xml"/>
  <Override PartName="/ppt/tags/tag282.xml" ContentType="application/vnd.openxmlformats-officedocument.presentationml.tags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tags/tag358.xml" ContentType="application/vnd.openxmlformats-officedocument.presentationml.tags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82.xml" ContentType="application/vnd.openxmlformats-officedocument.presentationml.tags+xml"/>
  <Override PartName="/ppt/tags/tag197.xml" ContentType="application/vnd.openxmlformats-officedocument.presentationml.tags+xml"/>
  <Override PartName="/ppt/tags/tag336.xml" ContentType="application/vnd.openxmlformats-officedocument.presentationml.tags+xml"/>
  <Override PartName="/customXml/itemProps59.xml" ContentType="application/vnd.openxmlformats-officedocument.customXmlPropertie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tags/tag361.xml" ContentType="application/vnd.openxmlformats-officedocument.presentationml.tags+xml"/>
  <Override PartName="/customXml/itemProps37.xml" ContentType="application/vnd.openxmlformats-officedocument.customXmlProperties+xml"/>
  <Override PartName="/ppt/tags/tag106.xml" ContentType="application/vnd.openxmlformats-officedocument.presentationml.tags+xml"/>
  <Override PartName="/ppt/tags/tag153.xml" ContentType="application/vnd.openxmlformats-officedocument.presentationml.tags+xml"/>
  <Override PartName="/ppt/slideLayouts/slideLayout59.xml" ContentType="application/vnd.openxmlformats-officedocument.presentationml.slideLayout+xml"/>
  <Override PartName="/customXml/itemProps15.xml" ContentType="application/vnd.openxmlformats-officedocument.customXmlPropertie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207.xml" ContentType="application/vnd.openxmlformats-officedocument.presentationml.tags+xml"/>
  <Override PartName="/ppt/tags/tag254.xml" ContentType="application/vnd.openxmlformats-officedocument.presentationml.tags+xml"/>
  <Override PartName="/ppt/slideLayouts/slideLayout84.xml" ContentType="application/vnd.openxmlformats-officedocument.presentationml.slideLayout+xml"/>
  <Override PartName="/customXml/itemProps40.xml" ContentType="application/vnd.openxmlformats-officedocument.customXmlProperties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2.xml" ContentType="application/vnd.openxmlformats-officedocument.presentationml.slideLayout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slideLayouts/slideLayout40.xml" ContentType="application/vnd.openxmlformats-officedocument.presentationml.slideLayout+xml"/>
  <Override PartName="/ppt/tags/tag54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308.xml" ContentType="application/vnd.openxmlformats-officedocument.presentationml.tags+xml"/>
  <Override PartName="/ppt/tags/tag355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333.xml" ContentType="application/vnd.openxmlformats-officedocument.presentationml.tags+xml"/>
  <Override PartName="/customXml/itemProps4.xml" ContentType="application/vnd.openxmlformats-officedocument.customXmlProperties+xml"/>
  <Override PartName="/customXml/itemProps56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125.xml" ContentType="application/vnd.openxmlformats-officedocument.presentationml.tags+xml"/>
  <Override PartName="/ppt/tags/tag172.xml" ContentType="application/vnd.openxmlformats-officedocument.presentationml.tags+xml"/>
  <Override PartName="/ppt/slideLayouts/slideLayout78.xml" ContentType="application/vnd.openxmlformats-officedocument.presentationml.slideLayout+xml"/>
  <Override PartName="/ppt/tags/tag311.xml" ContentType="application/vnd.openxmlformats-officedocument.presentationml.tags+xml"/>
  <Override PartName="/customXml/itemProps34.xml" ContentType="application/vnd.openxmlformats-officedocument.customXmlProperties+xml"/>
  <Override PartName="/ppt/slideMasters/slideMaster2.xml" ContentType="application/vnd.openxmlformats-officedocument.presentationml.slideMaster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slideLayouts/slideLayout56.xml" ContentType="application/vnd.openxmlformats-officedocument.presentationml.slideLayout+xml"/>
  <Override PartName="/ppt/tags/tag226.xml" ContentType="application/vnd.openxmlformats-officedocument.presentationml.tags+xml"/>
  <Override PartName="/ppt/tags/tag273.xml" ContentType="application/vnd.openxmlformats-officedocument.presentationml.tags+xml"/>
  <Override PartName="/customXml/itemProps12.xml" ContentType="application/vnd.openxmlformats-officedocument.customXmlProperties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tags/tag48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tags/tag349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327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316.xml" ContentType="application/vnd.openxmlformats-officedocument.presentationml.tags+xml"/>
  <Override PartName="/customXml/itemProps39.xml" ContentType="application/vnd.openxmlformats-officedocument.customXmlPropertie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41.xml" ContentType="application/vnd.openxmlformats-officedocument.presentationml.tags+xml"/>
  <Override PartName="/ppt/tags/tag352.xml" ContentType="application/vnd.openxmlformats-officedocument.presentationml.tag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slideLayouts/slideLayout97.xml" ContentType="application/vnd.openxmlformats-officedocument.presentationml.slideLayout+xml"/>
  <Override PartName="/ppt/tags/tag278.xml" ContentType="application/vnd.openxmlformats-officedocument.presentationml.tags+xml"/>
  <Override PartName="/ppt/tags/tag330.xml" ContentType="application/vnd.openxmlformats-officedocument.presentationml.tags+xml"/>
  <Override PartName="/customXml/itemProps53.xml" ContentType="application/vnd.openxmlformats-officedocument.customXmlPropertie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slideLayouts/slideLayout86.xml" ContentType="application/vnd.openxmlformats-officedocument.presentationml.slideLayout+xml"/>
  <Override PartName="/ppt/tags/tag267.xml" ContentType="application/vnd.openxmlformats-officedocument.presentationml.tags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customXml/itemProps31.xml" ContentType="application/vnd.openxmlformats-officedocument.customXmlPropertie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tags/tag357.xml" ContentType="application/vnd.openxmlformats-officedocument.presentationml.tags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tags/tag346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customXml/itemProps6.xml" ContentType="application/vnd.openxmlformats-officedocument.customXmlProperties+xml"/>
  <Override PartName="/customXml/itemProps58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tags/tag360.xml" ContentType="application/vnd.openxmlformats-officedocument.presentationml.tag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slideLayouts/slideLayout69.xml" ContentType="application/vnd.openxmlformats-officedocument.presentationml.slideLayout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customXml/itemProps25.xml" ContentType="application/vnd.openxmlformats-officedocument.customXmlProperties+xml"/>
  <Override PartName="/ppt/tags/tag141.xml" ContentType="application/vnd.openxmlformats-officedocument.presentationml.tags+xml"/>
  <Override PartName="/ppt/slideLayouts/slideLayout58.xml" ContentType="application/vnd.openxmlformats-officedocument.presentationml.slideLayout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Layouts/slideLayout47.xml" ContentType="application/vnd.openxmlformats-officedocument.presentationml.slideLayout+xml"/>
  <Override PartName="/ppt/tags/tag217.xml" ContentType="application/vnd.openxmlformats-officedocument.presentationml.tags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ags/tag264.xml" ContentType="application/vnd.openxmlformats-officedocument.presentationml.tag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72.xml" ContentType="application/vnd.openxmlformats-officedocument.presentationml.slideLayout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slideLayouts/slideLayout61.xml" ContentType="application/vnd.openxmlformats-officedocument.presentationml.slideLayout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slideLayouts/slideLayout103.xml" ContentType="application/vnd.openxmlformats-officedocument.presentationml.slideLayout+xml"/>
  <Override PartName="/ppt/tags/tag32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slideLayouts/slideLayout50.xml" ContentType="application/vnd.openxmlformats-officedocument.presentationml.slideLayout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07.xml" ContentType="application/vnd.openxmlformats-officedocument.presentationml.tags+xml"/>
  <Override PartName="/ppt/tags/tag343.xml" ContentType="application/vnd.openxmlformats-officedocument.presentationml.tags+xml"/>
  <Override PartName="/ppt/tags/tag354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slideLayouts/slideLayout99.xml" ContentType="application/vnd.openxmlformats-officedocument.presentationml.slideLayout+xml"/>
  <Override PartName="/ppt/tags/tag332.xml" ContentType="application/vnd.openxmlformats-officedocument.presentationml.tags+xml"/>
  <Override PartName="/customXml/itemProps19.xml" ContentType="application/vnd.openxmlformats-officedocument.customXmlProperties+xml"/>
  <Override PartName="/customXml/itemProps55.xml" ContentType="application/vnd.openxmlformats-officedocument.customXmlPropertie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slideLayouts/slideLayout88.xml" ContentType="application/vnd.openxmlformats-officedocument.presentationml.slideLayout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slideLayouts/slideLayout44.xml" ContentType="application/vnd.openxmlformats-officedocument.presentationml.slideLayout+xml"/>
  <Override PartName="/ppt/tags/tag225.xml" ContentType="application/vnd.openxmlformats-officedocument.presentationml.tags+xml"/>
  <Override PartName="/ppt/slideLayouts/slideLayout91.xml" ContentType="application/vnd.openxmlformats-officedocument.presentationml.slideLayout+xml"/>
  <Override PartName="/ppt/tags/tag272.xml" ContentType="application/vnd.openxmlformats-officedocument.presentationml.tags+xml"/>
  <Override PartName="/ppt/tags/tag35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slideLayouts/slideLayout80.xml" ContentType="application/vnd.openxmlformats-officedocument.presentationml.slideLayout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tags/tag348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337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slideLayouts/slideLayout100.xml" ContentType="application/vnd.openxmlformats-officedocument.presentationml.slideLayout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tags/tag351.xml" ContentType="application/vnd.openxmlformats-officedocument.presentationml.tags+xml"/>
  <Override PartName="/customXml/itemProps27.xml" ContentType="application/vnd.openxmlformats-officedocument.customXmlProperties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customXml/itemProps16.xml" ContentType="application/vnd.openxmlformats-officedocument.customXmlProperties+xml"/>
  <Override PartName="/ppt/slideLayouts/slideLayout38.xml" ContentType="application/vnd.openxmlformats-officedocument.presentationml.slideLayout+xml"/>
  <Override PartName="/ppt/tags/tag132.xml" ContentType="application/vnd.openxmlformats-officedocument.presentationml.tags+xml"/>
  <Override PartName="/ppt/slideLayouts/slideLayout49.xml" ContentType="application/vnd.openxmlformats-officedocument.presentationml.slideLayout+xml"/>
  <Override PartName="/ppt/tags/tag219.xml" ContentType="application/vnd.openxmlformats-officedocument.presentationml.tags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ags/tag266.xml" ContentType="application/vnd.openxmlformats-officedocument.presentationml.tag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74.xml" ContentType="application/vnd.openxmlformats-officedocument.presentationml.slideLayout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customXml/itemProps30.xml" ContentType="application/vnd.openxmlformats-officedocument.customXmlPropertie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63.xml" ContentType="application/vnd.openxmlformats-officedocument.presentationml.slideLayout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Default Extension="jpeg" ContentType="image/jpeg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222.xml" ContentType="application/vnd.openxmlformats-officedocument.presentationml.tags+xml"/>
  <Override PartName="/ppt/slideLayouts/slideLayout30.xml" ContentType="application/vnd.openxmlformats-officedocument.presentationml.slideLayout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tags/tag309.xml" ContentType="application/vnd.openxmlformats-officedocument.presentationml.tags+xml"/>
  <Override PartName="/ppt/tags/tag345.xml" ContentType="application/vnd.openxmlformats-officedocument.presentationml.tags+xml"/>
  <Override PartName="/ppt/tags/tag356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customXml/itemProps57.xml" ContentType="application/vnd.openxmlformats-officedocument.customXmlPropertie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customXml/itemProps5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customXml/itemProps35.xml" ContentType="application/vnd.openxmlformats-officedocument.customXmlProperties+xml"/>
  <Override PartName="/ppt/slideMasters/slideMaster3.xml" ContentType="application/vnd.openxmlformats-officedocument.presentationml.slideMaster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slideLayouts/slideLayout57.xml" ContentType="application/vnd.openxmlformats-officedocument.presentationml.slideLayout+xml"/>
  <Override PartName="/customXml/itemProps13.xml" ContentType="application/vnd.openxmlformats-officedocument.customXmlProperties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slideLayouts/slideLayout82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189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tags/tag306.xml" ContentType="application/vnd.openxmlformats-officedocument.presentationml.tags+xml"/>
  <Override PartName="/ppt/tags/tag353.xml" ContentType="application/vnd.openxmlformats-officedocument.presentationml.tags+xml"/>
  <Override PartName="/customXml/itemProps29.xml" ContentType="application/vnd.openxmlformats-officedocument.customXmlPropertie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slideLayouts/slideLayout98.xml" ContentType="application/vnd.openxmlformats-officedocument.presentationml.slideLayout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customXml/itemProps2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76.xml" ContentType="application/vnd.openxmlformats-officedocument.presentationml.slideLayout+xml"/>
  <Override PartName="/customXml/itemProps32.xml" ContentType="application/vnd.openxmlformats-officedocument.customXmlPropertie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tags/tag68.xml" ContentType="application/vnd.openxmlformats-officedocument.presentationml.tags+xml"/>
  <Override PartName="/ppt/slideLayouts/slideLayout54.xml" ContentType="application/vnd.openxmlformats-officedocument.presentationml.slideLayout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32.xml" ContentType="application/vnd.openxmlformats-officedocument.presentationml.slideLayout+xml"/>
  <Override PartName="/ppt/tags/tag34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325.xml" ContentType="application/vnd.openxmlformats-officedocument.presentationml.tags+xml"/>
  <Override PartName="/customXml/itemProps48.xml" ContentType="application/vnd.openxmlformats-officedocument.customXmlPropertie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42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350.xml" ContentType="application/vnd.openxmlformats-officedocument.presentationml.tags+xml"/>
  <Override PartName="/customXml/itemProps26.xml" ContentType="application/vnd.openxmlformats-officedocument.customXmlProperties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customXml/itemProps51.xml" ContentType="application/vnd.openxmlformats-officedocument.customXmlProperties+xml"/>
  <Override PartName="/ppt/slideLayouts/slideLayout4.xml" ContentType="application/vnd.openxmlformats-officedocument.presentationml.slideLayout+xml"/>
  <Override PartName="/ppt/tags/tag120.xml" ContentType="application/vnd.openxmlformats-officedocument.presentationml.tags+xml"/>
  <Override PartName="/ppt/tags/tag218.xml" ContentType="application/vnd.openxmlformats-officedocument.presentationml.tags+xml"/>
  <Override PartName="/ppt/tags/tag265.xml" ContentType="application/vnd.openxmlformats-officedocument.presentationml.tags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tags/tag87.xml" ContentType="application/vnd.openxmlformats-officedocument.presentationml.tags+xml"/>
  <Override PartName="/ppt/slideLayouts/slideLayout73.xml" ContentType="application/vnd.openxmlformats-officedocument.presentationml.slideLayout+xml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slideLayouts/slideLayout51.xml" ContentType="application/vnd.openxmlformats-officedocument.presentationml.slideLayout+xml"/>
  <Override PartName="/ppt/tags/tag319.xml" ContentType="application/vnd.openxmlformats-officedocument.presentationml.tags+xml"/>
  <Override PartName="/ppt/tags/tag18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344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Layouts/slideLayout89.xml" ContentType="application/vnd.openxmlformats-officedocument.presentationml.slideLayout+xml"/>
  <Override PartName="/ppt/tags/tag322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61.xml" ContentType="application/vnd.openxmlformats-officedocument.presentationml.tags+xml"/>
  <Override PartName="/ppt/tags/tag259.xml" ContentType="application/vnd.openxmlformats-officedocument.presentationml.tags+xml"/>
  <Override PartName="/customXml/itemProps45.xml" ContentType="application/vnd.openxmlformats-officedocument.customXmlProperties+xml"/>
  <Override PartName="/ppt/tags/tag7.xml" ContentType="application/vnd.openxmlformats-officedocument.presentationml.tags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tags/tag300.xml" ContentType="application/vnd.openxmlformats-officedocument.presentationml.tags+xml"/>
  <Override PartName="/customXml/itemProps23.xml" ContentType="application/vnd.openxmlformats-officedocument.customXmlProperties+xml"/>
  <Override PartName="/ppt/slideLayouts/slideLayout45.xml" ContentType="application/vnd.openxmlformats-officedocument.presentationml.slideLayout+xml"/>
  <Override PartName="/ppt/tags/tag237.xml" ContentType="application/vnd.openxmlformats-officedocument.presentationml.tags+xml"/>
  <Override PartName="/ppt/tags/tag284.xml" ContentType="application/vnd.openxmlformats-officedocument.presentationml.tags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slideLayouts/slideLayout9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37.xml" ContentType="application/vnd.openxmlformats-officedocument.presentationml.tags+xml"/>
  <Override PartName="/ppt/tags/tag84.xml" ContentType="application/vnd.openxmlformats-officedocument.presentationml.tags+xml"/>
  <Override PartName="/ppt/slideLayouts/slideLayout70.xml" ContentType="application/vnd.openxmlformats-officedocument.presentationml.slideLayout+xml"/>
  <Override PartName="/ppt/tags/tag199.xml" ContentType="application/vnd.openxmlformats-officedocument.presentationml.tags+xml"/>
  <Override PartName="/ppt/tags/tag338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0"/>
    <p:sldMasterId id="2147483666" r:id="rId61"/>
    <p:sldMasterId id="2147483690" r:id="rId62"/>
    <p:sldMasterId id="2147483714" r:id="rId63"/>
  </p:sldMasterIdLst>
  <p:sldIdLst>
    <p:sldId id="256" r:id="rId64"/>
    <p:sldId id="258" r:id="rId65"/>
    <p:sldId id="270" r:id="rId66"/>
    <p:sldId id="260" r:id="rId67"/>
    <p:sldId id="271" r:id="rId68"/>
    <p:sldId id="261" r:id="rId69"/>
    <p:sldId id="272" r:id="rId70"/>
    <p:sldId id="262" r:id="rId71"/>
    <p:sldId id="263" r:id="rId72"/>
    <p:sldId id="264" r:id="rId73"/>
    <p:sldId id="273" r:id="rId74"/>
    <p:sldId id="265" r:id="rId75"/>
    <p:sldId id="267" r:id="rId76"/>
    <p:sldId id="274" r:id="rId77"/>
    <p:sldId id="275" r:id="rId78"/>
    <p:sldId id="266" r:id="rId79"/>
    <p:sldId id="268" r:id="rId8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807"/>
    <a:srgbClr val="CC3300"/>
    <a:srgbClr val="FF9900"/>
    <a:srgbClr val="FACACA"/>
    <a:srgbClr val="FF3300"/>
    <a:srgbClr val="FF6600"/>
    <a:srgbClr val="FFFF00"/>
    <a:srgbClr val="FEECDE"/>
    <a:srgbClr val="800080"/>
    <a:srgbClr val="66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63" Type="http://schemas.openxmlformats.org/officeDocument/2006/relationships/slideMaster" Target="slideMasters/slideMaster4.xml"/><Relationship Id="rId68" Type="http://schemas.openxmlformats.org/officeDocument/2006/relationships/slide" Target="slides/slide5.xml"/><Relationship Id="rId76" Type="http://schemas.openxmlformats.org/officeDocument/2006/relationships/slide" Target="slides/slide13.xml"/><Relationship Id="rId84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slide" Target="slides/slide3.xml"/><Relationship Id="rId74" Type="http://schemas.openxmlformats.org/officeDocument/2006/relationships/slide" Target="slides/slide11.xml"/><Relationship Id="rId79" Type="http://schemas.openxmlformats.org/officeDocument/2006/relationships/slide" Target="slides/slide16.xml"/><Relationship Id="rId5" Type="http://schemas.openxmlformats.org/officeDocument/2006/relationships/customXml" Target="../customXml/item5.xml"/><Relationship Id="rId61" Type="http://schemas.openxmlformats.org/officeDocument/2006/relationships/slideMaster" Target="slideMasters/slideMaster2.xml"/><Relationship Id="rId82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2.xml"/><Relationship Id="rId73" Type="http://schemas.openxmlformats.org/officeDocument/2006/relationships/slide" Target="slides/slide10.xml"/><Relationship Id="rId78" Type="http://schemas.openxmlformats.org/officeDocument/2006/relationships/slide" Target="slides/slide15.xml"/><Relationship Id="rId8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1.xml"/><Relationship Id="rId69" Type="http://schemas.openxmlformats.org/officeDocument/2006/relationships/slide" Target="slides/slide6.xml"/><Relationship Id="rId77" Type="http://schemas.openxmlformats.org/officeDocument/2006/relationships/slide" Target="slides/slide14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9.xml"/><Relationship Id="rId80" Type="http://schemas.openxmlformats.org/officeDocument/2006/relationships/slide" Target="slides/slide17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4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Master" Target="slideMasters/slideMaster3.xml"/><Relationship Id="rId70" Type="http://schemas.openxmlformats.org/officeDocument/2006/relationships/slide" Target="slides/slide7.xml"/><Relationship Id="rId75" Type="http://schemas.openxmlformats.org/officeDocument/2006/relationships/slide" Target="slides/slide12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13" Type="http://schemas.openxmlformats.org/officeDocument/2006/relationships/image" Target="../media/image3.png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12" Type="http://schemas.openxmlformats.org/officeDocument/2006/relationships/image" Target="../media/image2.png"/><Relationship Id="rId2" Type="http://schemas.openxmlformats.org/officeDocument/2006/relationships/tags" Target="../tags/tag306.xml"/><Relationship Id="rId1" Type="http://schemas.openxmlformats.org/officeDocument/2006/relationships/customXml" Target="../../customXml/item29.xml"/><Relationship Id="rId6" Type="http://schemas.openxmlformats.org/officeDocument/2006/relationships/tags" Target="../tags/tag310.xml"/><Relationship Id="rId11" Type="http://schemas.openxmlformats.org/officeDocument/2006/relationships/image" Target="../media/image1.png"/><Relationship Id="rId5" Type="http://schemas.openxmlformats.org/officeDocument/2006/relationships/tags" Target="../tags/tag309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308.xml"/><Relationship Id="rId9" Type="http://schemas.openxmlformats.org/officeDocument/2006/relationships/tags" Target="../tags/tag313.xml"/><Relationship Id="rId14" Type="http://schemas.openxmlformats.org/officeDocument/2006/relationships/image" Target="../media/image5.png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13" Type="http://schemas.openxmlformats.org/officeDocument/2006/relationships/image" Target="../media/image3.png"/><Relationship Id="rId3" Type="http://schemas.openxmlformats.org/officeDocument/2006/relationships/tags" Target="../tags/tag315.xml"/><Relationship Id="rId7" Type="http://schemas.openxmlformats.org/officeDocument/2006/relationships/tags" Target="../tags/tag319.xml"/><Relationship Id="rId12" Type="http://schemas.openxmlformats.org/officeDocument/2006/relationships/image" Target="../media/image2.png"/><Relationship Id="rId2" Type="http://schemas.openxmlformats.org/officeDocument/2006/relationships/tags" Target="../tags/tag314.xml"/><Relationship Id="rId1" Type="http://schemas.openxmlformats.org/officeDocument/2006/relationships/customXml" Target="../../customXml/item25.xml"/><Relationship Id="rId6" Type="http://schemas.openxmlformats.org/officeDocument/2006/relationships/tags" Target="../tags/tag318.xml"/><Relationship Id="rId11" Type="http://schemas.openxmlformats.org/officeDocument/2006/relationships/image" Target="../media/image1.png"/><Relationship Id="rId5" Type="http://schemas.openxmlformats.org/officeDocument/2006/relationships/tags" Target="../tags/tag317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316.xml"/><Relationship Id="rId9" Type="http://schemas.openxmlformats.org/officeDocument/2006/relationships/tags" Target="../tags/tag321.xml"/><Relationship Id="rId14" Type="http://schemas.openxmlformats.org/officeDocument/2006/relationships/image" Target="../media/image5.png"/></Relationships>
</file>

<file path=ppt/slideLayouts/_rels/slideLayout10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323.xml"/><Relationship Id="rId7" Type="http://schemas.openxmlformats.org/officeDocument/2006/relationships/tags" Target="../tags/tag327.xml"/><Relationship Id="rId2" Type="http://schemas.openxmlformats.org/officeDocument/2006/relationships/tags" Target="../tags/tag322.xml"/><Relationship Id="rId1" Type="http://schemas.openxmlformats.org/officeDocument/2006/relationships/customXml" Target="../../customXml/item57.xml"/><Relationship Id="rId6" Type="http://schemas.openxmlformats.org/officeDocument/2006/relationships/tags" Target="../tags/tag326.xml"/><Relationship Id="rId11" Type="http://schemas.openxmlformats.org/officeDocument/2006/relationships/image" Target="../media/image3.png"/><Relationship Id="rId5" Type="http://schemas.openxmlformats.org/officeDocument/2006/relationships/tags" Target="../tags/tag325.xml"/><Relationship Id="rId10" Type="http://schemas.openxmlformats.org/officeDocument/2006/relationships/image" Target="../media/image2.png"/><Relationship Id="rId4" Type="http://schemas.openxmlformats.org/officeDocument/2006/relationships/tags" Target="../tags/tag324.xml"/><Relationship Id="rId9" Type="http://schemas.openxmlformats.org/officeDocument/2006/relationships/image" Target="../media/image1.png"/></Relationships>
</file>

<file path=ppt/slideLayouts/_rels/slideLayout10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329.xml"/><Relationship Id="rId7" Type="http://schemas.openxmlformats.org/officeDocument/2006/relationships/tags" Target="../tags/tag333.xml"/><Relationship Id="rId2" Type="http://schemas.openxmlformats.org/officeDocument/2006/relationships/tags" Target="../tags/tag328.xml"/><Relationship Id="rId1" Type="http://schemas.openxmlformats.org/officeDocument/2006/relationships/customXml" Target="../../customXml/item11.xml"/><Relationship Id="rId6" Type="http://schemas.openxmlformats.org/officeDocument/2006/relationships/tags" Target="../tags/tag332.xml"/><Relationship Id="rId11" Type="http://schemas.openxmlformats.org/officeDocument/2006/relationships/image" Target="../media/image3.png"/><Relationship Id="rId5" Type="http://schemas.openxmlformats.org/officeDocument/2006/relationships/tags" Target="../tags/tag331.xml"/><Relationship Id="rId10" Type="http://schemas.openxmlformats.org/officeDocument/2006/relationships/image" Target="../media/image2.png"/><Relationship Id="rId4" Type="http://schemas.openxmlformats.org/officeDocument/2006/relationships/tags" Target="../tags/tag330.xml"/><Relationship Id="rId9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49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customXml" Target="../../customXml/item4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40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.xml"/><Relationship Id="rId7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customXml" Target="../../customXml/item2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customXml" Target="../../customXml/item54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3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customXml" Target="../../customXml/item14.xml"/><Relationship Id="rId6" Type="http://schemas.openxmlformats.org/officeDocument/2006/relationships/tags" Target="../tags/tag17.xml"/><Relationship Id="rId11" Type="http://schemas.openxmlformats.org/officeDocument/2006/relationships/image" Target="../media/image1.png"/><Relationship Id="rId5" Type="http://schemas.openxmlformats.org/officeDocument/2006/relationships/tags" Target="../tags/tag1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image" Target="../media/image9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image" Target="../media/image8.png"/><Relationship Id="rId2" Type="http://schemas.openxmlformats.org/officeDocument/2006/relationships/tags" Target="../tags/tag21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customXml" Target="../../customXml/item51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image" Target="../media/image6.png"/><Relationship Id="rId10" Type="http://schemas.openxmlformats.org/officeDocument/2006/relationships/tags" Target="../tags/tag29.xml"/><Relationship Id="rId19" Type="http://schemas.openxmlformats.org/officeDocument/2006/relationships/image" Target="../media/image10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12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6.png"/><Relationship Id="rId2" Type="http://schemas.openxmlformats.org/officeDocument/2006/relationships/tags" Target="../tags/tag33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26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openxmlformats.org/officeDocument/2006/relationships/image" Target="../media/image14.png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3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2.png"/><Relationship Id="rId2" Type="http://schemas.openxmlformats.org/officeDocument/2006/relationships/tags" Target="../tags/tag43.xml"/><Relationship Id="rId1" Type="http://schemas.openxmlformats.org/officeDocument/2006/relationships/customXml" Target="../../customXml/item21.xml"/><Relationship Id="rId6" Type="http://schemas.openxmlformats.org/officeDocument/2006/relationships/tags" Target="../tags/tag47.xml"/><Relationship Id="rId11" Type="http://schemas.openxmlformats.org/officeDocument/2006/relationships/image" Target="../media/image1.png"/><Relationship Id="rId5" Type="http://schemas.openxmlformats.org/officeDocument/2006/relationships/tags" Target="../tags/tag4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image" Target="../media/image3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customXml" Target="../../customXml/item1.xml"/><Relationship Id="rId6" Type="http://schemas.openxmlformats.org/officeDocument/2006/relationships/tags" Target="../tags/tag55.xml"/><Relationship Id="rId11" Type="http://schemas.openxmlformats.org/officeDocument/2006/relationships/image" Target="../media/image1.png"/><Relationship Id="rId5" Type="http://schemas.openxmlformats.org/officeDocument/2006/relationships/tags" Target="../tags/tag5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customXml" Target="../../customXml/item36.xml"/><Relationship Id="rId6" Type="http://schemas.openxmlformats.org/officeDocument/2006/relationships/tags" Target="../tags/tag63.xml"/><Relationship Id="rId11" Type="http://schemas.openxmlformats.org/officeDocument/2006/relationships/image" Target="../media/image3.png"/><Relationship Id="rId5" Type="http://schemas.openxmlformats.org/officeDocument/2006/relationships/tags" Target="../tags/tag62.xml"/><Relationship Id="rId10" Type="http://schemas.openxmlformats.org/officeDocument/2006/relationships/image" Target="../media/image2.png"/><Relationship Id="rId4" Type="http://schemas.openxmlformats.org/officeDocument/2006/relationships/tags" Target="../tags/tag61.xml"/><Relationship Id="rId9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customXml" Target="../../customXml/item12.xml"/><Relationship Id="rId6" Type="http://schemas.openxmlformats.org/officeDocument/2006/relationships/tags" Target="../tags/tag69.xml"/><Relationship Id="rId11" Type="http://schemas.openxmlformats.org/officeDocument/2006/relationships/image" Target="../media/image3.png"/><Relationship Id="rId5" Type="http://schemas.openxmlformats.org/officeDocument/2006/relationships/tags" Target="../tags/tag68.xml"/><Relationship Id="rId10" Type="http://schemas.openxmlformats.org/officeDocument/2006/relationships/image" Target="../media/image2.png"/><Relationship Id="rId4" Type="http://schemas.openxmlformats.org/officeDocument/2006/relationships/tags" Target="../tags/tag67.xml"/><Relationship Id="rId9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12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16.png"/><Relationship Id="rId2" Type="http://schemas.openxmlformats.org/officeDocument/2006/relationships/tags" Target="../tags/tag71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56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image" Target="../media/image14.png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3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image" Target="../media/image3.png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image" Target="../media/image2.png"/><Relationship Id="rId2" Type="http://schemas.openxmlformats.org/officeDocument/2006/relationships/tags" Target="../tags/tag81.xml"/><Relationship Id="rId1" Type="http://schemas.openxmlformats.org/officeDocument/2006/relationships/customXml" Target="../../customXml/item48.xml"/><Relationship Id="rId6" Type="http://schemas.openxmlformats.org/officeDocument/2006/relationships/tags" Target="../tags/tag85.xml"/><Relationship Id="rId11" Type="http://schemas.openxmlformats.org/officeDocument/2006/relationships/image" Target="../media/image1.png"/><Relationship Id="rId5" Type="http://schemas.openxmlformats.org/officeDocument/2006/relationships/tags" Target="../tags/tag8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image" Target="../media/image3.png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image" Target="../media/image2.png"/><Relationship Id="rId2" Type="http://schemas.openxmlformats.org/officeDocument/2006/relationships/tags" Target="../tags/tag89.xml"/><Relationship Id="rId1" Type="http://schemas.openxmlformats.org/officeDocument/2006/relationships/customXml" Target="../../customXml/item8.xml"/><Relationship Id="rId6" Type="http://schemas.openxmlformats.org/officeDocument/2006/relationships/tags" Target="../tags/tag93.xml"/><Relationship Id="rId11" Type="http://schemas.openxmlformats.org/officeDocument/2006/relationships/image" Target="../media/image1.png"/><Relationship Id="rId5" Type="http://schemas.openxmlformats.org/officeDocument/2006/relationships/tags" Target="../tags/tag9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image" Target="../media/image3.png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image" Target="../media/image2.png"/><Relationship Id="rId2" Type="http://schemas.openxmlformats.org/officeDocument/2006/relationships/tags" Target="../tags/tag97.xml"/><Relationship Id="rId1" Type="http://schemas.openxmlformats.org/officeDocument/2006/relationships/customXml" Target="../../customXml/item39.xml"/><Relationship Id="rId6" Type="http://schemas.openxmlformats.org/officeDocument/2006/relationships/tags" Target="../tags/tag101.xml"/><Relationship Id="rId11" Type="http://schemas.openxmlformats.org/officeDocument/2006/relationships/image" Target="../media/image1.png"/><Relationship Id="rId5" Type="http://schemas.openxmlformats.org/officeDocument/2006/relationships/tags" Target="../tags/tag10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customXml" Target="../../customXml/item18.xml"/><Relationship Id="rId6" Type="http://schemas.openxmlformats.org/officeDocument/2006/relationships/tags" Target="../tags/tag109.xml"/><Relationship Id="rId11" Type="http://schemas.openxmlformats.org/officeDocument/2006/relationships/image" Target="../media/image3.png"/><Relationship Id="rId5" Type="http://schemas.openxmlformats.org/officeDocument/2006/relationships/tags" Target="../tags/tag108.xml"/><Relationship Id="rId10" Type="http://schemas.openxmlformats.org/officeDocument/2006/relationships/image" Target="../media/image2.png"/><Relationship Id="rId4" Type="http://schemas.openxmlformats.org/officeDocument/2006/relationships/tags" Target="../tags/tag107.xml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image" Target="../media/image3.png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image" Target="../media/image2.png"/><Relationship Id="rId2" Type="http://schemas.openxmlformats.org/officeDocument/2006/relationships/tags" Target="../tags/tag111.xml"/><Relationship Id="rId1" Type="http://schemas.openxmlformats.org/officeDocument/2006/relationships/customXml" Target="../../customXml/item58.xml"/><Relationship Id="rId6" Type="http://schemas.openxmlformats.org/officeDocument/2006/relationships/tags" Target="../tags/tag115.xml"/><Relationship Id="rId11" Type="http://schemas.openxmlformats.org/officeDocument/2006/relationships/image" Target="../media/image1.png"/><Relationship Id="rId5" Type="http://schemas.openxmlformats.org/officeDocument/2006/relationships/tags" Target="../tags/tag11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2" Type="http://schemas.openxmlformats.org/officeDocument/2006/relationships/tags" Target="../tags/tag119.xml"/><Relationship Id="rId1" Type="http://schemas.openxmlformats.org/officeDocument/2006/relationships/customXml" Target="../../customXml/item30.xml"/><Relationship Id="rId6" Type="http://schemas.openxmlformats.org/officeDocument/2006/relationships/tags" Target="../tags/tag123.xml"/><Relationship Id="rId11" Type="http://schemas.openxmlformats.org/officeDocument/2006/relationships/image" Target="../media/image3.png"/><Relationship Id="rId5" Type="http://schemas.openxmlformats.org/officeDocument/2006/relationships/tags" Target="../tags/tag122.xml"/><Relationship Id="rId10" Type="http://schemas.openxmlformats.org/officeDocument/2006/relationships/image" Target="../media/image2.png"/><Relationship Id="rId4" Type="http://schemas.openxmlformats.org/officeDocument/2006/relationships/tags" Target="../tags/tag121.xml"/><Relationship Id="rId9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customXml" Target="../../customXml/item19.xml"/><Relationship Id="rId6" Type="http://schemas.openxmlformats.org/officeDocument/2006/relationships/tags" Target="../tags/tag129.xml"/><Relationship Id="rId11" Type="http://schemas.openxmlformats.org/officeDocument/2006/relationships/image" Target="../media/image3.png"/><Relationship Id="rId5" Type="http://schemas.openxmlformats.org/officeDocument/2006/relationships/tags" Target="../tags/tag128.xml"/><Relationship Id="rId10" Type="http://schemas.openxmlformats.org/officeDocument/2006/relationships/image" Target="../media/image2.png"/><Relationship Id="rId4" Type="http://schemas.openxmlformats.org/officeDocument/2006/relationships/tags" Target="../tags/tag127.xml"/><Relationship Id="rId9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customXml" Target="../../customXml/item55.xml"/><Relationship Id="rId6" Type="http://schemas.openxmlformats.org/officeDocument/2006/relationships/tags" Target="../tags/tag135.xml"/><Relationship Id="rId11" Type="http://schemas.openxmlformats.org/officeDocument/2006/relationships/image" Target="../media/image3.png"/><Relationship Id="rId5" Type="http://schemas.openxmlformats.org/officeDocument/2006/relationships/tags" Target="../tags/tag134.xml"/><Relationship Id="rId10" Type="http://schemas.openxmlformats.org/officeDocument/2006/relationships/image" Target="../media/image2.png"/><Relationship Id="rId4" Type="http://schemas.openxmlformats.org/officeDocument/2006/relationships/tags" Target="../tags/tag133.xml"/><Relationship Id="rId9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customXml" Target="../../customXml/item5.xml"/><Relationship Id="rId6" Type="http://schemas.openxmlformats.org/officeDocument/2006/relationships/tags" Target="../tags/tag141.xml"/><Relationship Id="rId11" Type="http://schemas.openxmlformats.org/officeDocument/2006/relationships/image" Target="../media/image3.png"/><Relationship Id="rId5" Type="http://schemas.openxmlformats.org/officeDocument/2006/relationships/tags" Target="../tags/tag140.xml"/><Relationship Id="rId10" Type="http://schemas.openxmlformats.org/officeDocument/2006/relationships/image" Target="../media/image2.png"/><Relationship Id="rId4" Type="http://schemas.openxmlformats.org/officeDocument/2006/relationships/tags" Target="../tags/tag139.xml"/><Relationship Id="rId9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customXml" Target="../../customXml/item9.xml"/><Relationship Id="rId6" Type="http://schemas.openxmlformats.org/officeDocument/2006/relationships/tags" Target="../tags/tag147.xml"/><Relationship Id="rId11" Type="http://schemas.openxmlformats.org/officeDocument/2006/relationships/image" Target="../media/image3.png"/><Relationship Id="rId5" Type="http://schemas.openxmlformats.org/officeDocument/2006/relationships/tags" Target="../tags/tag146.xml"/><Relationship Id="rId10" Type="http://schemas.openxmlformats.org/officeDocument/2006/relationships/image" Target="../media/image2.png"/><Relationship Id="rId4" Type="http://schemas.openxmlformats.org/officeDocument/2006/relationships/tags" Target="../tags/tag145.xml"/><Relationship Id="rId9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4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3.pn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2.png"/><Relationship Id="rId2" Type="http://schemas.openxmlformats.org/officeDocument/2006/relationships/tags" Target="../tags/tag149.xml"/><Relationship Id="rId1" Type="http://schemas.openxmlformats.org/officeDocument/2006/relationships/customXml" Target="../../customXml/item46.xml"/><Relationship Id="rId6" Type="http://schemas.openxmlformats.org/officeDocument/2006/relationships/tags" Target="../tags/tag153.xml"/><Relationship Id="rId11" Type="http://schemas.openxmlformats.org/officeDocument/2006/relationships/image" Target="../media/image1.png"/><Relationship Id="rId5" Type="http://schemas.openxmlformats.org/officeDocument/2006/relationships/tags" Target="../tags/tag15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13" Type="http://schemas.openxmlformats.org/officeDocument/2006/relationships/image" Target="../media/image3.png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12" Type="http://schemas.openxmlformats.org/officeDocument/2006/relationships/image" Target="../media/image2.png"/><Relationship Id="rId2" Type="http://schemas.openxmlformats.org/officeDocument/2006/relationships/tags" Target="../tags/tag157.xml"/><Relationship Id="rId1" Type="http://schemas.openxmlformats.org/officeDocument/2006/relationships/customXml" Target="../../customXml/item22.xml"/><Relationship Id="rId6" Type="http://schemas.openxmlformats.org/officeDocument/2006/relationships/tags" Target="../tags/tag161.xml"/><Relationship Id="rId11" Type="http://schemas.openxmlformats.org/officeDocument/2006/relationships/image" Target="../media/image1.png"/><Relationship Id="rId5" Type="http://schemas.openxmlformats.org/officeDocument/2006/relationships/tags" Target="../tags/tag16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9.xml"/><Relationship Id="rId9" Type="http://schemas.openxmlformats.org/officeDocument/2006/relationships/tags" Target="../tags/tag164.xml"/><Relationship Id="rId1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image" Target="../media/image3.png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image" Target="../media/image2.png"/><Relationship Id="rId2" Type="http://schemas.openxmlformats.org/officeDocument/2006/relationships/tags" Target="../tags/tag165.xml"/><Relationship Id="rId1" Type="http://schemas.openxmlformats.org/officeDocument/2006/relationships/customXml" Target="../../customXml/item32.xml"/><Relationship Id="rId6" Type="http://schemas.openxmlformats.org/officeDocument/2006/relationships/tags" Target="../tags/tag169.xml"/><Relationship Id="rId11" Type="http://schemas.openxmlformats.org/officeDocument/2006/relationships/image" Target="../media/image1.png"/><Relationship Id="rId5" Type="http://schemas.openxmlformats.org/officeDocument/2006/relationships/tags" Target="../tags/tag16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3.xml"/><Relationship Id="rId1" Type="http://schemas.openxmlformats.org/officeDocument/2006/relationships/customXml" Target="../../customXml/item59.xml"/><Relationship Id="rId4" Type="http://schemas.openxmlformats.org/officeDocument/2006/relationships/image" Target="../media/image4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2" Type="http://schemas.openxmlformats.org/officeDocument/2006/relationships/tags" Target="../tags/tag174.xml"/><Relationship Id="rId1" Type="http://schemas.openxmlformats.org/officeDocument/2006/relationships/customXml" Target="../../customXml/item15.xml"/><Relationship Id="rId6" Type="http://schemas.openxmlformats.org/officeDocument/2006/relationships/tags" Target="../tags/tag178.xml"/><Relationship Id="rId11" Type="http://schemas.openxmlformats.org/officeDocument/2006/relationships/image" Target="../media/image3.png"/><Relationship Id="rId5" Type="http://schemas.openxmlformats.org/officeDocument/2006/relationships/tags" Target="../tags/tag177.xml"/><Relationship Id="rId10" Type="http://schemas.openxmlformats.org/officeDocument/2006/relationships/image" Target="../media/image2.png"/><Relationship Id="rId4" Type="http://schemas.openxmlformats.org/officeDocument/2006/relationships/tags" Target="../tags/tag176.xml"/><Relationship Id="rId9" Type="http://schemas.openxmlformats.org/officeDocument/2006/relationships/image" Target="../media/image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0.xml"/><Relationship Id="rId1" Type="http://schemas.openxmlformats.org/officeDocument/2006/relationships/customXml" Target="../../customXml/item4.xml"/><Relationship Id="rId4" Type="http://schemas.openxmlformats.org/officeDocument/2006/relationships/image" Target="../media/image4.pn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customXml" Target="../../customXml/item34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2.xml"/><Relationship Id="rId7" Type="http://schemas.openxmlformats.org/officeDocument/2006/relationships/image" Target="../media/image1.png"/><Relationship Id="rId2" Type="http://schemas.openxmlformats.org/officeDocument/2006/relationships/tags" Target="../tags/tag181.xml"/><Relationship Id="rId1" Type="http://schemas.openxmlformats.org/officeDocument/2006/relationships/customXml" Target="../../customXml/item1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84.xml"/><Relationship Id="rId4" Type="http://schemas.openxmlformats.org/officeDocument/2006/relationships/tags" Target="../tags/tag18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5.xml"/><Relationship Id="rId1" Type="http://schemas.openxmlformats.org/officeDocument/2006/relationships/customXml" Target="../../customXml/item53.xml"/><Relationship Id="rId4" Type="http://schemas.openxmlformats.org/officeDocument/2006/relationships/image" Target="../media/image4.png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image" Target="../media/image3.png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image" Target="../media/image2.png"/><Relationship Id="rId2" Type="http://schemas.openxmlformats.org/officeDocument/2006/relationships/tags" Target="../tags/tag186.xml"/><Relationship Id="rId1" Type="http://schemas.openxmlformats.org/officeDocument/2006/relationships/customXml" Target="../../customXml/item7.xml"/><Relationship Id="rId6" Type="http://schemas.openxmlformats.org/officeDocument/2006/relationships/tags" Target="../tags/tag190.xml"/><Relationship Id="rId11" Type="http://schemas.openxmlformats.org/officeDocument/2006/relationships/image" Target="../media/image1.png"/><Relationship Id="rId5" Type="http://schemas.openxmlformats.org/officeDocument/2006/relationships/tags" Target="../tags/tag18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95.xml"/><Relationship Id="rId7" Type="http://schemas.openxmlformats.org/officeDocument/2006/relationships/tags" Target="../tags/tag199.xml"/><Relationship Id="rId2" Type="http://schemas.openxmlformats.org/officeDocument/2006/relationships/tags" Target="../tags/tag194.xml"/><Relationship Id="rId1" Type="http://schemas.openxmlformats.org/officeDocument/2006/relationships/customXml" Target="../../customXml/item44.xml"/><Relationship Id="rId6" Type="http://schemas.openxmlformats.org/officeDocument/2006/relationships/tags" Target="../tags/tag198.xml"/><Relationship Id="rId11" Type="http://schemas.openxmlformats.org/officeDocument/2006/relationships/image" Target="../media/image3.png"/><Relationship Id="rId5" Type="http://schemas.openxmlformats.org/officeDocument/2006/relationships/tags" Target="../tags/tag197.xml"/><Relationship Id="rId10" Type="http://schemas.openxmlformats.org/officeDocument/2006/relationships/image" Target="../media/image2.png"/><Relationship Id="rId4" Type="http://schemas.openxmlformats.org/officeDocument/2006/relationships/tags" Target="../tags/tag196.xml"/><Relationship Id="rId9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00.xml"/><Relationship Id="rId1" Type="http://schemas.openxmlformats.org/officeDocument/2006/relationships/customXml" Target="../../customXml/item37.xml"/><Relationship Id="rId4" Type="http://schemas.openxmlformats.org/officeDocument/2006/relationships/image" Target="../media/image4.png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customXml" Target="../../customXml/item23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02.xml"/><Relationship Id="rId7" Type="http://schemas.openxmlformats.org/officeDocument/2006/relationships/image" Target="../media/image1.png"/><Relationship Id="rId2" Type="http://schemas.openxmlformats.org/officeDocument/2006/relationships/tags" Target="../tags/tag201.xml"/><Relationship Id="rId1" Type="http://schemas.openxmlformats.org/officeDocument/2006/relationships/customXml" Target="../../customXml/item1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04.xml"/><Relationship Id="rId4" Type="http://schemas.openxmlformats.org/officeDocument/2006/relationships/tags" Target="../tags/tag203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05.xml"/><Relationship Id="rId1" Type="http://schemas.openxmlformats.org/officeDocument/2006/relationships/customXml" Target="../../customXml/item50.xml"/><Relationship Id="rId4" Type="http://schemas.openxmlformats.org/officeDocument/2006/relationships/image" Target="../media/image4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image" Target="../media/image3.png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12" Type="http://schemas.openxmlformats.org/officeDocument/2006/relationships/image" Target="../media/image2.png"/><Relationship Id="rId2" Type="http://schemas.openxmlformats.org/officeDocument/2006/relationships/tags" Target="../tags/tag206.xml"/><Relationship Id="rId1" Type="http://schemas.openxmlformats.org/officeDocument/2006/relationships/customXml" Target="../../customXml/item13.xml"/><Relationship Id="rId6" Type="http://schemas.openxmlformats.org/officeDocument/2006/relationships/tags" Target="../tags/tag210.xml"/><Relationship Id="rId11" Type="http://schemas.openxmlformats.org/officeDocument/2006/relationships/image" Target="../media/image1.png"/><Relationship Id="rId5" Type="http://schemas.openxmlformats.org/officeDocument/2006/relationships/tags" Target="../tags/tag209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208.xml"/><Relationship Id="rId9" Type="http://schemas.openxmlformats.org/officeDocument/2006/relationships/tags" Target="../tags/tag213.xml"/><Relationship Id="rId14" Type="http://schemas.openxmlformats.org/officeDocument/2006/relationships/image" Target="../media/image5.png"/></Relationships>
</file>

<file path=ppt/slideLayouts/_rels/slideLayout75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18" Type="http://schemas.openxmlformats.org/officeDocument/2006/relationships/image" Target="../media/image9.png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image" Target="../media/image8.png"/><Relationship Id="rId2" Type="http://schemas.openxmlformats.org/officeDocument/2006/relationships/tags" Target="../tags/tag214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customXml" Target="../../customXml/item27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5" Type="http://schemas.openxmlformats.org/officeDocument/2006/relationships/image" Target="../media/image6.png"/><Relationship Id="rId10" Type="http://schemas.openxmlformats.org/officeDocument/2006/relationships/tags" Target="../tags/tag222.xml"/><Relationship Id="rId19" Type="http://schemas.openxmlformats.org/officeDocument/2006/relationships/image" Target="../media/image10.png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image" Target="../media/image12.png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12" Type="http://schemas.openxmlformats.org/officeDocument/2006/relationships/slideMaster" Target="../slideMasters/slideMaster3.xml"/><Relationship Id="rId17" Type="http://schemas.openxmlformats.org/officeDocument/2006/relationships/image" Target="../media/image16.png"/><Relationship Id="rId2" Type="http://schemas.openxmlformats.org/officeDocument/2006/relationships/tags" Target="../tags/tag226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41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image" Target="../media/image14.png"/><Relationship Id="rId10" Type="http://schemas.openxmlformats.org/officeDocument/2006/relationships/tags" Target="../tags/tag234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image" Target="../media/image13.png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image" Target="../media/image3.png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12" Type="http://schemas.openxmlformats.org/officeDocument/2006/relationships/image" Target="../media/image2.png"/><Relationship Id="rId2" Type="http://schemas.openxmlformats.org/officeDocument/2006/relationships/tags" Target="../tags/tag236.xml"/><Relationship Id="rId1" Type="http://schemas.openxmlformats.org/officeDocument/2006/relationships/customXml" Target="../../customXml/item45.xml"/><Relationship Id="rId6" Type="http://schemas.openxmlformats.org/officeDocument/2006/relationships/tags" Target="../tags/tag240.xml"/><Relationship Id="rId11" Type="http://schemas.openxmlformats.org/officeDocument/2006/relationships/image" Target="../media/image1.png"/><Relationship Id="rId5" Type="http://schemas.openxmlformats.org/officeDocument/2006/relationships/tags" Target="../tags/tag239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image" Target="../media/image5.png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image" Target="../media/image3.png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12" Type="http://schemas.openxmlformats.org/officeDocument/2006/relationships/image" Target="../media/image2.png"/><Relationship Id="rId2" Type="http://schemas.openxmlformats.org/officeDocument/2006/relationships/tags" Target="../tags/tag244.xml"/><Relationship Id="rId1" Type="http://schemas.openxmlformats.org/officeDocument/2006/relationships/customXml" Target="../../customXml/item10.xml"/><Relationship Id="rId6" Type="http://schemas.openxmlformats.org/officeDocument/2006/relationships/tags" Target="../tags/tag248.xml"/><Relationship Id="rId11" Type="http://schemas.openxmlformats.org/officeDocument/2006/relationships/image" Target="../media/image1.png"/><Relationship Id="rId5" Type="http://schemas.openxmlformats.org/officeDocument/2006/relationships/tags" Target="../tags/tag247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image" Target="../media/image5.png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2" Type="http://schemas.openxmlformats.org/officeDocument/2006/relationships/tags" Target="../tags/tag252.xml"/><Relationship Id="rId1" Type="http://schemas.openxmlformats.org/officeDocument/2006/relationships/customXml" Target="../../customXml/item31.xml"/><Relationship Id="rId6" Type="http://schemas.openxmlformats.org/officeDocument/2006/relationships/tags" Target="../tags/tag256.xml"/><Relationship Id="rId11" Type="http://schemas.openxmlformats.org/officeDocument/2006/relationships/image" Target="../media/image3.png"/><Relationship Id="rId5" Type="http://schemas.openxmlformats.org/officeDocument/2006/relationships/tags" Target="../tags/tag255.xml"/><Relationship Id="rId10" Type="http://schemas.openxmlformats.org/officeDocument/2006/relationships/image" Target="../media/image2.png"/><Relationship Id="rId4" Type="http://schemas.openxmlformats.org/officeDocument/2006/relationships/tags" Target="../tags/tag254.xml"/><Relationship Id="rId9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2" Type="http://schemas.openxmlformats.org/officeDocument/2006/relationships/tags" Target="../tags/tag258.xml"/><Relationship Id="rId1" Type="http://schemas.openxmlformats.org/officeDocument/2006/relationships/customXml" Target="../../customXml/item6.xml"/><Relationship Id="rId6" Type="http://schemas.openxmlformats.org/officeDocument/2006/relationships/tags" Target="../tags/tag262.xml"/><Relationship Id="rId11" Type="http://schemas.openxmlformats.org/officeDocument/2006/relationships/image" Target="../media/image3.png"/><Relationship Id="rId5" Type="http://schemas.openxmlformats.org/officeDocument/2006/relationships/tags" Target="../tags/tag261.xml"/><Relationship Id="rId10" Type="http://schemas.openxmlformats.org/officeDocument/2006/relationships/image" Target="../media/image2.png"/><Relationship Id="rId4" Type="http://schemas.openxmlformats.org/officeDocument/2006/relationships/tags" Target="../tags/tag260.xml"/><Relationship Id="rId9" Type="http://schemas.openxmlformats.org/officeDocument/2006/relationships/image" Target="../media/image1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65.xml"/><Relationship Id="rId7" Type="http://schemas.openxmlformats.org/officeDocument/2006/relationships/tags" Target="../tags/tag269.xml"/><Relationship Id="rId2" Type="http://schemas.openxmlformats.org/officeDocument/2006/relationships/tags" Target="../tags/tag264.xml"/><Relationship Id="rId1" Type="http://schemas.openxmlformats.org/officeDocument/2006/relationships/customXml" Target="../../customXml/item3.xml"/><Relationship Id="rId6" Type="http://schemas.openxmlformats.org/officeDocument/2006/relationships/tags" Target="../tags/tag268.xml"/><Relationship Id="rId11" Type="http://schemas.openxmlformats.org/officeDocument/2006/relationships/image" Target="../media/image3.png"/><Relationship Id="rId5" Type="http://schemas.openxmlformats.org/officeDocument/2006/relationships/tags" Target="../tags/tag267.xml"/><Relationship Id="rId10" Type="http://schemas.openxmlformats.org/officeDocument/2006/relationships/image" Target="../media/image2.png"/><Relationship Id="rId4" Type="http://schemas.openxmlformats.org/officeDocument/2006/relationships/tags" Target="../tags/tag266.xml"/><Relationship Id="rId9" Type="http://schemas.openxmlformats.org/officeDocument/2006/relationships/image" Target="../media/image1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70.xml"/><Relationship Id="rId1" Type="http://schemas.openxmlformats.org/officeDocument/2006/relationships/customXml" Target="../../customXml/item43.xml"/><Relationship Id="rId4" Type="http://schemas.openxmlformats.org/officeDocument/2006/relationships/image" Target="../media/image4.png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customXml" Target="../../customXml/item20.xml"/></Relationships>
</file>

<file path=ppt/slideLayouts/_rels/slideLayout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72.xml"/><Relationship Id="rId7" Type="http://schemas.openxmlformats.org/officeDocument/2006/relationships/image" Target="../media/image1.png"/><Relationship Id="rId2" Type="http://schemas.openxmlformats.org/officeDocument/2006/relationships/tags" Target="../tags/tag271.xml"/><Relationship Id="rId1" Type="http://schemas.openxmlformats.org/officeDocument/2006/relationships/customXml" Target="../../customXml/item52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74.xml"/><Relationship Id="rId4" Type="http://schemas.openxmlformats.org/officeDocument/2006/relationships/tags" Target="../tags/tag27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75.xml"/><Relationship Id="rId1" Type="http://schemas.openxmlformats.org/officeDocument/2006/relationships/customXml" Target="../../customXml/item35.xml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13" Type="http://schemas.openxmlformats.org/officeDocument/2006/relationships/image" Target="../media/image3.png"/><Relationship Id="rId3" Type="http://schemas.openxmlformats.org/officeDocument/2006/relationships/tags" Target="../tags/tag277.xml"/><Relationship Id="rId7" Type="http://schemas.openxmlformats.org/officeDocument/2006/relationships/tags" Target="../tags/tag281.xml"/><Relationship Id="rId12" Type="http://schemas.openxmlformats.org/officeDocument/2006/relationships/image" Target="../media/image2.png"/><Relationship Id="rId2" Type="http://schemas.openxmlformats.org/officeDocument/2006/relationships/tags" Target="../tags/tag276.xml"/><Relationship Id="rId1" Type="http://schemas.openxmlformats.org/officeDocument/2006/relationships/customXml" Target="../../customXml/item38.xml"/><Relationship Id="rId6" Type="http://schemas.openxmlformats.org/officeDocument/2006/relationships/tags" Target="../tags/tag280.xml"/><Relationship Id="rId11" Type="http://schemas.openxmlformats.org/officeDocument/2006/relationships/image" Target="../media/image1.png"/><Relationship Id="rId5" Type="http://schemas.openxmlformats.org/officeDocument/2006/relationships/tags" Target="../tags/tag279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278.xml"/><Relationship Id="rId9" Type="http://schemas.openxmlformats.org/officeDocument/2006/relationships/tags" Target="../tags/tag283.xml"/><Relationship Id="rId1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8" Type="http://schemas.openxmlformats.org/officeDocument/2006/relationships/tags" Target="../tags/tag290.xml"/><Relationship Id="rId13" Type="http://schemas.openxmlformats.org/officeDocument/2006/relationships/tags" Target="../tags/tag295.xml"/><Relationship Id="rId18" Type="http://schemas.openxmlformats.org/officeDocument/2006/relationships/image" Target="../media/image9.png"/><Relationship Id="rId3" Type="http://schemas.openxmlformats.org/officeDocument/2006/relationships/tags" Target="../tags/tag285.xml"/><Relationship Id="rId7" Type="http://schemas.openxmlformats.org/officeDocument/2006/relationships/tags" Target="../tags/tag289.xml"/><Relationship Id="rId12" Type="http://schemas.openxmlformats.org/officeDocument/2006/relationships/tags" Target="../tags/tag294.xml"/><Relationship Id="rId17" Type="http://schemas.openxmlformats.org/officeDocument/2006/relationships/image" Target="../media/image8.png"/><Relationship Id="rId2" Type="http://schemas.openxmlformats.org/officeDocument/2006/relationships/tags" Target="../tags/tag284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customXml" Target="../../customXml/item2.xml"/><Relationship Id="rId6" Type="http://schemas.openxmlformats.org/officeDocument/2006/relationships/tags" Target="../tags/tag288.xml"/><Relationship Id="rId11" Type="http://schemas.openxmlformats.org/officeDocument/2006/relationships/tags" Target="../tags/tag293.xml"/><Relationship Id="rId5" Type="http://schemas.openxmlformats.org/officeDocument/2006/relationships/tags" Target="../tags/tag287.xml"/><Relationship Id="rId15" Type="http://schemas.openxmlformats.org/officeDocument/2006/relationships/image" Target="../media/image6.png"/><Relationship Id="rId10" Type="http://schemas.openxmlformats.org/officeDocument/2006/relationships/tags" Target="../tags/tag292.xml"/><Relationship Id="rId19" Type="http://schemas.openxmlformats.org/officeDocument/2006/relationships/image" Target="../media/image10.png"/><Relationship Id="rId4" Type="http://schemas.openxmlformats.org/officeDocument/2006/relationships/tags" Target="../tags/tag286.xml"/><Relationship Id="rId9" Type="http://schemas.openxmlformats.org/officeDocument/2006/relationships/tags" Target="../tags/tag291.xml"/><Relationship Id="rId14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13" Type="http://schemas.openxmlformats.org/officeDocument/2006/relationships/image" Target="../media/image12.png"/><Relationship Id="rId3" Type="http://schemas.openxmlformats.org/officeDocument/2006/relationships/tags" Target="../tags/tag297.xml"/><Relationship Id="rId7" Type="http://schemas.openxmlformats.org/officeDocument/2006/relationships/tags" Target="../tags/tag301.xml"/><Relationship Id="rId12" Type="http://schemas.openxmlformats.org/officeDocument/2006/relationships/slideMaster" Target="../slideMasters/slideMaster4.xml"/><Relationship Id="rId17" Type="http://schemas.openxmlformats.org/officeDocument/2006/relationships/image" Target="../media/image16.png"/><Relationship Id="rId2" Type="http://schemas.openxmlformats.org/officeDocument/2006/relationships/tags" Target="../tags/tag296.xml"/><Relationship Id="rId16" Type="http://schemas.openxmlformats.org/officeDocument/2006/relationships/image" Target="../media/image15.png"/><Relationship Id="rId1" Type="http://schemas.openxmlformats.org/officeDocument/2006/relationships/customXml" Target="../../customXml/item47.xml"/><Relationship Id="rId6" Type="http://schemas.openxmlformats.org/officeDocument/2006/relationships/tags" Target="../tags/tag300.xml"/><Relationship Id="rId11" Type="http://schemas.openxmlformats.org/officeDocument/2006/relationships/tags" Target="../tags/tag305.xml"/><Relationship Id="rId5" Type="http://schemas.openxmlformats.org/officeDocument/2006/relationships/tags" Target="../tags/tag299.xml"/><Relationship Id="rId15" Type="http://schemas.openxmlformats.org/officeDocument/2006/relationships/image" Target="../media/image14.png"/><Relationship Id="rId10" Type="http://schemas.openxmlformats.org/officeDocument/2006/relationships/tags" Target="../tags/tag304.xml"/><Relationship Id="rId4" Type="http://schemas.openxmlformats.org/officeDocument/2006/relationships/tags" Target="../tags/tag298.xml"/><Relationship Id="rId9" Type="http://schemas.openxmlformats.org/officeDocument/2006/relationships/tags" Target="../tags/tag303.xml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1008771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3765823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6613492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380310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0094"/>
            <a:ext cx="596646" cy="59664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131123"/>
            <a:ext cx="596646" cy="59664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052153"/>
            <a:ext cx="596646" cy="59664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73182"/>
            <a:ext cx="596646" cy="596646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894212"/>
            <a:ext cx="596646" cy="596646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815241"/>
            <a:ext cx="596646" cy="59664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815726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8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7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56625"/>
            <a:ext cx="630936" cy="63093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337342"/>
            <a:ext cx="630936" cy="63093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530253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170441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864534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097439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9673384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8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7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56625"/>
            <a:ext cx="630936" cy="63093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337342"/>
            <a:ext cx="630936" cy="63093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4381171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="" xmlns:p14="http://schemas.microsoft.com/office/powerpoint/2010/main" val="36572520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7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6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5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15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39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201919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541433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16781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27912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8518391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2861560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8985857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5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696" y="1355827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5" y="1355827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054" y="135582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0179562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761510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2000090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="" xmlns:p14="http://schemas.microsoft.com/office/powerpoint/2010/main" val="11755807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1514360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1200896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540331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3160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17056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8895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49735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43753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7228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92796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00756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526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01257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32466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5817896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9256581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="" xmlns:p14="http://schemas.microsoft.com/office/powerpoint/2010/main" val="18251207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</a:rPr>
              <a:t>Да</a:t>
            </a:r>
            <a:endParaRPr lang="ru-RU" sz="320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</a:rPr>
              <a:t>Нет</a:t>
            </a:r>
            <a:endParaRPr lang="ru-RU" sz="3200">
              <a:solidFill>
                <a:prstClr val="black"/>
              </a:solidFill>
            </a:endParaRPr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7586384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9100826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5992645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79970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6365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31785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39650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05992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2366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36992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1987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5049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42500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73225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927539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44791832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="" xmlns:p14="http://schemas.microsoft.com/office/powerpoint/2010/main" val="13458944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</a:rPr>
              <a:t>Да</a:t>
            </a:r>
            <a:endParaRPr lang="ru-RU" sz="320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</a:rPr>
              <a:t>Нет</a:t>
            </a:r>
            <a:endParaRPr lang="ru-RU" sz="3200">
              <a:solidFill>
                <a:prstClr val="black"/>
              </a:solidFill>
            </a:endParaRPr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92495829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1851763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1122227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0094"/>
            <a:ext cx="596646" cy="59664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131123"/>
            <a:ext cx="596646" cy="59664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052153"/>
            <a:ext cx="596646" cy="59664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73182"/>
            <a:ext cx="596646" cy="596646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894212"/>
            <a:ext cx="596646" cy="596646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815241"/>
            <a:ext cx="596646" cy="59664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0693397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8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7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56625"/>
            <a:ext cx="630936" cy="63093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337342"/>
            <a:ext cx="630936" cy="63093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026959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4053541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42101625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364406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9057140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35302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709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17559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217855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09874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89206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36607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8110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8108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197975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45669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11910399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38876451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="" xmlns:p14="http://schemas.microsoft.com/office/powerpoint/2010/main" val="28153727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</a:rPr>
              <a:t>Да</a:t>
            </a:r>
            <a:endParaRPr lang="ru-RU" sz="320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</a:rPr>
              <a:t>Нет</a:t>
            </a:r>
            <a:endParaRPr lang="ru-RU" sz="3200">
              <a:solidFill>
                <a:prstClr val="black"/>
              </a:solidFill>
            </a:endParaRPr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72905582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16230611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3526624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0094"/>
            <a:ext cx="596646" cy="59664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131123"/>
            <a:ext cx="596646" cy="59664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052153"/>
            <a:ext cx="596646" cy="59664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73182"/>
            <a:ext cx="596646" cy="596646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894212"/>
            <a:ext cx="596646" cy="596646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815241"/>
            <a:ext cx="596646" cy="59664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23693359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8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7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8" cy="923773"/>
          </a:xfrm>
          <a:prstGeom prst="rect">
            <a:avLst/>
          </a:prstGeom>
        </p:spPr>
        <p:txBody>
          <a:bodyPr vert="horz" wrap="square" lIns="94701" tIns="26328" rIns="94701" bIns="2632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56625"/>
            <a:ext cx="630936" cy="63093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4337342"/>
            <a:ext cx="630936" cy="63093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="" xmlns:p14="http://schemas.microsoft.com/office/powerpoint/2010/main" val="96401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78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2.xml"/><Relationship Id="rId23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67.xml"/><Relationship Id="rId19" Type="http://schemas.openxmlformats.org/officeDocument/2006/relationships/slideLayout" Target="../slideLayouts/slideLayout76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Relationship Id="rId22" Type="http://schemas.openxmlformats.org/officeDocument/2006/relationships/slideLayout" Target="../slideLayouts/slideLayout7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7102-7815-4F87-B08A-EBE97ED0833F}" type="datetimeFigureOut">
              <a:rPr lang="ru-RU" smtClean="0"/>
              <a:pPr/>
              <a:t>29.05.2013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E3C40-8599-4FBE-9EF5-2153E878E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2556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629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7102-7815-4F87-B08A-EBE97ED0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29.05.2013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E3C40-8599-4FBE-9EF5-2153E878E10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104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50.xml"/><Relationship Id="rId1" Type="http://schemas.openxmlformats.org/officeDocument/2006/relationships/tags" Target="../tags/tag349.xml"/><Relationship Id="rId5" Type="http://schemas.openxmlformats.org/officeDocument/2006/relationships/image" Target="../media/image18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5" Type="http://schemas.openxmlformats.org/officeDocument/2006/relationships/image" Target="../media/image18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5" Type="http://schemas.openxmlformats.org/officeDocument/2006/relationships/image" Target="../media/image18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8.jpeg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image" Target="../media/image19.jpeg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8.jpeg"/><Relationship Id="rId2" Type="http://schemas.openxmlformats.org/officeDocument/2006/relationships/tags" Target="../tags/tag358.xml"/><Relationship Id="rId1" Type="http://schemas.openxmlformats.org/officeDocument/2006/relationships/tags" Target="../tags/tag357.xml"/><Relationship Id="rId6" Type="http://schemas.openxmlformats.org/officeDocument/2006/relationships/image" Target="../media/image19.jpeg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8.jpeg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image" Target="../media/image19.jpeg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4&amp;text=%D1%81%D0%BE%D0%BB%D0%BD%D1%8B%D1%88%D0%BA%D0%BE&amp;pos=133&amp;rpt=simage&amp;img_url=http://lisyonok.ucoz.ru/_ld/0/42735.png" TargetMode="External"/><Relationship Id="rId7" Type="http://schemas.openxmlformats.org/officeDocument/2006/relationships/hyperlink" Target="http://images.yandex.ru/yandsearch?text=%D0%B3%D0%BE%D0%BB%D1%83%D0%B1%D0%BE%D0%B5%20%D0%BD%D0%B5%D0%B1%D0%BE&amp;pos=4&amp;rpt=simage&amp;img_url=http://adamast.ru/images/category/sky.jpg" TargetMode="External"/><Relationship Id="rId2" Type="http://schemas.openxmlformats.org/officeDocument/2006/relationships/hyperlink" Target="_X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images.yandex.ru/yandsearch?text=%D0%BE%D0%B4%D1%83%D0%B2%D0%B0%D0%BD%D1%87%D0%B8%D0%BA&amp;pos=22&amp;rpt=simage&amp;img_url=http://img1.liveinternet.ru/images/attach/c/2/66/270/66270439_181509300x214.jpg" TargetMode="External"/><Relationship Id="rId5" Type="http://schemas.openxmlformats.org/officeDocument/2006/relationships/hyperlink" Target="http://images.yandex.ru/yandsearch?p=1&amp;text=%D0%BA%D1%80%D0%B0%D1%81%D0%BD%D1%8B%D0%B9%20%D0%B4%D0%BE%D0%BC&amp;pos=44&amp;rpt=simage&amp;img_url=http://img.newsinfo.ru/image/preview/article/2/6/9/721269.gif" TargetMode="External"/><Relationship Id="rId4" Type="http://schemas.openxmlformats.org/officeDocument/2006/relationships/hyperlink" Target="http://images.yandex.ru/yandsearch?text=%D1%80%D1%8B%D0%B6%D0%B8%D0%B9%20%D0%BA%D0%BE%D1%82&amp;pos=17&amp;rpt=simage&amp;img_url=http://3.bp.blogspot.com/_0HwpVaS55ME/S4_3ro57zLI/AAAAAAAAAHM/wG4NbVB04Kk/s320/tderiy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6" Type="http://schemas.openxmlformats.org/officeDocument/2006/relationships/image" Target="../media/image18.png"/><Relationship Id="rId5" Type="http://schemas.openxmlformats.org/officeDocument/2006/relationships/image" Target="../media/image19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tags" Target="../tags/tag345.xml"/><Relationship Id="rId1" Type="http://schemas.openxmlformats.org/officeDocument/2006/relationships/tags" Target="../tags/tag344.xml"/><Relationship Id="rId6" Type="http://schemas.openxmlformats.org/officeDocument/2006/relationships/image" Target="../media/image18.png"/><Relationship Id="rId5" Type="http://schemas.openxmlformats.org/officeDocument/2006/relationships/image" Target="../media/image22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5" Type="http://schemas.openxmlformats.org/officeDocument/2006/relationships/image" Target="../media/image18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34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7" y="2852936"/>
            <a:ext cx="7143800" cy="13477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80008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IT IS A SUNNY DAY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80008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42852"/>
            <a:ext cx="4429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 IT RED?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857364"/>
            <a:ext cx="1143008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4000504"/>
            <a:ext cx="1143008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214554"/>
            <a:ext cx="1202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3786190"/>
            <a:ext cx="1109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x_b84ca5f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785926"/>
            <a:ext cx="3778579" cy="3714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142852"/>
            <a:ext cx="4327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 IT A CAT?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143116"/>
            <a:ext cx="1428760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714752"/>
            <a:ext cx="1428760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143116"/>
            <a:ext cx="1202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YES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3786190"/>
            <a:ext cx="1109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Рисунок 9" descr="1253526502_1219399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1928802"/>
            <a:ext cx="4100235" cy="3240508"/>
          </a:xfrm>
          <a:prstGeom prst="rect">
            <a:avLst/>
          </a:prstGeom>
        </p:spPr>
      </p:pic>
      <p:pic>
        <p:nvPicPr>
          <p:cNvPr id="13" name="Рисунок 1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142852"/>
            <a:ext cx="5786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 </a:t>
            </a:r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the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CAT black?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143116"/>
            <a:ext cx="1428760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714752"/>
            <a:ext cx="3357586" cy="2785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285992"/>
            <a:ext cx="2825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Yes, It is.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68353961_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143116"/>
            <a:ext cx="3898900" cy="2921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14414" y="3929066"/>
            <a:ext cx="33575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no</a:t>
            </a:r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, It isn’t.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1253526502_1219399009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2428860" y="1071546"/>
            <a:ext cx="1538644" cy="1216025"/>
          </a:xfrm>
        </p:spPr>
      </p:pic>
      <p:pic>
        <p:nvPicPr>
          <p:cNvPr id="14" name="Содержимое 13" descr="75486811_181509.jpg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5929322" y="2357430"/>
            <a:ext cx="1689726" cy="1216025"/>
          </a:xfrm>
        </p:spPr>
      </p:pic>
      <p:pic>
        <p:nvPicPr>
          <p:cNvPr id="15" name="Содержимое 14" descr="x_b84ca5f8.jpg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4429124" y="3571876"/>
            <a:ext cx="1309584" cy="1287463"/>
          </a:xfrm>
        </p:spPr>
      </p:pic>
      <p:pic>
        <p:nvPicPr>
          <p:cNvPr id="16" name="Содержимое 15" descr="desktopwallpapers_org_ua-1182.jpg"/>
          <p:cNvPicPr>
            <a:picLocks noGrp="1" noChangeAspect="1"/>
          </p:cNvPicPr>
          <p:nvPr>
            <p:ph sz="quarter" idx="14"/>
          </p:nvPr>
        </p:nvPicPr>
        <p:blipFill>
          <a:blip r:embed="rId7" cstate="print"/>
          <a:stretch>
            <a:fillRect/>
          </a:stretch>
        </p:blipFill>
        <p:spPr>
          <a:xfrm>
            <a:off x="1857356" y="5072074"/>
            <a:ext cx="2161822" cy="1216025"/>
          </a:xfrm>
        </p:spPr>
      </p:pic>
      <p:sp>
        <p:nvSpPr>
          <p:cNvPr id="12" name="Прямоугольник 11"/>
          <p:cNvSpPr/>
          <p:nvPr/>
        </p:nvSpPr>
        <p:spPr>
          <a:xfrm>
            <a:off x="2143108" y="0"/>
            <a:ext cx="49730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 is blue?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1253526502_1219399009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2428860" y="1071546"/>
            <a:ext cx="1538644" cy="1216025"/>
          </a:xfrm>
        </p:spPr>
      </p:pic>
      <p:pic>
        <p:nvPicPr>
          <p:cNvPr id="14" name="Содержимое 13" descr="75486811_181509.jpg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5929322" y="2357430"/>
            <a:ext cx="1689726" cy="1216025"/>
          </a:xfrm>
        </p:spPr>
      </p:pic>
      <p:pic>
        <p:nvPicPr>
          <p:cNvPr id="15" name="Содержимое 14" descr="x_b84ca5f8.jpg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4429124" y="3571876"/>
            <a:ext cx="1309584" cy="1287463"/>
          </a:xfrm>
        </p:spPr>
      </p:pic>
      <p:pic>
        <p:nvPicPr>
          <p:cNvPr id="16" name="Содержимое 15" descr="desktopwallpapers_org_ua-1182.jpg"/>
          <p:cNvPicPr>
            <a:picLocks noGrp="1" noChangeAspect="1"/>
          </p:cNvPicPr>
          <p:nvPr>
            <p:ph sz="quarter" idx="14"/>
          </p:nvPr>
        </p:nvPicPr>
        <p:blipFill>
          <a:blip r:embed="rId7" cstate="print"/>
          <a:stretch>
            <a:fillRect/>
          </a:stretch>
        </p:blipFill>
        <p:spPr>
          <a:xfrm>
            <a:off x="1857356" y="5072074"/>
            <a:ext cx="2161822" cy="1216025"/>
          </a:xfrm>
        </p:spPr>
      </p:pic>
      <p:sp>
        <p:nvSpPr>
          <p:cNvPr id="12" name="Прямоугольник 11"/>
          <p:cNvSpPr/>
          <p:nvPr/>
        </p:nvSpPr>
        <p:spPr>
          <a:xfrm>
            <a:off x="2328191" y="0"/>
            <a:ext cx="46028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 is red?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1253526502_1219399009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2428860" y="1071546"/>
            <a:ext cx="1538644" cy="1216025"/>
          </a:xfrm>
        </p:spPr>
      </p:pic>
      <p:pic>
        <p:nvPicPr>
          <p:cNvPr id="14" name="Содержимое 13" descr="75486811_181509.jpg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5929322" y="2357430"/>
            <a:ext cx="1689726" cy="1216025"/>
          </a:xfrm>
        </p:spPr>
      </p:pic>
      <p:pic>
        <p:nvPicPr>
          <p:cNvPr id="15" name="Содержимое 14" descr="x_b84ca5f8.jpg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4429124" y="3571876"/>
            <a:ext cx="1309584" cy="1287463"/>
          </a:xfrm>
        </p:spPr>
      </p:pic>
      <p:pic>
        <p:nvPicPr>
          <p:cNvPr id="16" name="Содержимое 15" descr="desktopwallpapers_org_ua-1182.jpg"/>
          <p:cNvPicPr>
            <a:picLocks noGrp="1" noChangeAspect="1"/>
          </p:cNvPicPr>
          <p:nvPr>
            <p:ph sz="quarter" idx="14"/>
          </p:nvPr>
        </p:nvPicPr>
        <p:blipFill>
          <a:blip r:embed="rId7" cstate="print"/>
          <a:stretch>
            <a:fillRect/>
          </a:stretch>
        </p:blipFill>
        <p:spPr>
          <a:xfrm>
            <a:off x="1857356" y="5072074"/>
            <a:ext cx="2161822" cy="1216025"/>
          </a:xfrm>
        </p:spPr>
      </p:pic>
      <p:sp>
        <p:nvSpPr>
          <p:cNvPr id="12" name="Прямоугольник 11"/>
          <p:cNvSpPr/>
          <p:nvPr/>
        </p:nvSpPr>
        <p:spPr>
          <a:xfrm>
            <a:off x="1700104" y="0"/>
            <a:ext cx="585904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 is orange?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5883"/>
            <a:ext cx="53739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color is it?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2242" y="1071546"/>
            <a:ext cx="8177239" cy="550920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cat. The cat is</a:t>
            </a:r>
          </a:p>
          <a:p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house. The house is</a:t>
            </a:r>
          </a:p>
          <a:p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the sky. The sky is </a:t>
            </a:r>
          </a:p>
          <a:p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the sun. The sun is </a:t>
            </a:r>
          </a:p>
          <a:p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the grass. The grass is </a:t>
            </a:r>
          </a:p>
          <a:p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dandelion. The dandelion is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Улыбающееся лицо 1"/>
          <p:cNvSpPr/>
          <p:nvPr/>
        </p:nvSpPr>
        <p:spPr>
          <a:xfrm>
            <a:off x="6643702" y="428604"/>
            <a:ext cx="785485" cy="867739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7572396" y="1000108"/>
            <a:ext cx="624478" cy="723471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8215338" y="1785926"/>
            <a:ext cx="715539" cy="801777"/>
          </a:xfrm>
          <a:prstGeom prst="smileyFace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8403726" y="4214818"/>
            <a:ext cx="740274" cy="800195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8385705" y="3000372"/>
            <a:ext cx="758295" cy="80098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4929190" y="1142984"/>
            <a:ext cx="428628" cy="50006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>
            <a:off x="6072198" y="2071678"/>
            <a:ext cx="428628" cy="50006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лыбающееся лицо 12"/>
          <p:cNvSpPr/>
          <p:nvPr/>
        </p:nvSpPr>
        <p:spPr>
          <a:xfrm>
            <a:off x="5357818" y="3071810"/>
            <a:ext cx="428628" cy="50006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лыбающееся лицо 13"/>
          <p:cNvSpPr/>
          <p:nvPr/>
        </p:nvSpPr>
        <p:spPr>
          <a:xfrm>
            <a:off x="5643570" y="4000504"/>
            <a:ext cx="428628" cy="50006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лыбающееся лицо 14"/>
          <p:cNvSpPr/>
          <p:nvPr/>
        </p:nvSpPr>
        <p:spPr>
          <a:xfrm>
            <a:off x="6286512" y="5000636"/>
            <a:ext cx="428628" cy="50006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лыбающееся лицо 15"/>
          <p:cNvSpPr/>
          <p:nvPr/>
        </p:nvSpPr>
        <p:spPr>
          <a:xfrm>
            <a:off x="7786710" y="6000768"/>
            <a:ext cx="428628" cy="50006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357166"/>
            <a:ext cx="8494713" cy="628654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Thanks to:</a:t>
            </a:r>
          </a:p>
          <a:p>
            <a:r>
              <a:rPr lang="en-US" dirty="0" smtClean="0"/>
              <a:t>http://images.yandex.ru/yandsearch?text=%D0%97%D0%B5%D0%BB%D0%B5%D0%BD%D0%B0%D1%8F%20%D1%82%D1%80%D0%B0%D0%B2%D0%B0%20%D0%B3%D0%BE%D0%BB%D1%83%D0%B1%D0%BE%D0%B5%20%D0%BD%D0%B5%D0%B1%D0%BE&amp;pos=2&amp;rpt=simage&amp;img_url=http%3A%2F%2Fimg-fotki.yandex.ru%2Fget%2F6204%2F27226251.50%2F0_93ff6_564939af</a:t>
            </a:r>
            <a:r>
              <a:rPr lang="en-US" dirty="0" smtClean="0">
                <a:hlinkClick r:id="rId2" action="ppaction://hlinkfile"/>
              </a:rPr>
              <a:t>_XL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http://images.yandex.ru/yandsearch?p=4&amp;text=%D1%81%D0%BE%D0%BB%D0%BD%D1%8B%D1%88%D0%BA%D0%BE&amp;pos=133&amp;rpt=simage&amp;img_url=http%3A%2F%2Flisyonok.ucoz.ru%2F_ld%2F0%2F42735.png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http://images.yandex.ru/yandsearch?text=%D1%80%D1%8B%D0%B6%D0%B8%D0%B9%20%D0%BA%D0%BE%D1%82&amp;pos=17&amp;rpt=simage&amp;img_url=http%3A%2F%2F3.bp.blogspot.com%2F_0HwpVaS55ME%2FS4_3ro57zLI%2FAAAAAAAAAHM%2FwG4NbVB04Kk%2Fs320%2Ftderiy9.jpg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http://images.yandex.ru/yandsearch?p=1&amp;text=%D0%BA%D1%80%D0%B0%D1%81%D0%BD%D1%8B%D0%B9%20%D0%B4%D0%BE%D0%BC&amp;pos=44&amp;rpt=simage&amp;img_url=http%3A%2F%2Fimg.newsinfo.ru%2Fimage%2Fpreview%2Farticle%2F2%2F6%2F9%2F721269.gif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http://images.yandex.ru/yandsearch?text=%D0%BE%D0%B4%D1%83%D0%B2%D0%B0%D0%BD%D1%87%D0%B8%D0%BA&amp;pos=22&amp;rpt=simage&amp;img_url=http%3A%2F%2Fimg1.liveinternet.ru%2Fimages%2Fattach%2Fc%2F2%2F66%2F270%2F66270439_181509300x214.jpg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http://images.yandex.ru/yandsearch?text=%D0%B3%D0%BE%D0%BB%D1%83%D0%B1%D0%BE%D0%B5%20%D0%BD%D0%B5%D0%B1%D0%BE&amp;pos=4&amp;rpt=simage&amp;img_url=http%3A%2F%2Fadamast.ru%2Fimages%2Fcategory%2Fsky.jpg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0" y="0"/>
            <a:ext cx="5437268" cy="2926678"/>
          </a:xfrm>
          <a:prstGeom prst="cloud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ircle">
              <a:avLst/>
            </a:prstTxWarp>
          </a:bodyPr>
          <a:lstStyle/>
          <a:p>
            <a:pPr algn="ctr"/>
            <a:endParaRPr lang="ru-RU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7457" y="500042"/>
            <a:ext cx="34099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It is the sky.</a:t>
            </a:r>
          </a:p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sky  is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42" name="Текст 104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3" name="Объект 1042"/>
          <p:cNvSpPr>
            <a:spLocks noGrp="1"/>
          </p:cNvSpPr>
          <p:nvPr>
            <p:ph sz="quarter" idx="11"/>
          </p:nvPr>
        </p:nvSpPr>
        <p:spPr>
          <a:xfrm>
            <a:off x="6215074" y="1288860"/>
            <a:ext cx="1628764" cy="931694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RED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" name="Объект 1043"/>
          <p:cNvSpPr>
            <a:spLocks noGrp="1"/>
          </p:cNvSpPr>
          <p:nvPr>
            <p:ph sz="quarter" idx="12"/>
          </p:nvPr>
        </p:nvSpPr>
        <p:spPr>
          <a:xfrm>
            <a:off x="5715008" y="2621369"/>
            <a:ext cx="2128830" cy="93169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5" name="Объект 1044"/>
          <p:cNvSpPr>
            <a:spLocks noGrp="1"/>
          </p:cNvSpPr>
          <p:nvPr>
            <p:ph sz="quarter" idx="13"/>
          </p:nvPr>
        </p:nvSpPr>
        <p:spPr>
          <a:xfrm>
            <a:off x="4572000" y="3953879"/>
            <a:ext cx="3271838" cy="93169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ORANGE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6" name="Объект 1045"/>
          <p:cNvSpPr>
            <a:spLocks noGrp="1"/>
          </p:cNvSpPr>
          <p:nvPr>
            <p:ph sz="quarter" idx="14"/>
          </p:nvPr>
        </p:nvSpPr>
        <p:spPr>
          <a:xfrm>
            <a:off x="5143504" y="5286388"/>
            <a:ext cx="2700334" cy="93169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Рисунок 56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ыноска-облако 7"/>
          <p:cNvSpPr/>
          <p:nvPr/>
        </p:nvSpPr>
        <p:spPr>
          <a:xfrm>
            <a:off x="3298269" y="3714752"/>
            <a:ext cx="5845731" cy="2704616"/>
          </a:xfrm>
          <a:prstGeom prst="cloudCallout">
            <a:avLst/>
          </a:prstGeom>
          <a:solidFill>
            <a:srgbClr val="EDF3E1"/>
          </a:solidFill>
          <a:ln>
            <a:solidFill>
              <a:srgbClr val="92D05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>
              <a:ln/>
              <a:solidFill>
                <a:srgbClr val="9BBB5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71278" y="4143380"/>
            <a:ext cx="40270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/>
                <a:solidFill>
                  <a:srgbClr val="006600"/>
                </a:solidFill>
              </a:rPr>
              <a:t>IT IS THE GRASS.</a:t>
            </a:r>
          </a:p>
          <a:p>
            <a:pPr algn="ctr"/>
            <a:r>
              <a:rPr lang="en-US" sz="4400" b="1" dirty="0" smtClean="0">
                <a:ln/>
                <a:solidFill>
                  <a:srgbClr val="006600"/>
                </a:solidFill>
              </a:rPr>
              <a:t>THE GRASS IS…</a:t>
            </a:r>
            <a:endParaRPr lang="ru-RU" sz="4400" b="1" dirty="0">
              <a:ln/>
              <a:solidFill>
                <a:srgbClr val="006600"/>
              </a:solidFill>
            </a:endParaRPr>
          </a:p>
        </p:txBody>
      </p:sp>
      <p:sp>
        <p:nvSpPr>
          <p:cNvPr id="20" name="Текст 19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Объект 20"/>
          <p:cNvSpPr>
            <a:spLocks noGrp="1"/>
          </p:cNvSpPr>
          <p:nvPr>
            <p:ph sz="quarter" idx="11"/>
          </p:nvPr>
        </p:nvSpPr>
        <p:spPr>
          <a:xfrm>
            <a:off x="1371600" y="1673352"/>
            <a:ext cx="3200400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YELLOW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2700334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бъект 22"/>
          <p:cNvSpPr>
            <a:spLocks noGrp="1"/>
          </p:cNvSpPr>
          <p:nvPr>
            <p:ph sz="quarter" idx="13"/>
          </p:nvPr>
        </p:nvSpPr>
        <p:spPr>
          <a:xfrm>
            <a:off x="1371600" y="4338371"/>
            <a:ext cx="2343144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0213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1" descr="x_b84ca5f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142852"/>
            <a:ext cx="2441547" cy="240030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Стрелка влево 6"/>
          <p:cNvSpPr/>
          <p:nvPr/>
        </p:nvSpPr>
        <p:spPr>
          <a:xfrm>
            <a:off x="2500298" y="142852"/>
            <a:ext cx="6072230" cy="1714512"/>
          </a:xfrm>
          <a:prstGeom prst="leftArrow">
            <a:avLst/>
          </a:prstGeom>
          <a:solidFill>
            <a:srgbClr val="FEECDE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714356"/>
            <a:ext cx="61436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IT IS THE SUN.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SUN IS ...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9" name="Объект 68"/>
          <p:cNvSpPr>
            <a:spLocks noGrp="1"/>
          </p:cNvSpPr>
          <p:nvPr>
            <p:ph sz="quarter" idx="11"/>
          </p:nvPr>
        </p:nvSpPr>
        <p:spPr>
          <a:xfrm>
            <a:off x="5072066" y="1673352"/>
            <a:ext cx="2700334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Объект 69"/>
          <p:cNvSpPr>
            <a:spLocks noGrp="1"/>
          </p:cNvSpPr>
          <p:nvPr>
            <p:ph sz="quarter" idx="12"/>
          </p:nvPr>
        </p:nvSpPr>
        <p:spPr>
          <a:xfrm>
            <a:off x="5572132" y="3005861"/>
            <a:ext cx="2200268" cy="1215923"/>
          </a:xfrm>
          <a:solidFill>
            <a:schemeClr val="bg1"/>
          </a:solidFill>
        </p:spPr>
        <p:txBody>
          <a:bodyPr/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Объект 70"/>
          <p:cNvSpPr>
            <a:spLocks noGrp="1"/>
          </p:cNvSpPr>
          <p:nvPr>
            <p:ph sz="quarter" idx="13"/>
          </p:nvPr>
        </p:nvSpPr>
        <p:spPr>
          <a:xfrm>
            <a:off x="4357686" y="4338371"/>
            <a:ext cx="3414714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ORANGE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" name="Рисунок 7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право 9"/>
          <p:cNvSpPr/>
          <p:nvPr/>
        </p:nvSpPr>
        <p:spPr>
          <a:xfrm>
            <a:off x="1247994" y="4929197"/>
            <a:ext cx="5000660" cy="2032821"/>
          </a:xfrm>
          <a:prstGeom prst="rightArrow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5357826"/>
            <a:ext cx="442293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rgbClr val="FF6600"/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IT IS A DANDELION.</a:t>
            </a:r>
          </a:p>
          <a:p>
            <a:pPr algn="ctr"/>
            <a:r>
              <a:rPr lang="en-US" sz="3200" b="1" cap="all" dirty="0" smtClean="0">
                <a:ln w="9000" cmpd="sng">
                  <a:solidFill>
                    <a:srgbClr val="FF6600"/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DANDELION IS ...</a:t>
            </a:r>
            <a:endParaRPr lang="ru-RU" sz="3200" b="1" cap="all" dirty="0">
              <a:ln w="9000" cmpd="sng">
                <a:solidFill>
                  <a:srgbClr val="FF6600"/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343" y="4941168"/>
            <a:ext cx="2758009" cy="164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71" name="Текст 2070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72" name="Объект 2071"/>
          <p:cNvSpPr>
            <a:spLocks noGrp="1"/>
          </p:cNvSpPr>
          <p:nvPr>
            <p:ph sz="quarter" idx="11"/>
          </p:nvPr>
        </p:nvSpPr>
        <p:spPr>
          <a:xfrm>
            <a:off x="1247994" y="1857364"/>
            <a:ext cx="2323874" cy="857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3" name="Объект 2072"/>
          <p:cNvSpPr>
            <a:spLocks noGrp="1"/>
          </p:cNvSpPr>
          <p:nvPr>
            <p:ph sz="quarter" idx="12"/>
          </p:nvPr>
        </p:nvSpPr>
        <p:spPr>
          <a:xfrm>
            <a:off x="1247994" y="3225516"/>
            <a:ext cx="3252568" cy="85725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YELLOW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4" name="Объект 2073"/>
          <p:cNvSpPr>
            <a:spLocks noGrp="1"/>
          </p:cNvSpPr>
          <p:nvPr>
            <p:ph sz="quarter" idx="13"/>
          </p:nvPr>
        </p:nvSpPr>
        <p:spPr>
          <a:xfrm>
            <a:off x="1247994" y="4440051"/>
            <a:ext cx="2895378" cy="857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88585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2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Объект 23"/>
          <p:cNvSpPr>
            <a:spLocks noGrp="1"/>
          </p:cNvSpPr>
          <p:nvPr>
            <p:ph sz="quarter" idx="12"/>
          </p:nvPr>
        </p:nvSpPr>
        <p:spPr>
          <a:xfrm>
            <a:off x="1371600" y="2402357"/>
            <a:ext cx="2771772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бъект 24"/>
          <p:cNvSpPr>
            <a:spLocks noGrp="1"/>
          </p:cNvSpPr>
          <p:nvPr>
            <p:ph sz="quarter" idx="13"/>
          </p:nvPr>
        </p:nvSpPr>
        <p:spPr>
          <a:xfrm>
            <a:off x="1371600" y="3734867"/>
            <a:ext cx="1843078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RED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бъект 25"/>
          <p:cNvSpPr>
            <a:spLocks noGrp="1"/>
          </p:cNvSpPr>
          <p:nvPr>
            <p:ph sz="quarter" idx="14"/>
          </p:nvPr>
        </p:nvSpPr>
        <p:spPr>
          <a:xfrm>
            <a:off x="1371600" y="5067376"/>
            <a:ext cx="3486152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YELLOW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5286380" y="1142984"/>
            <a:ext cx="3857620" cy="1143008"/>
          </a:xfrm>
          <a:prstGeom prst="borderCallout1">
            <a:avLst>
              <a:gd name="adj1" fmla="val 18750"/>
              <a:gd name="adj2" fmla="val -8333"/>
              <a:gd name="adj3" fmla="val 19477"/>
              <a:gd name="adj4" fmla="val -8566"/>
            </a:avLst>
          </a:prstGeom>
          <a:solidFill>
            <a:srgbClr val="FACACA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76266" y="1142984"/>
            <a:ext cx="34050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IT IS A HOUSE.</a:t>
            </a:r>
          </a:p>
          <a:p>
            <a:pPr algn="ctr"/>
            <a:r>
              <a:rPr lang="en-US" sz="36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THE HOUSE IS ...</a:t>
            </a:r>
            <a:endParaRPr lang="ru-RU" sz="3600" b="1" dirty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868" y="2636912"/>
            <a:ext cx="2678256" cy="211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бъект 26"/>
          <p:cNvSpPr>
            <a:spLocks noGrp="1"/>
          </p:cNvSpPr>
          <p:nvPr>
            <p:ph sz="quarter" idx="11"/>
          </p:nvPr>
        </p:nvSpPr>
        <p:spPr>
          <a:xfrm>
            <a:off x="1371600" y="1069848"/>
            <a:ext cx="2343144" cy="121592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Рисунок 29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8353961_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715670"/>
            <a:ext cx="2357454" cy="176617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Выноска 1 11"/>
          <p:cNvSpPr/>
          <p:nvPr/>
        </p:nvSpPr>
        <p:spPr>
          <a:xfrm>
            <a:off x="285720" y="5481841"/>
            <a:ext cx="3786214" cy="1200328"/>
          </a:xfrm>
          <a:prstGeom prst="borderCallout1">
            <a:avLst>
              <a:gd name="adj1" fmla="val 18750"/>
              <a:gd name="adj2" fmla="val -8333"/>
              <a:gd name="adj3" fmla="val 25936"/>
              <a:gd name="adj4" fmla="val -907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E1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5481840"/>
            <a:ext cx="36433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solidFill>
                  <a:srgbClr val="98480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IT IS A CAT.</a:t>
            </a:r>
          </a:p>
          <a:p>
            <a:pPr algn="ctr"/>
            <a:r>
              <a:rPr lang="en-US" sz="3600" b="1" dirty="0" smtClean="0">
                <a:ln w="11430"/>
                <a:solidFill>
                  <a:srgbClr val="98480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CAT IS …</a:t>
            </a:r>
            <a:endParaRPr lang="ru-RU" sz="3600" b="1" dirty="0">
              <a:ln w="11430"/>
              <a:solidFill>
                <a:srgbClr val="984807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Текст 26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" name="Объект 27"/>
          <p:cNvSpPr>
            <a:spLocks noGrp="1"/>
          </p:cNvSpPr>
          <p:nvPr>
            <p:ph sz="quarter" idx="11"/>
          </p:nvPr>
        </p:nvSpPr>
        <p:spPr>
          <a:xfrm>
            <a:off x="6072198" y="1288861"/>
            <a:ext cx="1700202" cy="857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RED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бъект 28"/>
          <p:cNvSpPr>
            <a:spLocks noGrp="1"/>
          </p:cNvSpPr>
          <p:nvPr>
            <p:ph sz="quarter" idx="12"/>
          </p:nvPr>
        </p:nvSpPr>
        <p:spPr>
          <a:xfrm>
            <a:off x="4429124" y="2621370"/>
            <a:ext cx="3343276" cy="857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ORANGE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бъект 29"/>
          <p:cNvSpPr>
            <a:spLocks noGrp="1"/>
          </p:cNvSpPr>
          <p:nvPr>
            <p:ph sz="quarter" idx="13"/>
          </p:nvPr>
        </p:nvSpPr>
        <p:spPr>
          <a:xfrm>
            <a:off x="5643570" y="3953880"/>
            <a:ext cx="2128830" cy="857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Объект 30"/>
          <p:cNvSpPr>
            <a:spLocks noGrp="1"/>
          </p:cNvSpPr>
          <p:nvPr>
            <p:ph sz="quarter" idx="14"/>
          </p:nvPr>
        </p:nvSpPr>
        <p:spPr>
          <a:xfrm>
            <a:off x="5072066" y="5286389"/>
            <a:ext cx="2700334" cy="857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Рисунок 3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0889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solidFill>
                  <a:srgbClr val="98480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It is a cat.</a:t>
            </a:r>
            <a:endParaRPr lang="ru-RU" sz="4000" b="1" dirty="0">
              <a:ln w="11430"/>
              <a:solidFill>
                <a:srgbClr val="984807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solidFill>
                  <a:srgbClr val="98480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It is a dandelion.</a:t>
            </a:r>
            <a:endParaRPr lang="ru-RU" sz="4000" b="1" dirty="0">
              <a:ln w="11430"/>
              <a:solidFill>
                <a:srgbClr val="984807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solidFill>
                  <a:srgbClr val="98480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It is a house.</a:t>
            </a:r>
            <a:endParaRPr lang="ru-RU" sz="4000" b="1" dirty="0">
              <a:ln w="11430"/>
              <a:solidFill>
                <a:srgbClr val="984807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30515" y="142852"/>
            <a:ext cx="35903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98480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is it?</a:t>
            </a:r>
            <a:endParaRPr lang="ru-RU" sz="6000" b="1" cap="none" spc="0" dirty="0">
              <a:ln w="11430"/>
              <a:solidFill>
                <a:srgbClr val="984807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Рисунок 12" descr="1253526502_1219399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2357430"/>
            <a:ext cx="2362200" cy="1866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15261"/>
            <a:ext cx="28194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Match!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143248"/>
            <a:ext cx="2544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YELLOW</a:t>
            </a:r>
            <a:endParaRPr lang="ru-RU" sz="54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387335">
            <a:off x="975372" y="2089468"/>
            <a:ext cx="1639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BLUE</a:t>
            </a:r>
            <a:endParaRPr lang="ru-RU" sz="54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037877">
            <a:off x="1166379" y="5175671"/>
            <a:ext cx="21483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GREEN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715324">
            <a:off x="994933" y="4126366"/>
            <a:ext cx="2698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ORANGE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142102">
            <a:off x="1344657" y="1022333"/>
            <a:ext cx="1348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RED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" name="Рисунок 9" descr="1253526502_12193990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6133" y="259930"/>
            <a:ext cx="1717428" cy="1357322"/>
          </a:xfrm>
          <a:prstGeom prst="rect">
            <a:avLst/>
          </a:prstGeom>
        </p:spPr>
      </p:pic>
      <p:pic>
        <p:nvPicPr>
          <p:cNvPr id="11" name="Рисунок 10" descr="x_b84ca5f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27388" y="908083"/>
            <a:ext cx="1816612" cy="1785926"/>
          </a:xfrm>
          <a:prstGeom prst="rect">
            <a:avLst/>
          </a:prstGeom>
        </p:spPr>
      </p:pic>
      <p:pic>
        <p:nvPicPr>
          <p:cNvPr id="12" name="Рисунок 11" descr="75486811_1815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1" y="2761178"/>
            <a:ext cx="1793396" cy="1290632"/>
          </a:xfrm>
          <a:prstGeom prst="rect">
            <a:avLst/>
          </a:prstGeom>
        </p:spPr>
      </p:pic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81346" y="3214687"/>
            <a:ext cx="2467720" cy="1850790"/>
          </a:xfrm>
          <a:prstGeom prst="rect">
            <a:avLst/>
          </a:prstGeom>
        </p:spPr>
      </p:pic>
      <p:pic>
        <p:nvPicPr>
          <p:cNvPr id="14" name="Рисунок 13" descr="desktopwallpapers_org_ua-118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3961" y="5531950"/>
            <a:ext cx="2357422" cy="1326050"/>
          </a:xfrm>
          <a:prstGeom prst="rect">
            <a:avLst/>
          </a:prstGeom>
        </p:spPr>
      </p:pic>
      <p:sp>
        <p:nvSpPr>
          <p:cNvPr id="16" name="Текст 1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4</ChoicesCount>
  <Orientation>Right</Orientation>
</Layout>
</file>

<file path=customXml/item10.xml><?xml version="1.0" encoding="utf-8"?>
<Layout>
  <Type>MultipleChoice</Type>
  <ChoicesCount>4</ChoicesCount>
  <Orientation>Right</Orientation>
</Layout>
</file>

<file path=customXml/item11.xml><?xml version="1.0" encoding="utf-8"?>
<Layout>
  <Type>MultipleChoice</Type>
  <ChoicesCount>3</ChoicesCount>
  <Orientation>Left</Orientation>
</Layout>
</file>

<file path=customXml/item12.xml><?xml version="1.0" encoding="utf-8"?>
<Layout>
  <Type>MultipleChoice</Type>
  <ChoicesCount>3</ChoicesCount>
  <Orientation>Left</Orientation>
</Layout>
</file>

<file path=customXml/item13.xml><?xml version="1.0" encoding="utf-8"?>
<Layout>
  <Type>MultipleChoice</Type>
  <ChoicesCount>4</ChoicesCount>
  <Orientation>Left</Orientation>
</Layout>
</file>

<file path=customXml/item14.xml><?xml version="1.0" encoding="utf-8"?>
<Layout>
  <Type>MultipleChoice</Type>
  <ChoicesCount>4</ChoicesCount>
  <Orientation>Left</Orientation>
</Layout>
</file>

<file path=customXml/item15.xml><?xml version="1.0" encoding="utf-8"?>
<Layout>
  <Type>MultipleChoice</Type>
  <ChoicesCount>3</ChoicesCount>
  <Orientation>Left</Orientation>
</Layout>
</file>

<file path=customXml/item16.xml><?xml version="1.0" encoding="utf-8"?>
<Layout>
  <Type>YesNo</Type>
  <ChoicesCount>2</ChoicesCount>
  <Orientation>Left</Orientation>
</Layout>
</file>

<file path=customXml/item17.xml><?xml version="1.0" encoding="utf-8"?>
<Layout>
  <Type>YesNo</Type>
  <ChoicesCount>2</ChoicesCount>
  <Orientation>Left</Orientation>
</Layout>
</file>

<file path=customXml/item18.xml><?xml version="1.0" encoding="utf-8"?>
<Layout>
  <Type>MultipleChoice</Type>
  <ChoicesCount>3</ChoicesCount>
  <Orientation>Right</Orientation>
</Layout>
</file>

<file path=customXml/item19.xml><?xml version="1.0" encoding="utf-8"?>
<Layout>
  <Type>MultipleChoice</Type>
  <ChoicesCount>3</ChoicesCount>
  <Orientation>Left</Orientation>
</Layout>
</file>

<file path=customXml/item2.xml><?xml version="1.0" encoding="utf-8"?>
<Layout>
  <Type>MultipleChoice</Type>
  <ChoicesCount>6</ChoicesCount>
  <Orientation>Left</Orientation>
</Layout>
</file>

<file path=customXml/item20.xml><?xml version="1.0" encoding="utf-8"?>
<Layout>
  <Type>YesNo</Type>
  <ChoicesCount>2</ChoicesCount>
  <Orientation>Left</Orientation>
</Layout>
</file>

<file path=customXml/item21.xml><?xml version="1.0" encoding="utf-8"?>
<Layout>
  <Type>MultipleChoice</Type>
  <ChoicesCount>4</ChoicesCount>
  <Orientation>Left</Orientation>
</Layout>
</file>

<file path=customXml/item22.xml><?xml version="1.0" encoding="utf-8"?>
<Layout>
  <Type>MultipleChoice</Type>
  <ChoicesCount>4</ChoicesCount>
  <Orientation>Left</Orientation>
</Layout>
</file>

<file path=customXml/item23.xml><?xml version="1.0" encoding="utf-8"?>
<Layout>
  <Type>YesNo</Type>
  <ChoicesCount>2</ChoicesCount>
  <Orientation>Left</Orientation>
</Layout>
</file>

<file path=customXml/item24.xml><?xml version="1.0" encoding="utf-8"?>
<Layout>
  <Type>MultipleChoice</Type>
  <ChoicesCount>4</ChoicesCount>
  <Orientation>Left</Orientation>
</Layout>
</file>

<file path=customXml/item25.xml><?xml version="1.0" encoding="utf-8"?>
<Layout>
  <Type>MultipleChoice</Type>
  <ChoicesCount>4</ChoicesCount>
  <Orientation>Right</Orientation>
</Layout>
</file>

<file path=customXml/item26.xml><?xml version="1.0" encoding="utf-8"?>
<Layout>
  <Type>MultipleChoice</Type>
  <ChoicesCount>5</ChoicesCount>
  <Orientation>Left</Orientation>
</Layout>
</file>

<file path=customXml/item27.xml><?xml version="1.0" encoding="utf-8"?>
<Layout>
  <Type>MultipleChoice</Type>
  <ChoicesCount>6</ChoicesCount>
  <Orientation>Left</Orientation>
</Layout>
</file>

<file path=customXml/item28.xml><?xml version="1.0" encoding="utf-8"?>
<Layout>
  <Type>YesNo</Type>
  <ChoicesCount>2</ChoicesCount>
  <Orientation>Left</Orientation>
</Layout>
</file>

<file path=customXml/item29.xml><?xml version="1.0" encoding="utf-8"?>
<Layout>
  <Type>MultipleChoice</Type>
  <ChoicesCount>4</ChoicesCount>
  <Orientation>Left</Orientation>
</Layout>
</file>

<file path=customXml/item3.xml><?xml version="1.0" encoding="utf-8"?>
<Layout>
  <Type>MultipleChoice</Type>
  <ChoicesCount>3</ChoicesCount>
  <Orientation>Left</Orientation>
</Layout>
</file>

<file path=customXml/item30.xml><?xml version="1.0" encoding="utf-8"?>
<Layout>
  <Type>MultipleChoice</Type>
  <ChoicesCount>3</ChoicesCount>
  <Orientation>Right</Orientation>
</Layout>
</file>

<file path=customXml/item31.xml><?xml version="1.0" encoding="utf-8"?>
<Layout>
  <Type>MultipleChoice</Type>
  <ChoicesCount>3</ChoicesCount>
  <Orientation>Right</Orientation>
</Layout>
</file>

<file path=customXml/item32.xml><?xml version="1.0" encoding="utf-8"?>
<Layout>
  <Type>MultipleChoice</Type>
  <ChoicesCount>4</ChoicesCount>
  <Orientation>Right</Orientation>
</Layout>
</file>

<file path=customXml/item33.xml><?xml version="1.0" encoding="utf-8"?>
<Layout>
  <Type>MultipleChoice</Type>
  <ChoicesCount>5</ChoicesCount>
  <Orientation>Bottom</Orientation>
</Layout>
</file>

<file path=customXml/item34.xml><?xml version="1.0" encoding="utf-8"?>
<Layout>
  <Type>YesNo</Type>
  <ChoicesCount>2</ChoicesCount>
  <Orientation>Left</Orientation>
</Layout>
</file>

<file path=customXml/item35.xml><?xml version="1.0" encoding="utf-8"?>
<Layout>
  <Type>Drawing</Type>
  <ChoicesCount>0</ChoicesCount>
  <Orientation>Left</Orientation>
</Layout>
</file>

<file path=customXml/item36.xml><?xml version="1.0" encoding="utf-8"?>
<Layout>
  <Type>MultipleChoice</Type>
  <ChoicesCount>3</ChoicesCount>
  <Orientation>Right</Orientation>
</Layout>
</file>

<file path=customXml/item37.xml><?xml version="1.0" encoding="utf-8"?>
<Layout>
  <Type>Drawing</Type>
  <ChoicesCount>0</ChoicesCount>
  <Orientation>Left</Orientation>
</Layout>
</file>

<file path=customXml/item38.xml><?xml version="1.0" encoding="utf-8"?>
<Layout>
  <Type>MultipleChoice</Type>
  <ChoicesCount>4</ChoicesCount>
  <Orientation>Left</Orientation>
</Layout>
</file>

<file path=customXml/item39.xml><?xml version="1.0" encoding="utf-8"?>
<Layout>
  <Type>MultipleChoice</Type>
  <ChoicesCount>4</ChoicesCount>
  <Orientation>Right</Orientation>
</Layout>
</file>

<file path=customXml/item4.xml><?xml version="1.0" encoding="utf-8"?>
<Layout>
  <Type>Drawing</Type>
  <ChoicesCount>0</ChoicesCount>
  <Orientation>Left</Orientation>
</Layout>
</file>

<file path=customXml/item40.xml><?xml version="1.0" encoding="utf-8"?>
<Layout>
  <Type>YesNo</Type>
  <ChoicesCount>2</ChoicesCount>
  <Orientation>Left</Orientation>
</Layout>
</file>

<file path=customXml/item41.xml><?xml version="1.0" encoding="utf-8"?>
<Layout>
  <Type>MultipleChoice</Type>
  <ChoicesCount>5</ChoicesCount>
  <Orientation>Left</Orientation>
</Layout>
</file>

<file path=customXml/item42.xml><?xml version="1.0" encoding="utf-8"?>
<Layout>
  <Type>Drawing</Type>
  <ChoicesCount>0</ChoicesCount>
  <Orientation>Left</Orientation>
</Layout>
</file>

<file path=customXml/item43.xml><?xml version="1.0" encoding="utf-8"?>
<Layout>
  <Type>Drawing</Type>
  <ChoicesCount>0</ChoicesCount>
  <Orientation>Left</Orientation>
</Layout>
</file>

<file path=customXml/item44.xml><?xml version="1.0" encoding="utf-8"?>
<Layout>
  <Type>MultipleChoice</Type>
  <ChoicesCount>3</ChoicesCount>
  <Orientation>Left</Orientation>
</Layout>
</file>

<file path=customXml/item45.xml><?xml version="1.0" encoding="utf-8"?>
<Layout>
  <Type>MultipleChoice</Type>
  <ChoicesCount>4</ChoicesCount>
  <Orientation>Left</Orientation>
</Layout>
</file>

<file path=customXml/item46.xml><?xml version="1.0" encoding="utf-8"?>
<Layout>
  <Type>MultipleChoice</Type>
  <ChoicesCount>4</ChoicesCount>
  <Orientation>Left</Orientation>
</Layout>
</file>

<file path=customXml/item47.xml><?xml version="1.0" encoding="utf-8"?>
<Layout>
  <Type>MultipleChoice</Type>
  <ChoicesCount>5</ChoicesCount>
  <Orientation>Left</Orientation>
</Layout>
</file>

<file path=customXml/item48.xml><?xml version="1.0" encoding="utf-8"?>
<Layout>
  <Type>MultipleChoice</Type>
  <ChoicesCount>4</ChoicesCount>
  <Orientation>Bottom</Orientation>
</Layout>
</file>

<file path=customXml/item49.xml><?xml version="1.0" encoding="utf-8"?>
<Layout>
  <Type>MultipleChoice</Type>
  <ChoicesCount>3</ChoicesCount>
  <Orientation>Left</Orientation>
</Layout>
</file>

<file path=customXml/item5.xml><?xml version="1.0" encoding="utf-8"?>
<Layout>
  <Type>MultipleChoice</Type>
  <ChoicesCount>3</ChoicesCount>
  <Orientation>Right</Orientation>
</Layout>
</file>

<file path=customXml/item50.xml><?xml version="1.0" encoding="utf-8"?>
<Layout>
  <Type>Drawing</Type>
  <ChoicesCount>0</ChoicesCount>
  <Orientation>Left</Orientation>
</Layout>
</file>

<file path=customXml/item51.xml><?xml version="1.0" encoding="utf-8"?>
<Layout>
  <Type>MultipleChoice</Type>
  <ChoicesCount>6</ChoicesCount>
  <Orientation>Left</Orientation>
</Layout>
</file>

<file path=customXml/item52.xml><?xml version="1.0" encoding="utf-8"?>
<Layout>
  <Type>YesNo</Type>
  <ChoicesCount>2</ChoicesCount>
  <Orientation>Left</Orientation>
</Layout>
</file>

<file path=customXml/item53.xml><?xml version="1.0" encoding="utf-8"?>
<Layout>
  <Type>Drawing</Type>
  <ChoicesCount>0</ChoicesCount>
  <Orientation>Left</Orientation>
</Layout>
</file>

<file path=customXml/item54.xml><?xml version="1.0" encoding="utf-8"?>
<Layout>
  <Type>Drawing</Type>
  <ChoicesCount>0</ChoicesCount>
  <Orientation>Left</Orientation>
</Layout>
</file>

<file path=customXml/item55.xml><?xml version="1.0" encoding="utf-8"?>
<Layout>
  <Type>MultipleChoice</Type>
  <ChoicesCount>3</ChoicesCount>
  <Orientation>Top</Orientation>
</Layout>
</file>

<file path=customXml/item56.xml><?xml version="1.0" encoding="utf-8"?>
<Layout>
  <Type>MultipleChoice</Type>
  <ChoicesCount>5</ChoicesCount>
  <Orientation>Left</Orientation>
</Layout>
</file>

<file path=customXml/item57.xml><?xml version="1.0" encoding="utf-8"?>
<Layout>
  <Type>MultipleChoice</Type>
  <ChoicesCount>3</ChoicesCount>
  <Orientation>Right</Orientation>
</Layout>
</file>

<file path=customXml/item58.xml><?xml version="1.0" encoding="utf-8"?>
<Layout>
  <Type>MultipleChoice</Type>
  <ChoicesCount>4</ChoicesCount>
  <Orientation>Right</Orientation>
</Layout>
</file>

<file path=customXml/item59.xml><?xml version="1.0" encoding="utf-8"?>
<Layout>
  <Type>Drawing</Type>
  <ChoicesCount>0</ChoicesCount>
  <Orientation>Left</Orientation>
</Layout>
</file>

<file path=customXml/item6.xml><?xml version="1.0" encoding="utf-8"?>
<Layout>
  <Type>MultipleChoice</Type>
  <ChoicesCount>3</ChoicesCount>
  <Orientation>Left</Orientation>
</Layout>
</file>

<file path=customXml/item7.xml><?xml version="1.0" encoding="utf-8"?>
<Layout>
  <Type>MultipleChoice</Type>
  <ChoicesCount>4</ChoicesCount>
  <Orientation>Left</Orientation>
</Layout>
</file>

<file path=customXml/item8.xml><?xml version="1.0" encoding="utf-8"?>
<Layout>
  <Type>MultipleChoice</Type>
  <ChoicesCount>4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35CAF26B-53C5-4A39-A3EA-0A1320C184EA}">
  <ds:schemaRefs/>
</ds:datastoreItem>
</file>

<file path=customXml/itemProps10.xml><?xml version="1.0" encoding="utf-8"?>
<ds:datastoreItem xmlns:ds="http://schemas.openxmlformats.org/officeDocument/2006/customXml" ds:itemID="{5E5C4FBE-87FD-4071-A469-B4B770CA363D}">
  <ds:schemaRefs/>
</ds:datastoreItem>
</file>

<file path=customXml/itemProps11.xml><?xml version="1.0" encoding="utf-8"?>
<ds:datastoreItem xmlns:ds="http://schemas.openxmlformats.org/officeDocument/2006/customXml" ds:itemID="{B9B5FE5A-D682-463F-9273-FAB44C665F0B}">
  <ds:schemaRefs/>
</ds:datastoreItem>
</file>

<file path=customXml/itemProps12.xml><?xml version="1.0" encoding="utf-8"?>
<ds:datastoreItem xmlns:ds="http://schemas.openxmlformats.org/officeDocument/2006/customXml" ds:itemID="{85DE9D31-CD38-495E-8DD5-71000EFC5A56}">
  <ds:schemaRefs/>
</ds:datastoreItem>
</file>

<file path=customXml/itemProps13.xml><?xml version="1.0" encoding="utf-8"?>
<ds:datastoreItem xmlns:ds="http://schemas.openxmlformats.org/officeDocument/2006/customXml" ds:itemID="{F372B0FB-B02C-4AEF-99F3-384270C92040}">
  <ds:schemaRefs/>
</ds:datastoreItem>
</file>

<file path=customXml/itemProps14.xml><?xml version="1.0" encoding="utf-8"?>
<ds:datastoreItem xmlns:ds="http://schemas.openxmlformats.org/officeDocument/2006/customXml" ds:itemID="{38F962FC-5247-4C47-88C1-0A7C9CCB99B4}">
  <ds:schemaRefs/>
</ds:datastoreItem>
</file>

<file path=customXml/itemProps15.xml><?xml version="1.0" encoding="utf-8"?>
<ds:datastoreItem xmlns:ds="http://schemas.openxmlformats.org/officeDocument/2006/customXml" ds:itemID="{B79975DB-72DF-40AC-A873-9656E63E21A3}">
  <ds:schemaRefs/>
</ds:datastoreItem>
</file>

<file path=customXml/itemProps16.xml><?xml version="1.0" encoding="utf-8"?>
<ds:datastoreItem xmlns:ds="http://schemas.openxmlformats.org/officeDocument/2006/customXml" ds:itemID="{E0F5DF23-D9AA-40D6-9980-0F411B4EA41A}">
  <ds:schemaRefs/>
</ds:datastoreItem>
</file>

<file path=customXml/itemProps17.xml><?xml version="1.0" encoding="utf-8"?>
<ds:datastoreItem xmlns:ds="http://schemas.openxmlformats.org/officeDocument/2006/customXml" ds:itemID="{CEB44F8C-3D98-4431-850E-8A8D0057F7DF}">
  <ds:schemaRefs/>
</ds:datastoreItem>
</file>

<file path=customXml/itemProps18.xml><?xml version="1.0" encoding="utf-8"?>
<ds:datastoreItem xmlns:ds="http://schemas.openxmlformats.org/officeDocument/2006/customXml" ds:itemID="{07F4A2E8-291B-4D0F-94AA-333562A5F51F}">
  <ds:schemaRefs/>
</ds:datastoreItem>
</file>

<file path=customXml/itemProps19.xml><?xml version="1.0" encoding="utf-8"?>
<ds:datastoreItem xmlns:ds="http://schemas.openxmlformats.org/officeDocument/2006/customXml" ds:itemID="{99069FC6-8F36-4601-941C-196BC1C43BAA}">
  <ds:schemaRefs/>
</ds:datastoreItem>
</file>

<file path=customXml/itemProps2.xml><?xml version="1.0" encoding="utf-8"?>
<ds:datastoreItem xmlns:ds="http://schemas.openxmlformats.org/officeDocument/2006/customXml" ds:itemID="{46332A9A-E0B0-4935-91A9-40E3E94EE3EC}">
  <ds:schemaRefs/>
</ds:datastoreItem>
</file>

<file path=customXml/itemProps20.xml><?xml version="1.0" encoding="utf-8"?>
<ds:datastoreItem xmlns:ds="http://schemas.openxmlformats.org/officeDocument/2006/customXml" ds:itemID="{1CA4D6FD-EF65-4770-A484-147288B58C69}">
  <ds:schemaRefs/>
</ds:datastoreItem>
</file>

<file path=customXml/itemProps21.xml><?xml version="1.0" encoding="utf-8"?>
<ds:datastoreItem xmlns:ds="http://schemas.openxmlformats.org/officeDocument/2006/customXml" ds:itemID="{77615178-AA21-4B71-A375-6047606EBEBC}">
  <ds:schemaRefs/>
</ds:datastoreItem>
</file>

<file path=customXml/itemProps22.xml><?xml version="1.0" encoding="utf-8"?>
<ds:datastoreItem xmlns:ds="http://schemas.openxmlformats.org/officeDocument/2006/customXml" ds:itemID="{4C0A032C-D0A0-487E-82EE-A2BB408536F8}">
  <ds:schemaRefs/>
</ds:datastoreItem>
</file>

<file path=customXml/itemProps23.xml><?xml version="1.0" encoding="utf-8"?>
<ds:datastoreItem xmlns:ds="http://schemas.openxmlformats.org/officeDocument/2006/customXml" ds:itemID="{F694A185-E52C-4DCC-A0A8-319131C9788E}">
  <ds:schemaRefs/>
</ds:datastoreItem>
</file>

<file path=customXml/itemProps24.xml><?xml version="1.0" encoding="utf-8"?>
<ds:datastoreItem xmlns:ds="http://schemas.openxmlformats.org/officeDocument/2006/customXml" ds:itemID="{6CB0CAE6-0276-4EDD-A088-F636C4FD1F2E}">
  <ds:schemaRefs/>
</ds:datastoreItem>
</file>

<file path=customXml/itemProps25.xml><?xml version="1.0" encoding="utf-8"?>
<ds:datastoreItem xmlns:ds="http://schemas.openxmlformats.org/officeDocument/2006/customXml" ds:itemID="{B42CF6C6-AFBB-49F3-A455-725D267874F0}">
  <ds:schemaRefs/>
</ds:datastoreItem>
</file>

<file path=customXml/itemProps26.xml><?xml version="1.0" encoding="utf-8"?>
<ds:datastoreItem xmlns:ds="http://schemas.openxmlformats.org/officeDocument/2006/customXml" ds:itemID="{FBE4C337-77CB-4183-AD49-6E7D83DF2C18}">
  <ds:schemaRefs/>
</ds:datastoreItem>
</file>

<file path=customXml/itemProps27.xml><?xml version="1.0" encoding="utf-8"?>
<ds:datastoreItem xmlns:ds="http://schemas.openxmlformats.org/officeDocument/2006/customXml" ds:itemID="{1F306C7F-D375-462E-9C2B-CCC8E35588D7}">
  <ds:schemaRefs/>
</ds:datastoreItem>
</file>

<file path=customXml/itemProps28.xml><?xml version="1.0" encoding="utf-8"?>
<ds:datastoreItem xmlns:ds="http://schemas.openxmlformats.org/officeDocument/2006/customXml" ds:itemID="{0CB24013-D532-4BE1-B4F3-F41075B29112}">
  <ds:schemaRefs/>
</ds:datastoreItem>
</file>

<file path=customXml/itemProps29.xml><?xml version="1.0" encoding="utf-8"?>
<ds:datastoreItem xmlns:ds="http://schemas.openxmlformats.org/officeDocument/2006/customXml" ds:itemID="{A71E9AED-817B-47AE-AA0B-E15375F718E3}">
  <ds:schemaRefs/>
</ds:datastoreItem>
</file>

<file path=customXml/itemProps3.xml><?xml version="1.0" encoding="utf-8"?>
<ds:datastoreItem xmlns:ds="http://schemas.openxmlformats.org/officeDocument/2006/customXml" ds:itemID="{C5E2744E-8ECE-4C7E-BB8E-AAC8ECAF6AF6}">
  <ds:schemaRefs/>
</ds:datastoreItem>
</file>

<file path=customXml/itemProps30.xml><?xml version="1.0" encoding="utf-8"?>
<ds:datastoreItem xmlns:ds="http://schemas.openxmlformats.org/officeDocument/2006/customXml" ds:itemID="{4E59DD23-EC5A-4121-AF72-82D9CCD21DB6}">
  <ds:schemaRefs/>
</ds:datastoreItem>
</file>

<file path=customXml/itemProps31.xml><?xml version="1.0" encoding="utf-8"?>
<ds:datastoreItem xmlns:ds="http://schemas.openxmlformats.org/officeDocument/2006/customXml" ds:itemID="{18DE23A0-6F08-4C80-9590-4DF9056A7857}">
  <ds:schemaRefs/>
</ds:datastoreItem>
</file>

<file path=customXml/itemProps32.xml><?xml version="1.0" encoding="utf-8"?>
<ds:datastoreItem xmlns:ds="http://schemas.openxmlformats.org/officeDocument/2006/customXml" ds:itemID="{542ACE81-E706-48C3-8E7A-18C203A43661}">
  <ds:schemaRefs/>
</ds:datastoreItem>
</file>

<file path=customXml/itemProps33.xml><?xml version="1.0" encoding="utf-8"?>
<ds:datastoreItem xmlns:ds="http://schemas.openxmlformats.org/officeDocument/2006/customXml" ds:itemID="{60535072-820F-48F1-B4F9-9D9289F4BCB0}">
  <ds:schemaRefs/>
</ds:datastoreItem>
</file>

<file path=customXml/itemProps34.xml><?xml version="1.0" encoding="utf-8"?>
<ds:datastoreItem xmlns:ds="http://schemas.openxmlformats.org/officeDocument/2006/customXml" ds:itemID="{5EB3F095-616F-44C0-A2BE-D8FD1BF9B4A4}">
  <ds:schemaRefs/>
</ds:datastoreItem>
</file>

<file path=customXml/itemProps35.xml><?xml version="1.0" encoding="utf-8"?>
<ds:datastoreItem xmlns:ds="http://schemas.openxmlformats.org/officeDocument/2006/customXml" ds:itemID="{423D5023-D693-4A68-952E-C3FECF41F5D5}">
  <ds:schemaRefs/>
</ds:datastoreItem>
</file>

<file path=customXml/itemProps36.xml><?xml version="1.0" encoding="utf-8"?>
<ds:datastoreItem xmlns:ds="http://schemas.openxmlformats.org/officeDocument/2006/customXml" ds:itemID="{D19E228B-F969-43C3-A8DD-39CC07384A51}">
  <ds:schemaRefs/>
</ds:datastoreItem>
</file>

<file path=customXml/itemProps37.xml><?xml version="1.0" encoding="utf-8"?>
<ds:datastoreItem xmlns:ds="http://schemas.openxmlformats.org/officeDocument/2006/customXml" ds:itemID="{3970A5E7-EDC1-419F-9FEA-96B212C4546E}">
  <ds:schemaRefs/>
</ds:datastoreItem>
</file>

<file path=customXml/itemProps38.xml><?xml version="1.0" encoding="utf-8"?>
<ds:datastoreItem xmlns:ds="http://schemas.openxmlformats.org/officeDocument/2006/customXml" ds:itemID="{AD9ACAA1-423D-4E7C-8A57-70F237186407}">
  <ds:schemaRefs/>
</ds:datastoreItem>
</file>

<file path=customXml/itemProps39.xml><?xml version="1.0" encoding="utf-8"?>
<ds:datastoreItem xmlns:ds="http://schemas.openxmlformats.org/officeDocument/2006/customXml" ds:itemID="{935916C3-FBFF-47DC-A000-68FEBDB12F4E}">
  <ds:schemaRefs/>
</ds:datastoreItem>
</file>

<file path=customXml/itemProps4.xml><?xml version="1.0" encoding="utf-8"?>
<ds:datastoreItem xmlns:ds="http://schemas.openxmlformats.org/officeDocument/2006/customXml" ds:itemID="{4FD9CDF7-6390-4346-961E-EEAC9B40120B}">
  <ds:schemaRefs/>
</ds:datastoreItem>
</file>

<file path=customXml/itemProps40.xml><?xml version="1.0" encoding="utf-8"?>
<ds:datastoreItem xmlns:ds="http://schemas.openxmlformats.org/officeDocument/2006/customXml" ds:itemID="{A1773747-EAB1-4A8B-BA28-3A83FF74B435}">
  <ds:schemaRefs/>
</ds:datastoreItem>
</file>

<file path=customXml/itemProps41.xml><?xml version="1.0" encoding="utf-8"?>
<ds:datastoreItem xmlns:ds="http://schemas.openxmlformats.org/officeDocument/2006/customXml" ds:itemID="{3F9FCBDC-2AE4-4D7A-96C7-EBF978D84C95}">
  <ds:schemaRefs/>
</ds:datastoreItem>
</file>

<file path=customXml/itemProps42.xml><?xml version="1.0" encoding="utf-8"?>
<ds:datastoreItem xmlns:ds="http://schemas.openxmlformats.org/officeDocument/2006/customXml" ds:itemID="{BA4CDD5B-C159-4B05-A0EB-714FE48080A0}">
  <ds:schemaRefs/>
</ds:datastoreItem>
</file>

<file path=customXml/itemProps43.xml><?xml version="1.0" encoding="utf-8"?>
<ds:datastoreItem xmlns:ds="http://schemas.openxmlformats.org/officeDocument/2006/customXml" ds:itemID="{4DA74957-35F7-4BEB-A5B2-E1AAC8C40D18}">
  <ds:schemaRefs/>
</ds:datastoreItem>
</file>

<file path=customXml/itemProps44.xml><?xml version="1.0" encoding="utf-8"?>
<ds:datastoreItem xmlns:ds="http://schemas.openxmlformats.org/officeDocument/2006/customXml" ds:itemID="{5FA50684-A448-4544-84F2-7399E9E50D92}">
  <ds:schemaRefs/>
</ds:datastoreItem>
</file>

<file path=customXml/itemProps45.xml><?xml version="1.0" encoding="utf-8"?>
<ds:datastoreItem xmlns:ds="http://schemas.openxmlformats.org/officeDocument/2006/customXml" ds:itemID="{884816A2-2AE2-45DA-8B5E-775181558B87}">
  <ds:schemaRefs/>
</ds:datastoreItem>
</file>

<file path=customXml/itemProps46.xml><?xml version="1.0" encoding="utf-8"?>
<ds:datastoreItem xmlns:ds="http://schemas.openxmlformats.org/officeDocument/2006/customXml" ds:itemID="{697A4E05-407C-4480-A44A-F65E07349598}">
  <ds:schemaRefs/>
</ds:datastoreItem>
</file>

<file path=customXml/itemProps47.xml><?xml version="1.0" encoding="utf-8"?>
<ds:datastoreItem xmlns:ds="http://schemas.openxmlformats.org/officeDocument/2006/customXml" ds:itemID="{F3F31A8A-B890-4CF7-96BC-1C951B87FD9D}">
  <ds:schemaRefs/>
</ds:datastoreItem>
</file>

<file path=customXml/itemProps48.xml><?xml version="1.0" encoding="utf-8"?>
<ds:datastoreItem xmlns:ds="http://schemas.openxmlformats.org/officeDocument/2006/customXml" ds:itemID="{2FB19020-100D-4287-B179-B88B9C6E851E}">
  <ds:schemaRefs/>
</ds:datastoreItem>
</file>

<file path=customXml/itemProps49.xml><?xml version="1.0" encoding="utf-8"?>
<ds:datastoreItem xmlns:ds="http://schemas.openxmlformats.org/officeDocument/2006/customXml" ds:itemID="{9277EC6C-2EF4-4CE1-B5A4-0EACFA659990}">
  <ds:schemaRefs/>
</ds:datastoreItem>
</file>

<file path=customXml/itemProps5.xml><?xml version="1.0" encoding="utf-8"?>
<ds:datastoreItem xmlns:ds="http://schemas.openxmlformats.org/officeDocument/2006/customXml" ds:itemID="{74960BA1-023E-4FF3-9C03-CE876C502CF6}">
  <ds:schemaRefs/>
</ds:datastoreItem>
</file>

<file path=customXml/itemProps50.xml><?xml version="1.0" encoding="utf-8"?>
<ds:datastoreItem xmlns:ds="http://schemas.openxmlformats.org/officeDocument/2006/customXml" ds:itemID="{E979B620-A6DD-4818-A3D7-FDD1AF272B67}">
  <ds:schemaRefs/>
</ds:datastoreItem>
</file>

<file path=customXml/itemProps51.xml><?xml version="1.0" encoding="utf-8"?>
<ds:datastoreItem xmlns:ds="http://schemas.openxmlformats.org/officeDocument/2006/customXml" ds:itemID="{B60AA966-9F12-4CBD-9A32-E6DF0CB9EFBA}">
  <ds:schemaRefs/>
</ds:datastoreItem>
</file>

<file path=customXml/itemProps52.xml><?xml version="1.0" encoding="utf-8"?>
<ds:datastoreItem xmlns:ds="http://schemas.openxmlformats.org/officeDocument/2006/customXml" ds:itemID="{0CB2CF3C-86B9-4406-821F-B26064A528DA}">
  <ds:schemaRefs/>
</ds:datastoreItem>
</file>

<file path=customXml/itemProps53.xml><?xml version="1.0" encoding="utf-8"?>
<ds:datastoreItem xmlns:ds="http://schemas.openxmlformats.org/officeDocument/2006/customXml" ds:itemID="{CCDD34E5-28E2-4979-AAB9-A6F94109F0ED}">
  <ds:schemaRefs/>
</ds:datastoreItem>
</file>

<file path=customXml/itemProps54.xml><?xml version="1.0" encoding="utf-8"?>
<ds:datastoreItem xmlns:ds="http://schemas.openxmlformats.org/officeDocument/2006/customXml" ds:itemID="{232C9F2C-D602-403E-8393-5BE73D4F801D}">
  <ds:schemaRefs/>
</ds:datastoreItem>
</file>

<file path=customXml/itemProps55.xml><?xml version="1.0" encoding="utf-8"?>
<ds:datastoreItem xmlns:ds="http://schemas.openxmlformats.org/officeDocument/2006/customXml" ds:itemID="{D37DE137-CE71-4485-B50E-822FFC48987D}">
  <ds:schemaRefs/>
</ds:datastoreItem>
</file>

<file path=customXml/itemProps56.xml><?xml version="1.0" encoding="utf-8"?>
<ds:datastoreItem xmlns:ds="http://schemas.openxmlformats.org/officeDocument/2006/customXml" ds:itemID="{3D53F76B-189D-46B5-A221-A986FD3BFA88}">
  <ds:schemaRefs/>
</ds:datastoreItem>
</file>

<file path=customXml/itemProps57.xml><?xml version="1.0" encoding="utf-8"?>
<ds:datastoreItem xmlns:ds="http://schemas.openxmlformats.org/officeDocument/2006/customXml" ds:itemID="{25303A37-63B4-446F-9EB8-F25AC49A208D}">
  <ds:schemaRefs/>
</ds:datastoreItem>
</file>

<file path=customXml/itemProps58.xml><?xml version="1.0" encoding="utf-8"?>
<ds:datastoreItem xmlns:ds="http://schemas.openxmlformats.org/officeDocument/2006/customXml" ds:itemID="{CA443D9D-53ED-4C82-8F0E-F67425FECBC5}">
  <ds:schemaRefs/>
</ds:datastoreItem>
</file>

<file path=customXml/itemProps59.xml><?xml version="1.0" encoding="utf-8"?>
<ds:datastoreItem xmlns:ds="http://schemas.openxmlformats.org/officeDocument/2006/customXml" ds:itemID="{1CCD6461-0640-4A89-A58A-15DB270CAF4B}">
  <ds:schemaRefs/>
</ds:datastoreItem>
</file>

<file path=customXml/itemProps6.xml><?xml version="1.0" encoding="utf-8"?>
<ds:datastoreItem xmlns:ds="http://schemas.openxmlformats.org/officeDocument/2006/customXml" ds:itemID="{4912945C-6ABA-48BB-9003-5736CC950679}">
  <ds:schemaRefs/>
</ds:datastoreItem>
</file>

<file path=customXml/itemProps7.xml><?xml version="1.0" encoding="utf-8"?>
<ds:datastoreItem xmlns:ds="http://schemas.openxmlformats.org/officeDocument/2006/customXml" ds:itemID="{8244E685-944E-48CF-9CF3-F126FC95FF68}">
  <ds:schemaRefs/>
</ds:datastoreItem>
</file>

<file path=customXml/itemProps8.xml><?xml version="1.0" encoding="utf-8"?>
<ds:datastoreItem xmlns:ds="http://schemas.openxmlformats.org/officeDocument/2006/customXml" ds:itemID="{FE61AA26-505A-4D49-B4AE-13FAC9654AE8}">
  <ds:schemaRefs/>
</ds:datastoreItem>
</file>

<file path=customXml/itemProps9.xml><?xml version="1.0" encoding="utf-8"?>
<ds:datastoreItem xmlns:ds="http://schemas.openxmlformats.org/officeDocument/2006/customXml" ds:itemID="{75E85C5D-DEA4-40B5-8727-FA854AE7727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230</Words>
  <Application>Microsoft Office PowerPoint</Application>
  <PresentationFormat>Экран (4:3)</PresentationFormat>
  <Paragraphs>74</Paragraphs>
  <Slides>17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Тема Office</vt:lpstr>
      <vt:lpstr>1_Тема Office</vt:lpstr>
      <vt:lpstr>2_Тема Office</vt:lpstr>
      <vt:lpstr>3_Тема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</dc:creator>
  <cp:lastModifiedBy>DDKlim</cp:lastModifiedBy>
  <cp:revision>15</cp:revision>
  <dcterms:created xsi:type="dcterms:W3CDTF">2012-12-25T20:35:29Z</dcterms:created>
  <dcterms:modified xsi:type="dcterms:W3CDTF">2013-05-29T12:28:00Z</dcterms:modified>
</cp:coreProperties>
</file>