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Default Extension="gif" ContentType="image/gif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tags/tag77.xml" ContentType="application/vnd.openxmlformats-officedocument.presentationml.tags+xml"/>
  <Override PartName="/ppt/tags/tag8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5"/>
  </p:sldMasterIdLst>
  <p:notesMasterIdLst>
    <p:notesMasterId r:id="rId34"/>
  </p:notes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72" r:id="rId25"/>
    <p:sldId id="273" r:id="rId26"/>
    <p:sldId id="269" r:id="rId27"/>
    <p:sldId id="265" r:id="rId28"/>
    <p:sldId id="266" r:id="rId29"/>
    <p:sldId id="268" r:id="rId30"/>
    <p:sldId id="267" r:id="rId31"/>
    <p:sldId id="270" r:id="rId32"/>
    <p:sldId id="271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B05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34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1C66F-DFBE-4EE2-AD7E-3C6210482D6A}" type="datetimeFigureOut">
              <a:rPr lang="ru-RU" smtClean="0"/>
              <a:pPr/>
              <a:t>01.12.2012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38A69-D008-4FB4-8DD2-07E94A371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38A69-D008-4FB4-8DD2-07E94A3714E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customXml" Target="../../customXml/item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3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7.png"/><Relationship Id="rId2" Type="http://schemas.openxmlformats.org/officeDocument/2006/relationships/tags" Target="../tags/tag13.xml"/><Relationship Id="rId16" Type="http://schemas.openxmlformats.org/officeDocument/2006/relationships/image" Target="../media/image6.png"/><Relationship Id="rId1" Type="http://schemas.openxmlformats.org/officeDocument/2006/relationships/customXml" Target="../../customXml/item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5.png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8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2.png"/><Relationship Id="rId2" Type="http://schemas.openxmlformats.org/officeDocument/2006/relationships/tags" Target="../tags/tag23.xml"/><Relationship Id="rId1" Type="http://schemas.openxmlformats.org/officeDocument/2006/relationships/customXml" Target="../../customXml/item10.xml"/><Relationship Id="rId6" Type="http://schemas.openxmlformats.org/officeDocument/2006/relationships/tags" Target="../tags/tag27.xml"/><Relationship Id="rId11" Type="http://schemas.openxmlformats.org/officeDocument/2006/relationships/image" Target="../media/image1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image" Target="../media/image8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customXml" Target="../../customXml/item8.xml"/><Relationship Id="rId6" Type="http://schemas.openxmlformats.org/officeDocument/2006/relationships/tags" Target="../tags/tag35.xml"/><Relationship Id="rId11" Type="http://schemas.openxmlformats.org/officeDocument/2006/relationships/image" Target="../media/image1.png"/><Relationship Id="rId5" Type="http://schemas.openxmlformats.org/officeDocument/2006/relationships/tags" Target="../tags/tag3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customXml" Target="../../customXml/item4.xml"/><Relationship Id="rId6" Type="http://schemas.openxmlformats.org/officeDocument/2006/relationships/tags" Target="../tags/tag43.xml"/><Relationship Id="rId11" Type="http://schemas.openxmlformats.org/officeDocument/2006/relationships/image" Target="../media/image8.png"/><Relationship Id="rId5" Type="http://schemas.openxmlformats.org/officeDocument/2006/relationships/tags" Target="../tags/tag42.xml"/><Relationship Id="rId10" Type="http://schemas.openxmlformats.org/officeDocument/2006/relationships/image" Target="../media/image2.png"/><Relationship Id="rId4" Type="http://schemas.openxmlformats.org/officeDocument/2006/relationships/tags" Target="../tags/tag41.xml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8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2.png"/><Relationship Id="rId2" Type="http://schemas.openxmlformats.org/officeDocument/2006/relationships/tags" Target="../tags/tag45.xml"/><Relationship Id="rId1" Type="http://schemas.openxmlformats.org/officeDocument/2006/relationships/customXml" Target="../../customXml/item1.xml"/><Relationship Id="rId6" Type="http://schemas.openxmlformats.org/officeDocument/2006/relationships/tags" Target="../tags/tag49.xml"/><Relationship Id="rId11" Type="http://schemas.openxmlformats.org/officeDocument/2006/relationships/image" Target="../media/image1.png"/><Relationship Id="rId5" Type="http://schemas.openxmlformats.org/officeDocument/2006/relationships/tags" Target="../tags/tag4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5.xml"/><Relationship Id="rId7" Type="http://schemas.openxmlformats.org/officeDocument/2006/relationships/image" Target="../media/image1.png"/><Relationship Id="rId2" Type="http://schemas.openxmlformats.org/officeDocument/2006/relationships/tags" Target="../tags/tag54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9.xml"/><Relationship Id="rId7" Type="http://schemas.openxmlformats.org/officeDocument/2006/relationships/image" Target="../media/image1.png"/><Relationship Id="rId2" Type="http://schemas.openxmlformats.org/officeDocument/2006/relationships/tags" Target="../tags/tag58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3.xml"/><Relationship Id="rId7" Type="http://schemas.openxmlformats.org/officeDocument/2006/relationships/image" Target="../media/image1.png"/><Relationship Id="rId2" Type="http://schemas.openxmlformats.org/officeDocument/2006/relationships/tags" Target="../tags/tag62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customXml" Target="../../customXml/item2.xml"/><Relationship Id="rId4" Type="http://schemas.openxmlformats.org/officeDocument/2006/relationships/image" Target="../media/image10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7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5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069847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110206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3150565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4190924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5231283"/>
            <a:ext cx="7699247" cy="923772"/>
          </a:xfrm>
          <a:prstGeom prst="rect">
            <a:avLst/>
          </a:prstGeom>
        </p:spPr>
        <p:txBody>
          <a:bodyPr vert="horz" wrap="square" lIns="94700" tIns="26327" rIns="94700" bIns="26327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2" name="Рисунок 11" descr="Answer1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1216266"/>
            <a:ext cx="630936" cy="630936"/>
          </a:xfrm>
          <a:prstGeom prst="rect">
            <a:avLst/>
          </a:prstGeom>
        </p:spPr>
      </p:pic>
      <p:pic>
        <p:nvPicPr>
          <p:cNvPr id="13" name="Рисунок 12" descr="Answer2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2256624"/>
            <a:ext cx="630936" cy="630936"/>
          </a:xfrm>
          <a:prstGeom prst="rect">
            <a:avLst/>
          </a:prstGeom>
        </p:spPr>
      </p:pic>
      <p:pic>
        <p:nvPicPr>
          <p:cNvPr id="14" name="Рисунок 13" descr="Answer3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3296983"/>
            <a:ext cx="630936" cy="630936"/>
          </a:xfrm>
          <a:prstGeom prst="rect">
            <a:avLst/>
          </a:prstGeom>
        </p:spPr>
      </p:pic>
      <p:pic>
        <p:nvPicPr>
          <p:cNvPr id="15" name="Рисунок 14" descr="Answer4.png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4337341"/>
            <a:ext cx="630936" cy="630936"/>
          </a:xfrm>
          <a:prstGeom prst="rect">
            <a:avLst/>
          </a:prstGeom>
        </p:spPr>
      </p:pic>
      <p:pic>
        <p:nvPicPr>
          <p:cNvPr id="16" name="Рисунок 15" descr="Answer5.png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5377700"/>
            <a:ext cx="630936" cy="63093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2366695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7" y="966977"/>
            <a:ext cx="2029968" cy="3840479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3" y="966977"/>
            <a:ext cx="2029968" cy="3840479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050666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384047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384047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6.jpe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6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80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1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4.jpeg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29.gif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21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1.gif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cdac.ru/news/iphones/2011/december/?page=8" TargetMode="External"/><Relationship Id="rId13" Type="http://schemas.openxmlformats.org/officeDocument/2006/relationships/hyperlink" Target="http://images.yandex.ru/yandsearch?text=%D0%BB%D0%B5%D0%B2%20%D0%B0%D0%BB%D0%B5%D0%BA%D1%81&amp;img_url=www.zastawki.ru/_ph/72/325250872.jpg&amp;pos=2&amp;rpt=simage" TargetMode="External"/><Relationship Id="rId3" Type="http://schemas.openxmlformats.org/officeDocument/2006/relationships/hyperlink" Target="http://ru.123rf.com/photo_13858178_cute-cartoon-crocodile-on-white.html" TargetMode="External"/><Relationship Id="rId7" Type="http://schemas.openxmlformats.org/officeDocument/2006/relationships/hyperlink" Target="http://games-online.su/" TargetMode="External"/><Relationship Id="rId12" Type="http://schemas.openxmlformats.org/officeDocument/2006/relationships/hyperlink" Target="http://images.yandex.ru/yandsearch?p=1&amp;text=%D0%BA%D1%80%D0%BE%D0%BA%D0%BE%D0%B4%D0%B8%D0%BB%20%D0%B4%D0%BB%D1%8F%20%D0%B4%D0%B5%D1%82%D0%B5%D0%B9&amp;img_url=www.friendsplace.ru/public/images/imageblock/100430-krokodil.jpg&amp;pos=54&amp;rpt=simage" TargetMode="External"/><Relationship Id="rId2" Type="http://schemas.openxmlformats.org/officeDocument/2006/relationships/hyperlink" Target="http://mult-pict.narod.ru/fon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phones.ru/tag/detskie-igryi" TargetMode="External"/><Relationship Id="rId11" Type="http://schemas.openxmlformats.org/officeDocument/2006/relationships/hyperlink" Target="http://images.yandex.ru/yandsearch?text=%D0%BB%D0%B8%D1%81%D0%B0%20%D0%B4%D0%BB%D1%8F%20%D0%B4%D0%B5%D1%82%D0%B5%D0%B9&amp;img_url=cs10029.vkontakte.ru/u3647089/-6/x_a0c35f43.jpg&amp;pos=1&amp;rpt=simage" TargetMode="External"/><Relationship Id="rId5" Type="http://schemas.openxmlformats.org/officeDocument/2006/relationships/hyperlink" Target="http://www.eradetstva.ru/product16777.html" TargetMode="External"/><Relationship Id="rId15" Type="http://schemas.openxmlformats.org/officeDocument/2006/relationships/hyperlink" Target="http://images.yandex.ru/yandsearch?text=%D0%BB%D0%B0%D0%B1%D0%B8%D1%80%D0%B8%D0%BD%D1%82%20%D0%B4%D0%BB%D1%8F%20%D0%B4%D0%B5%D1%82%D0%B5%D0%B9&amp;img_url=www.packpacku.com/777/003.jpg&amp;pos=19&amp;rpt=simage" TargetMode="External"/><Relationship Id="rId10" Type="http://schemas.openxmlformats.org/officeDocument/2006/relationships/hyperlink" Target="http://images.yandex.ru/yandsearch?p=4&amp;text=%D0%BC%D0%B5%D0%B4%D0%B2%D0%B5%D0%B4%D1%8C%20%D1%80%D0%B8%D1%81%D1%83%D0%BD%D0%BE%D0%BA&amp;img_url=img-fotki.yandex.ru/get/5506/ew-dan.4c/0_5bc7b_ebeda023_XL&amp;pos=140&amp;rpt=simage" TargetMode="External"/><Relationship Id="rId4" Type="http://schemas.openxmlformats.org/officeDocument/2006/relationships/hyperlink" Target="http://forum.materinstvo.ru/index.php?showtopic=142499&amp;st=770" TargetMode="External"/><Relationship Id="rId9" Type="http://schemas.openxmlformats.org/officeDocument/2006/relationships/hyperlink" Target="http://images.yandex.ru/yandsearch?p=1&amp;text=%D0%BB%D0%B5%D0%B2%20%D1%80%D0%B8%D1%81%D1%83%D0%BD%D0%BE%D0%BA&amp;img_url=cs5964.vkontakte.ru/u22287427/-6/x_b1e4a525.jpg&amp;pos=39&amp;rpt=simage" TargetMode="External"/><Relationship Id="rId14" Type="http://schemas.openxmlformats.org/officeDocument/2006/relationships/hyperlink" Target="http://images.yandex.ru/yandsearch?text=%D0%BB%D0%B0%D0%B1%D0%B8%D1%80%D0%B8%D0%BD%D1%82%20%D0%B4%D0%BB%D1%8F%20%D0%B4%D0%B5%D1%82%D0%B5%D0%B9&amp;img_url=www.razukras.ru/data/media/25/Labyrinth_coloring_pages_817.jpg&amp;pos=7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1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Ap-zoo-13-e13230946919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 rot="20967464">
            <a:off x="400431" y="537996"/>
            <a:ext cx="4348529" cy="1446550"/>
          </a:xfrm>
          <a:prstGeom prst="rect">
            <a:avLst/>
          </a:prstGeom>
        </p:spPr>
        <p:style>
          <a:lnRef idx="1">
            <a:schemeClr val="accent6"/>
          </a:lnRef>
          <a:fillRef idx="1002">
            <a:schemeClr val="dk1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ZOO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5800" y="6324600"/>
            <a:ext cx="3124200" cy="400110"/>
          </a:xfrm>
          <a:prstGeom prst="rect">
            <a:avLst/>
          </a:prstGeom>
          <a:solidFill>
            <a:srgbClr val="00B050">
              <a:alpha val="56078"/>
            </a:srgbClr>
          </a:solidFill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by </a:t>
            </a: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Boichenko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Mary, 2012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2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Where is a </a:t>
            </a:r>
            <a:r>
              <a:rPr lang="en-US" sz="6000" dirty="0" smtClean="0">
                <a:latin typeface="Cooper Black" pitchFamily="18" charset="0"/>
              </a:rPr>
              <a:t>lion?</a:t>
            </a:r>
            <a:endParaRPr lang="ru-RU" sz="6000" dirty="0"/>
          </a:p>
        </p:txBody>
      </p:sp>
      <p:pic>
        <p:nvPicPr>
          <p:cNvPr id="36" name="Содержимое 35" descr="x_a0c35f43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4495800" y="1981200"/>
            <a:ext cx="1810004" cy="282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Содержимое 38" descr="13858178-n--nf-noen-n---noe---n--------------n-n.jpg"/>
          <p:cNvPicPr>
            <a:picLocks noGrp="1" noChangeAspect="1"/>
          </p:cNvPicPr>
          <p:nvPr>
            <p:ph sz="quarter" idx="14"/>
          </p:nvPr>
        </p:nvPicPr>
        <p:blipFill>
          <a:blip r:embed="rId5" cstate="print"/>
          <a:stretch>
            <a:fillRect/>
          </a:stretch>
        </p:blipFill>
        <p:spPr>
          <a:xfrm rot="668770">
            <a:off x="6378474" y="2057401"/>
            <a:ext cx="2620327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Содержимое 37" descr="mult-pict.narod.ru187.gif"/>
          <p:cNvPicPr>
            <a:picLocks noGrp="1" noChangeAspect="1"/>
          </p:cNvPicPr>
          <p:nvPr>
            <p:ph sz="quarter" idx="12"/>
          </p:nvPr>
        </p:nvPicPr>
        <p:blipFill>
          <a:blip r:embed="rId6" cstate="print"/>
          <a:stretch>
            <a:fillRect/>
          </a:stretch>
        </p:blipFill>
        <p:spPr>
          <a:xfrm>
            <a:off x="2667000" y="1828800"/>
            <a:ext cx="1849438" cy="2884114"/>
          </a:xfrm>
        </p:spPr>
      </p:pic>
      <p:pic>
        <p:nvPicPr>
          <p:cNvPr id="44" name="Содержимое 43" descr="325250872.jpg"/>
          <p:cNvPicPr>
            <a:picLocks noGrp="1" noChangeAspect="1"/>
          </p:cNvPicPr>
          <p:nvPr>
            <p:ph sz="quarter" idx="11"/>
          </p:nvPr>
        </p:nvPicPr>
        <p:blipFill>
          <a:blip r:embed="rId7" cstate="print"/>
          <a:stretch>
            <a:fillRect/>
          </a:stretch>
        </p:blipFill>
        <p:spPr>
          <a:xfrm>
            <a:off x="66941" y="2279054"/>
            <a:ext cx="2650859" cy="2216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2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Where is a </a:t>
            </a:r>
            <a:r>
              <a:rPr lang="en-US" sz="6000" dirty="0" smtClean="0">
                <a:latin typeface="Cooper Black" pitchFamily="18" charset="0"/>
              </a:rPr>
              <a:t>crocodile?</a:t>
            </a:r>
            <a:endParaRPr lang="ru-RU" sz="6000" dirty="0"/>
          </a:p>
        </p:txBody>
      </p:sp>
      <p:pic>
        <p:nvPicPr>
          <p:cNvPr id="36" name="Содержимое 35" descr="x_a0c35f43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4495800" y="1981200"/>
            <a:ext cx="1810004" cy="282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Содержимое 38" descr="13858178-n--nf-noen-n---noe---n--------------n-n.jpg"/>
          <p:cNvPicPr>
            <a:picLocks noGrp="1" noChangeAspect="1"/>
          </p:cNvPicPr>
          <p:nvPr>
            <p:ph sz="quarter" idx="14"/>
          </p:nvPr>
        </p:nvPicPr>
        <p:blipFill>
          <a:blip r:embed="rId5" cstate="print"/>
          <a:stretch>
            <a:fillRect/>
          </a:stretch>
        </p:blipFill>
        <p:spPr>
          <a:xfrm rot="668770">
            <a:off x="6378474" y="2057401"/>
            <a:ext cx="2620327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Содержимое 37" descr="mult-pict.narod.ru187.gif"/>
          <p:cNvPicPr>
            <a:picLocks noGrp="1" noChangeAspect="1"/>
          </p:cNvPicPr>
          <p:nvPr>
            <p:ph sz="quarter" idx="12"/>
          </p:nvPr>
        </p:nvPicPr>
        <p:blipFill>
          <a:blip r:embed="rId6" cstate="print"/>
          <a:stretch>
            <a:fillRect/>
          </a:stretch>
        </p:blipFill>
        <p:spPr>
          <a:xfrm>
            <a:off x="2667000" y="1828800"/>
            <a:ext cx="1849438" cy="2884114"/>
          </a:xfrm>
        </p:spPr>
      </p:pic>
      <p:pic>
        <p:nvPicPr>
          <p:cNvPr id="44" name="Содержимое 43" descr="325250872.jpg"/>
          <p:cNvPicPr>
            <a:picLocks noGrp="1" noChangeAspect="1"/>
          </p:cNvPicPr>
          <p:nvPr>
            <p:ph sz="quarter" idx="11"/>
          </p:nvPr>
        </p:nvPicPr>
        <p:blipFill>
          <a:blip r:embed="rId7" cstate="print"/>
          <a:stretch>
            <a:fillRect/>
          </a:stretch>
        </p:blipFill>
        <p:spPr>
          <a:xfrm>
            <a:off x="66941" y="2279054"/>
            <a:ext cx="2650859" cy="2216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 smtClean="0">
                <a:latin typeface="Cooper Black" pitchFamily="18" charset="0"/>
              </a:rPr>
              <a:t>Help a tiger to find a way to a bear.</a:t>
            </a:r>
            <a:endParaRPr lang="ru-RU" dirty="0"/>
          </a:p>
        </p:txBody>
      </p:sp>
      <p:pic>
        <p:nvPicPr>
          <p:cNvPr id="4" name="Рисунок 3" descr="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1063385"/>
            <a:ext cx="4953000" cy="5794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4600" y="1447800"/>
            <a:ext cx="1981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mult-pict.narod.ru89_smal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4648200"/>
            <a:ext cx="1764115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800600" y="1371600"/>
            <a:ext cx="1981200" cy="1828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mult-pict.narod.ru146_smal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1447800"/>
            <a:ext cx="1575631" cy="16859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>
            <a:normAutofit fontScale="25000" lnSpcReduction="20000"/>
          </a:bodyPr>
          <a:lstStyle/>
          <a:p>
            <a:endParaRPr lang="en-US" sz="6000" dirty="0" smtClean="0">
              <a:latin typeface="Cooper Black" pitchFamily="18" charset="0"/>
            </a:endParaRPr>
          </a:p>
          <a:p>
            <a:r>
              <a:rPr lang="en-US" sz="24000" dirty="0" smtClean="0">
                <a:latin typeface="Cooper Black" pitchFamily="18" charset="0"/>
              </a:rPr>
              <a:t>Where is a crocodile?</a:t>
            </a:r>
            <a:endParaRPr lang="ru-RU" sz="24000" dirty="0" smtClean="0"/>
          </a:p>
          <a:p>
            <a:endParaRPr lang="ru-RU" dirty="0"/>
          </a:p>
        </p:txBody>
      </p:sp>
      <p:pic>
        <p:nvPicPr>
          <p:cNvPr id="16" name="Содержимое 15" descr="mult-pict.narod.ru7_small.gif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5486400" y="1828800"/>
            <a:ext cx="3391540" cy="281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11" descr="0_5bc7b_ebeda023_XL.png"/>
          <p:cNvPicPr>
            <a:picLocks noGrp="1" noChangeAspect="1"/>
          </p:cNvPicPr>
          <p:nvPr>
            <p:ph sz="quarter" idx="11"/>
          </p:nvPr>
        </p:nvPicPr>
        <p:blipFill>
          <a:blip r:embed="rId5" cstate="print"/>
          <a:stretch>
            <a:fillRect/>
          </a:stretch>
        </p:blipFill>
        <p:spPr>
          <a:xfrm>
            <a:off x="719520" y="1066800"/>
            <a:ext cx="2961894" cy="3962400"/>
          </a:xfrm>
        </p:spPr>
      </p:pic>
      <p:pic>
        <p:nvPicPr>
          <p:cNvPr id="15" name="Содержимое 14" descr="post-30397-1234441193_thumb.png"/>
          <p:cNvPicPr>
            <a:picLocks noGrp="1" noChangeAspect="1"/>
          </p:cNvPicPr>
          <p:nvPr>
            <p:ph sz="quarter" idx="12"/>
          </p:nvPr>
        </p:nvPicPr>
        <p:blipFill>
          <a:blip r:embed="rId6" cstate="print"/>
          <a:stretch>
            <a:fillRect/>
          </a:stretch>
        </p:blipFill>
        <p:spPr>
          <a:xfrm>
            <a:off x="2895600" y="1752600"/>
            <a:ext cx="2971800" cy="2971800"/>
          </a:xfrm>
        </p:spPr>
      </p:pic>
      <p:pic>
        <p:nvPicPr>
          <p:cNvPr id="18" name="Рисунок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Where is a lion?</a:t>
            </a:r>
            <a:endParaRPr lang="ru-RU" sz="6000" dirty="0"/>
          </a:p>
        </p:txBody>
      </p:sp>
      <p:pic>
        <p:nvPicPr>
          <p:cNvPr id="12" name="Содержимое 11" descr="0_680ab_54a48dd4_XL.pn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0" y="2057400"/>
            <a:ext cx="2929927" cy="2645468"/>
          </a:xfrm>
        </p:spPr>
      </p:pic>
      <p:pic>
        <p:nvPicPr>
          <p:cNvPr id="13" name="Содержимое 12" descr="post-30397-1234441193_thumb.png"/>
          <p:cNvPicPr>
            <a:picLocks noGrp="1" noChangeAspect="1"/>
          </p:cNvPicPr>
          <p:nvPr>
            <p:ph sz="quarter" idx="12"/>
          </p:nvPr>
        </p:nvPicPr>
        <p:blipFill>
          <a:blip r:embed="rId5" cstate="print"/>
          <a:stretch>
            <a:fillRect/>
          </a:stretch>
        </p:blipFill>
        <p:spPr>
          <a:xfrm>
            <a:off x="2438400" y="2133600"/>
            <a:ext cx="2438400" cy="2438400"/>
          </a:xfrm>
        </p:spPr>
      </p:pic>
      <p:pic>
        <p:nvPicPr>
          <p:cNvPr id="14" name="Содержимое 13" descr="mult-pict.narod.ru146_small.gif"/>
          <p:cNvPicPr>
            <a:picLocks noGrp="1" noChangeAspect="1"/>
          </p:cNvPicPr>
          <p:nvPr>
            <p:ph sz="quarter" idx="13"/>
          </p:nvPr>
        </p:nvPicPr>
        <p:blipFill>
          <a:blip r:embed="rId6" cstate="print"/>
          <a:stretch>
            <a:fillRect/>
          </a:stretch>
        </p:blipFill>
        <p:spPr>
          <a:xfrm>
            <a:off x="6400800" y="2133600"/>
            <a:ext cx="2527737" cy="2704679"/>
          </a:xfrm>
        </p:spPr>
      </p:pic>
      <p:pic>
        <p:nvPicPr>
          <p:cNvPr id="15" name="Содержимое 14" descr="x_a0c35f43.jpg"/>
          <p:cNvPicPr>
            <a:picLocks noGrp="1" noChangeAspect="1"/>
          </p:cNvPicPr>
          <p:nvPr>
            <p:ph sz="quarter" idx="14"/>
          </p:nvPr>
        </p:nvPicPr>
        <p:blipFill>
          <a:blip r:embed="rId7" cstate="print"/>
          <a:stretch>
            <a:fillRect/>
          </a:stretch>
        </p:blipFill>
        <p:spPr>
          <a:xfrm>
            <a:off x="4648200" y="2057400"/>
            <a:ext cx="1806797" cy="282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Is it a monkey? 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2438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Yes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71600" y="3962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No</a:t>
            </a:r>
            <a:endParaRPr lang="ru-RU" sz="4000" b="1" dirty="0"/>
          </a:p>
        </p:txBody>
      </p:sp>
      <p:pic>
        <p:nvPicPr>
          <p:cNvPr id="10" name="Рисунок 9" descr="0_6fbf7_46275418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142999"/>
            <a:ext cx="5105400" cy="5511903"/>
          </a:xfrm>
          <a:prstGeom prst="rect">
            <a:avLst/>
          </a:prstGeom>
        </p:spPr>
      </p:pic>
      <p:pic>
        <p:nvPicPr>
          <p:cNvPr id="12" name="Рисунок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 smtClean="0">
                <a:latin typeface="Cooper Black" pitchFamily="18" charset="0"/>
              </a:rPr>
              <a:t>Who is going to visit a monkey?</a:t>
            </a:r>
            <a:endParaRPr lang="ru-RU" dirty="0"/>
          </a:p>
        </p:txBody>
      </p:sp>
      <p:pic>
        <p:nvPicPr>
          <p:cNvPr id="4" name="Рисунок 3" descr="Labyrinth_coloring_pages_8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399" y="1173678"/>
            <a:ext cx="7704827" cy="5303322"/>
          </a:xfrm>
          <a:prstGeom prst="rect">
            <a:avLst/>
          </a:prstGeom>
        </p:spPr>
      </p:pic>
      <p:pic>
        <p:nvPicPr>
          <p:cNvPr id="5" name="Рисунок 4" descr="clp796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219200"/>
            <a:ext cx="1143000" cy="1295400"/>
          </a:xfrm>
          <a:prstGeom prst="rect">
            <a:avLst/>
          </a:prstGeom>
        </p:spPr>
      </p:pic>
      <p:pic>
        <p:nvPicPr>
          <p:cNvPr id="6" name="Рисунок 5" descr="0_6fbf7_46275418_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3048000"/>
            <a:ext cx="990600" cy="1069474"/>
          </a:xfrm>
          <a:prstGeom prst="rect">
            <a:avLst/>
          </a:prstGeom>
        </p:spPr>
      </p:pic>
      <p:pic>
        <p:nvPicPr>
          <p:cNvPr id="7" name="Рисунок 6" descr="x_a0c35f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0" y="990600"/>
            <a:ext cx="12573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0_60f0f_c6d907ba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4400" y="5181600"/>
            <a:ext cx="1828800" cy="1828800"/>
          </a:xfrm>
          <a:prstGeom prst="rect">
            <a:avLst/>
          </a:prstGeom>
        </p:spPr>
      </p:pic>
      <p:pic>
        <p:nvPicPr>
          <p:cNvPr id="13" name="Рисунок 12" descr="32525087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96200" y="5562600"/>
            <a:ext cx="1219200" cy="914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Cooper Black" pitchFamily="18" charset="0"/>
              </a:rPr>
              <a:t>Match words and pictures.</a:t>
            </a:r>
            <a:endParaRPr lang="ru-RU" sz="4000" dirty="0"/>
          </a:p>
        </p:txBody>
      </p:sp>
      <p:pic>
        <p:nvPicPr>
          <p:cNvPr id="5" name="Рисунок 4" descr="0_680ab_54a48dd4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97556">
            <a:off x="1066800" y="838200"/>
            <a:ext cx="2413870" cy="2179514"/>
          </a:xfrm>
          <a:prstGeom prst="rect">
            <a:avLst/>
          </a:prstGeom>
        </p:spPr>
      </p:pic>
      <p:pic>
        <p:nvPicPr>
          <p:cNvPr id="7" name="Рисунок 6" descr="0_6fbf7_46275418_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10400" y="838200"/>
            <a:ext cx="2133600" cy="2303482"/>
          </a:xfrm>
          <a:prstGeom prst="rect">
            <a:avLst/>
          </a:prstGeom>
        </p:spPr>
      </p:pic>
      <p:pic>
        <p:nvPicPr>
          <p:cNvPr id="8" name="Рисунок 7" descr="x_a0c35f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064741">
            <a:off x="7918344" y="3743930"/>
            <a:ext cx="1267968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mult-pict.narod.ru189_smal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57800" y="914400"/>
            <a:ext cx="1582007" cy="2286000"/>
          </a:xfrm>
          <a:prstGeom prst="rect">
            <a:avLst/>
          </a:prstGeom>
        </p:spPr>
      </p:pic>
      <p:pic>
        <p:nvPicPr>
          <p:cNvPr id="10" name="Рисунок 9" descr="mult-pict.narod.ru111_small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43000" y="2971800"/>
            <a:ext cx="1615710" cy="2434336"/>
          </a:xfrm>
          <a:prstGeom prst="rect">
            <a:avLst/>
          </a:prstGeom>
        </p:spPr>
      </p:pic>
      <p:pic>
        <p:nvPicPr>
          <p:cNvPr id="12" name="Рисунок 11" descr="100430-krokodi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476433">
            <a:off x="3104208" y="823274"/>
            <a:ext cx="2133600" cy="2065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 rot="21194956">
            <a:off x="2560901" y="5051282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tiger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 rot="1045375">
            <a:off x="5208760" y="3933654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monkey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 rot="1372700">
            <a:off x="3702337" y="4203882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lion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 rot="20147859">
            <a:off x="3100890" y="5986535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bear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67400" y="6019800"/>
            <a:ext cx="1964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crocodile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 rot="20537034">
            <a:off x="4780850" y="5300223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fox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Thanks to: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28600" y="874457"/>
            <a:ext cx="86868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http://mult-pict.narod.ru/fon.htm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http://ru.123rf.com/photo_13858178_cute-cartoon-crocodile-on-white.html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http://forum.materinstvo.ru/index.php?showtopic=142499&amp;st=770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http://www.eradetstva.ru/product16777.html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http://www.iphones.ru/tag/detskie-igryi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http://games-online.su/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http://www.macdac.ru/news/iphones/2011/december/?page=8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http://images.yandex.ru/yandsearch?p=1&amp;text=%D0%BB%D0%B5%D0%B2%20%D1%80%D0%B8%D1%81%D1%83%D0%BD%D0%BE%D0%BA&amp;img_url=cs5964.vkontakte.ru%2Fu22287427%2F-6%2Fx_b1e4a525.jpg&amp;pos=39&amp;rpt=simage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http://images.yandex.ru/yandsearch?p=4&amp;text=%D0%BC%D0%B5%D0%B4%D0%B2%D0%B5%D0%B4%D1%8C%20%D1%80%D0%B8%D1%81%D1%83%D0%BD%D0%BE%D0%BA&amp;img_url=img-fotki.yandex.ru%2Fget%2F5506%2Few-dan.4c%2F0_5bc7b_ebeda023_XL&amp;pos=140&amp;rpt=simage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http://images.yandex.ru/yandsearch?text=%D0%BB%D0%B8%D1%81%D0%B0%20%D0%B4%D0%BB%D1%8F%20%D0%B4%D0%B5%D1%82%D0%B5%D0%B9&amp;img_url=cs10029.vkontakte.ru%2Fu3647089%2F-6%2Fx_a0c35f43.jpg&amp;pos=1&amp;rpt=simage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http://images.yandex.ru/yandsearch?p=1&amp;text=%D0%BA%D1%80%D0%BE%D0%BA%D0%BE%D0%B4%D0%B8%D0%BB%20%D0%B4%D0%BB%D1%8F%20%D0%B4%D0%B5%D1%82%D0%B5%D0%B9&amp;img_url=www.friendsplace.ru%2Fpublic%2Fimages%2Fimageblock%2F100430-krokodil.jpg&amp;pos=54&amp;rpt=simage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http://images.yandex.ru/yandsearch?text=%D0%BB%D0%B5%D0%B2%20%D0%B0%D0%BB%D0%B5%D0%BA%D1%81&amp;img_url=www.zastawki.ru%2F_ph%2F72%2F325250872.jpg&amp;pos=2&amp;rpt=simage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hlinkClick r:id="rId14"/>
              </a:rPr>
              <a:t>http://images.yandex.ru/yandsearch?text=%D0%BB%D0%B0%D0%B1%D0%B8%D1%80%D0%B8%D0%BD%D1%82%20%D0%B4%D0%BB%D1%8F%20%D0%B4%D0%B5%D1%82%D0%B5%D0%B9&amp;img_url=www.razukras.ru%2Fdata%2Fmedia%2F25%2FLabyrinth_coloring_pages_817.jpg&amp;pos=7&amp;rpt=simage</a:t>
            </a:r>
            <a:endParaRPr lang="en-US" sz="1100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hlinkClick r:id="rId15"/>
              </a:rPr>
              <a:t>http://images.yandex.ru/yandsearch?text=%D0%BB%D0%B0%D0%B1%D0%B8%D1%80%D0%B8%D0%BD%D1%82%20%D0%B4%D0%BB%D1%8F%20%D0%B4%D0%B5%D1%82%D0%B5%D0%B9&amp;img_url=www.packpacku.com%2F777%2F003.jpg&amp;pos=19&amp;rpt=simage</a:t>
            </a:r>
            <a:endParaRPr lang="en-US" sz="1100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304800"/>
            <a:ext cx="769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Welcome to my zoo.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3" name="Рисунок 2" descr="my-free-zoo-4-Копирова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057400"/>
            <a:ext cx="8255000" cy="3810000"/>
          </a:xfrm>
          <a:prstGeom prst="rect">
            <a:avLst/>
          </a:prstGeom>
        </p:spPr>
      </p:pic>
      <p:pic>
        <p:nvPicPr>
          <p:cNvPr id="6" name="Рисунок 5" descr="mult-pict.narod.ru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9600"/>
            <a:ext cx="283655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81000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I have got …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3" name="Рисунок 2" descr="x_a0c35f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828800"/>
            <a:ext cx="22860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rot="21172865">
            <a:off x="609600" y="5638800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fox </a:t>
            </a:r>
          </a:p>
          <a:p>
            <a:pPr algn="ctr"/>
            <a:r>
              <a:rPr lang="en-US" sz="3200" dirty="0" smtClean="0"/>
              <a:t>[</a:t>
            </a:r>
            <a:r>
              <a:rPr lang="en-US" sz="3200" dirty="0" err="1" smtClean="0"/>
              <a:t>fɔks</a:t>
            </a:r>
            <a:r>
              <a:rPr lang="en-US" sz="3200" dirty="0" smtClean="0"/>
              <a:t>]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114800" y="5334000"/>
            <a:ext cx="175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bear </a:t>
            </a:r>
            <a:r>
              <a:rPr lang="en-US" sz="3200" dirty="0" smtClean="0"/>
              <a:t>[</a:t>
            </a:r>
            <a:r>
              <a:rPr lang="en-US" sz="3200" dirty="0" err="1" smtClean="0"/>
              <a:t>beə</a:t>
            </a:r>
            <a:r>
              <a:rPr lang="en-US" sz="3200" dirty="0" smtClean="0"/>
              <a:t>]</a:t>
            </a:r>
            <a:endParaRPr lang="ru-RU" sz="3200" dirty="0"/>
          </a:p>
        </p:txBody>
      </p:sp>
      <p:pic>
        <p:nvPicPr>
          <p:cNvPr id="11" name="Рисунок 10" descr="0_5bc7b_ebeda023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1" y="360612"/>
            <a:ext cx="4572000" cy="61163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152400"/>
            <a:ext cx="46201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I have got …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4" name="Рисунок 3" descr="mult-pict.narod.ru188_sma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0352" y="914400"/>
            <a:ext cx="3573648" cy="480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5486400"/>
            <a:ext cx="342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lion </a:t>
            </a:r>
          </a:p>
          <a:p>
            <a:pPr algn="ctr"/>
            <a:r>
              <a:rPr lang="en-US" sz="3200" dirty="0" smtClean="0"/>
              <a:t>['</a:t>
            </a:r>
            <a:r>
              <a:rPr lang="en-US" sz="3200" dirty="0" err="1" smtClean="0"/>
              <a:t>laɪən</a:t>
            </a:r>
            <a:r>
              <a:rPr lang="en-US" sz="3200" dirty="0" smtClean="0"/>
              <a:t>]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5562600"/>
            <a:ext cx="281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tiger </a:t>
            </a:r>
          </a:p>
          <a:p>
            <a:pPr algn="ctr"/>
            <a:r>
              <a:rPr lang="en-US" sz="3200" dirty="0" smtClean="0"/>
              <a:t>['</a:t>
            </a:r>
            <a:r>
              <a:rPr lang="en-US" sz="3200" dirty="0" err="1" smtClean="0"/>
              <a:t>taɪgə</a:t>
            </a:r>
            <a:r>
              <a:rPr lang="en-US" sz="3200" dirty="0" smtClean="0"/>
              <a:t>]</a:t>
            </a:r>
            <a:endParaRPr lang="ru-RU" sz="3200" dirty="0"/>
          </a:p>
        </p:txBody>
      </p:sp>
      <p:pic>
        <p:nvPicPr>
          <p:cNvPr id="9" name="Рисунок 8" descr="3252508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27114">
            <a:off x="381000" y="1752600"/>
            <a:ext cx="46736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457200"/>
            <a:ext cx="5791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I have got …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6" name="Рисунок 5" descr="post-30397-1234441193_th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371600"/>
            <a:ext cx="4191000" cy="4191000"/>
          </a:xfrm>
          <a:prstGeom prst="rect">
            <a:avLst/>
          </a:prstGeom>
        </p:spPr>
      </p:pic>
      <p:pic>
        <p:nvPicPr>
          <p:cNvPr id="8" name="Рисунок 7" descr="100430-krokod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02923">
            <a:off x="228600" y="1600200"/>
            <a:ext cx="4399074" cy="4257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38200" y="5562600"/>
            <a:ext cx="312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crocodile </a:t>
            </a:r>
            <a:r>
              <a:rPr lang="en-US" sz="3200" dirty="0" smtClean="0"/>
              <a:t>['</a:t>
            </a:r>
            <a:r>
              <a:rPr lang="en-US" sz="3200" dirty="0" err="1" smtClean="0"/>
              <a:t>krɔkədaɪl</a:t>
            </a:r>
            <a:r>
              <a:rPr lang="en-US" sz="3200" dirty="0" smtClean="0"/>
              <a:t>]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0" y="5562600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monkey </a:t>
            </a:r>
            <a:r>
              <a:rPr lang="en-US" sz="3200" dirty="0" smtClean="0"/>
              <a:t>['</a:t>
            </a:r>
            <a:r>
              <a:rPr lang="en-US" sz="3200" dirty="0" err="1" smtClean="0"/>
              <a:t>mʌŋkɪ</a:t>
            </a:r>
            <a:r>
              <a:rPr lang="en-US" sz="3200" dirty="0" smtClean="0"/>
              <a:t>]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Is it a tiger?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40386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No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47800" y="2438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Yes</a:t>
            </a:r>
            <a:endParaRPr lang="ru-RU" sz="4000" b="1" dirty="0"/>
          </a:p>
        </p:txBody>
      </p:sp>
      <p:pic>
        <p:nvPicPr>
          <p:cNvPr id="6" name="Рисунок 5" descr="0_6d834_f8efc9af_X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1600200"/>
            <a:ext cx="5715000" cy="4333875"/>
          </a:xfrm>
          <a:prstGeom prst="rect">
            <a:avLst/>
          </a:prstGeom>
        </p:spPr>
      </p:pic>
      <p:pic>
        <p:nvPicPr>
          <p:cNvPr id="8" name="Рисунок 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Is it a monkey?</a:t>
            </a:r>
            <a:endParaRPr lang="ru-RU" sz="6000" dirty="0" smtClean="0"/>
          </a:p>
        </p:txBody>
      </p:sp>
      <p:pic>
        <p:nvPicPr>
          <p:cNvPr id="4" name="Рисунок 3" descr="0_680ab_54a48dd4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371600"/>
            <a:ext cx="5148006" cy="4648200"/>
          </a:xfrm>
          <a:prstGeom prst="rect">
            <a:avLst/>
          </a:prstGeom>
        </p:spPr>
      </p:pic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7800" y="2438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Yes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71600" y="3962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No</a:t>
            </a:r>
            <a:endParaRPr lang="ru-RU" sz="4000" b="1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>
          <a:xfrm>
            <a:off x="0" y="152400"/>
            <a:ext cx="8833104" cy="759180"/>
          </a:xfrm>
        </p:spPr>
        <p:txBody>
          <a:bodyPr>
            <a:normAutofit fontScale="25000" lnSpcReduction="20000"/>
          </a:bodyPr>
          <a:lstStyle/>
          <a:p>
            <a:endParaRPr lang="en-US" dirty="0" smtClean="0">
              <a:latin typeface="Cooper Black" pitchFamily="18" charset="0"/>
            </a:endParaRPr>
          </a:p>
          <a:p>
            <a:r>
              <a:rPr lang="en-US" sz="24000" dirty="0" smtClean="0">
                <a:latin typeface="Cooper Black" pitchFamily="18" charset="0"/>
              </a:rPr>
              <a:t>Is it a bear?</a:t>
            </a:r>
            <a:endParaRPr lang="ru-RU" sz="24000" dirty="0" smtClean="0"/>
          </a:p>
          <a:p>
            <a:endParaRPr lang="ru-RU" dirty="0"/>
          </a:p>
        </p:txBody>
      </p:sp>
      <p:pic>
        <p:nvPicPr>
          <p:cNvPr id="4" name="Рисунок 3" descr="0_60f0f_c6d907ba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990600"/>
            <a:ext cx="6019800" cy="6019800"/>
          </a:xfrm>
          <a:prstGeom prst="rect">
            <a:avLst/>
          </a:prstGeom>
        </p:spPr>
      </p:pic>
      <p:pic>
        <p:nvPicPr>
          <p:cNvPr id="6" name="Рисунок 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7800" y="2438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Yes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71600" y="3962400"/>
            <a:ext cx="1219200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No</a:t>
            </a:r>
            <a:endParaRPr lang="ru-RU" sz="4000" b="1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28"/>
          <p:cNvSpPr>
            <a:spLocks noGrp="1"/>
          </p:cNvSpPr>
          <p:nvPr>
            <p:ph type="body" idx="10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Cooper Black" pitchFamily="18" charset="0"/>
              </a:rPr>
              <a:t>Where is a fox?</a:t>
            </a:r>
            <a:endParaRPr lang="ru-RU" sz="6000" dirty="0"/>
          </a:p>
        </p:txBody>
      </p:sp>
      <p:pic>
        <p:nvPicPr>
          <p:cNvPr id="36" name="Содержимое 35" descr="x_a0c35f43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4495800" y="1981200"/>
            <a:ext cx="1810004" cy="282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Содержимое 38" descr="13858178-n--nf-noen-n---noe---n--------------n-n.jpg"/>
          <p:cNvPicPr>
            <a:picLocks noGrp="1" noChangeAspect="1"/>
          </p:cNvPicPr>
          <p:nvPr>
            <p:ph sz="quarter" idx="14"/>
          </p:nvPr>
        </p:nvPicPr>
        <p:blipFill>
          <a:blip r:embed="rId5" cstate="print"/>
          <a:stretch>
            <a:fillRect/>
          </a:stretch>
        </p:blipFill>
        <p:spPr>
          <a:xfrm rot="668770">
            <a:off x="6378474" y="2057401"/>
            <a:ext cx="2620327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Содержимое 37" descr="mult-pict.narod.ru187.gif"/>
          <p:cNvPicPr>
            <a:picLocks noGrp="1" noChangeAspect="1"/>
          </p:cNvPicPr>
          <p:nvPr>
            <p:ph sz="quarter" idx="12"/>
          </p:nvPr>
        </p:nvPicPr>
        <p:blipFill>
          <a:blip r:embed="rId6" cstate="print"/>
          <a:stretch>
            <a:fillRect/>
          </a:stretch>
        </p:blipFill>
        <p:spPr>
          <a:xfrm>
            <a:off x="2667000" y="1828800"/>
            <a:ext cx="1849438" cy="2884114"/>
          </a:xfrm>
        </p:spPr>
      </p:pic>
      <p:pic>
        <p:nvPicPr>
          <p:cNvPr id="41" name="Рисунок 4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44" name="Содержимое 43" descr="325250872.jpg"/>
          <p:cNvPicPr>
            <a:picLocks noGrp="1" noChangeAspect="1"/>
          </p:cNvPicPr>
          <p:nvPr>
            <p:ph sz="quarter" idx="11"/>
          </p:nvPr>
        </p:nvPicPr>
        <p:blipFill>
          <a:blip r:embed="rId8" cstate="print"/>
          <a:stretch>
            <a:fillRect/>
          </a:stretch>
        </p:blipFill>
        <p:spPr>
          <a:xfrm>
            <a:off x="66941" y="2279054"/>
            <a:ext cx="2650859" cy="2216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4</ChoicesCount>
  <Orientation>Bottom</Orientation>
</Layout>
</file>

<file path=customXml/item10.xml><?xml version="1.0" encoding="utf-8"?>
<Layout>
  <Type>MultipleChoice</Type>
  <ChoicesCount>4</ChoicesCount>
  <Orientation>Left</Orientation>
</Layout>
</file>

<file path=customXml/item11.xml><?xml version="1.0" encoding="utf-8"?>
<Layout>
  <Type>YesNo</Type>
  <ChoicesCount>2</ChoicesCount>
  <Orientation>Bottom</Orientation>
</Layout>
</file>

<file path=customXml/item12.xml><?xml version="1.0" encoding="utf-8"?>
<Layout>
  <Type>MultipleChoice</Type>
  <ChoicesCount>5</ChoicesCount>
  <Orientation>Left</Orientation>
</Layout>
</file>

<file path=customXml/item13.xml><?xml version="1.0" encoding="utf-8"?>
<Layout>
  <Type>Drawing</Type>
  <ChoicesCount>0</ChoicesCount>
  <Orientation>Bottom</Orientation>
</Layout>
</file>

<file path=customXml/item14.xml><?xml version="1.0" encoding="utf-8"?>
<Layout>
  <Type>Drawing</Type>
  <ChoicesCount>0</ChoicesCount>
  <Orientation>Left</Orientation>
</Layout>
</file>

<file path=customXml/item2.xml><?xml version="1.0" encoding="utf-8"?>
<Layout>
  <Type>Drawing</Type>
  <ChoicesCount>0</ChoicesCount>
  <Orientation>Left</Orientation>
</Layout>
</file>

<file path=customXml/item3.xml><?xml version="1.0" encoding="utf-8"?>
<Layout>
  <Type>YesNo</Type>
  <ChoicesCount>2</ChoicesCount>
  <Orientation>Left</Orientation>
</Layout>
</file>

<file path=customXml/item4.xml><?xml version="1.0" encoding="utf-8"?>
<Layout>
  <Type>MultipleChoice</Type>
  <ChoicesCount>3</ChoicesCount>
  <Orientation>Bottom</Orientation>
</Layout>
</file>

<file path=customXml/item5.xml><?xml version="1.0" encoding="utf-8"?>
<Layout>
  <Type>YesNo</Type>
  <ChoicesCount>2</ChoicesCount>
  <Orientation>Left</Orientation>
</Layout>
</file>

<file path=customXml/item6.xml><?xml version="1.0" encoding="utf-8"?>
<Layout>
  <Type>YesNo</Type>
  <ChoicesCount>2</ChoicesCount>
  <Orientation>Left</Orientation>
</Layout>
</file>

<file path=customXml/item7.xml><?xml version="1.0" encoding="utf-8"?>
<Layout>
  <Type>YesNo</Type>
  <ChoicesCount>2</ChoicesCount>
  <Orientation>Left</Orientation>
</Layout>
</file>

<file path=customXml/item8.xml><?xml version="1.0" encoding="utf-8"?>
<Layout>
  <Type>MultipleChoice</Type>
  <ChoicesCount>4</ChoicesCount>
  <Orientation>Bottom</Orientation>
</Layout>
</file>

<file path=customXml/item9.xml><?xml version="1.0" encoding="utf-8"?>
<Layout>
  <Type>YesNo</Type>
  <ChoicesCount>2</ChoicesCount>
  <Orientation>Right</Orientation>
</Layout>
</file>

<file path=customXml/itemProps1.xml><?xml version="1.0" encoding="utf-8"?>
<ds:datastoreItem xmlns:ds="http://schemas.openxmlformats.org/officeDocument/2006/customXml" ds:itemID="{5523EF33-78A4-4AFF-8D1C-DB58962F7A46}">
  <ds:schemaRefs/>
</ds:datastoreItem>
</file>

<file path=customXml/itemProps10.xml><?xml version="1.0" encoding="utf-8"?>
<ds:datastoreItem xmlns:ds="http://schemas.openxmlformats.org/officeDocument/2006/customXml" ds:itemID="{2A74091E-AADC-4C85-AC08-F3F81CDBEA52}">
  <ds:schemaRefs/>
</ds:datastoreItem>
</file>

<file path=customXml/itemProps11.xml><?xml version="1.0" encoding="utf-8"?>
<ds:datastoreItem xmlns:ds="http://schemas.openxmlformats.org/officeDocument/2006/customXml" ds:itemID="{5465760D-2ABF-4A14-8599-7D0270F03C8B}">
  <ds:schemaRefs/>
</ds:datastoreItem>
</file>

<file path=customXml/itemProps12.xml><?xml version="1.0" encoding="utf-8"?>
<ds:datastoreItem xmlns:ds="http://schemas.openxmlformats.org/officeDocument/2006/customXml" ds:itemID="{F2255E14-FD3C-412F-AA1E-6ECEADB902B7}">
  <ds:schemaRefs/>
</ds:datastoreItem>
</file>

<file path=customXml/itemProps13.xml><?xml version="1.0" encoding="utf-8"?>
<ds:datastoreItem xmlns:ds="http://schemas.openxmlformats.org/officeDocument/2006/customXml" ds:itemID="{FCE857E2-338D-48E1-91FC-76AE5A0947DD}">
  <ds:schemaRefs/>
</ds:datastoreItem>
</file>

<file path=customXml/itemProps14.xml><?xml version="1.0" encoding="utf-8"?>
<ds:datastoreItem xmlns:ds="http://schemas.openxmlformats.org/officeDocument/2006/customXml" ds:itemID="{6ED8D9E4-5355-48AC-9448-64E7F26FB860}">
  <ds:schemaRefs/>
</ds:datastoreItem>
</file>

<file path=customXml/itemProps2.xml><?xml version="1.0" encoding="utf-8"?>
<ds:datastoreItem xmlns:ds="http://schemas.openxmlformats.org/officeDocument/2006/customXml" ds:itemID="{AEF01BF5-DF58-4C15-A61B-B8C39690ECFE}">
  <ds:schemaRefs/>
</ds:datastoreItem>
</file>

<file path=customXml/itemProps3.xml><?xml version="1.0" encoding="utf-8"?>
<ds:datastoreItem xmlns:ds="http://schemas.openxmlformats.org/officeDocument/2006/customXml" ds:itemID="{11F28433-2EE5-477F-AB35-021630759305}">
  <ds:schemaRefs/>
</ds:datastoreItem>
</file>

<file path=customXml/itemProps4.xml><?xml version="1.0" encoding="utf-8"?>
<ds:datastoreItem xmlns:ds="http://schemas.openxmlformats.org/officeDocument/2006/customXml" ds:itemID="{943D1BCE-FE40-4868-8104-CFE25A3EB813}">
  <ds:schemaRefs/>
</ds:datastoreItem>
</file>

<file path=customXml/itemProps5.xml><?xml version="1.0" encoding="utf-8"?>
<ds:datastoreItem xmlns:ds="http://schemas.openxmlformats.org/officeDocument/2006/customXml" ds:itemID="{029FA6E6-34E1-46F8-A1A0-C620D2B26B54}">
  <ds:schemaRefs/>
</ds:datastoreItem>
</file>

<file path=customXml/itemProps6.xml><?xml version="1.0" encoding="utf-8"?>
<ds:datastoreItem xmlns:ds="http://schemas.openxmlformats.org/officeDocument/2006/customXml" ds:itemID="{06C7A49A-82A8-44E5-A2C5-2E6E6AD68D16}">
  <ds:schemaRefs/>
</ds:datastoreItem>
</file>

<file path=customXml/itemProps7.xml><?xml version="1.0" encoding="utf-8"?>
<ds:datastoreItem xmlns:ds="http://schemas.openxmlformats.org/officeDocument/2006/customXml" ds:itemID="{922C517B-D1CB-4C8E-81CD-6796D13447D5}">
  <ds:schemaRefs/>
</ds:datastoreItem>
</file>

<file path=customXml/itemProps8.xml><?xml version="1.0" encoding="utf-8"?>
<ds:datastoreItem xmlns:ds="http://schemas.openxmlformats.org/officeDocument/2006/customXml" ds:itemID="{38482BDC-5E4E-47A7-A60D-BD44630974EA}">
  <ds:schemaRefs/>
</ds:datastoreItem>
</file>

<file path=customXml/itemProps9.xml><?xml version="1.0" encoding="utf-8"?>
<ds:datastoreItem xmlns:ds="http://schemas.openxmlformats.org/officeDocument/2006/customXml" ds:itemID="{07E27F65-6A01-41C6-AA5D-D20F34DED5D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206</Words>
  <Application>Microsoft Office PowerPoint</Application>
  <PresentationFormat>Экран (4:3)</PresentationFormat>
  <Paragraphs>62</Paragraphs>
  <Slides>18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Бойченко</dc:creator>
  <cp:lastModifiedBy>DDKlim</cp:lastModifiedBy>
  <cp:revision>15</cp:revision>
  <dcterms:created xsi:type="dcterms:W3CDTF">2006-08-16T00:00:00Z</dcterms:created>
  <dcterms:modified xsi:type="dcterms:W3CDTF">2012-12-01T09:28:02Z</dcterms:modified>
</cp:coreProperties>
</file>