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customXml/itemProps13.xml" ContentType="application/vnd.openxmlformats-officedocument.customXmlPropertie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customXml/itemProps18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customXml/itemProps19.xml" ContentType="application/vnd.openxmlformats-officedocument.customXmlPropertie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customXml/itemProps16.xml" ContentType="application/vnd.openxmlformats-officedocument.customXmlPropertie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customXml/itemProps12.xml" ContentType="application/vnd.openxmlformats-officedocument.customXmlProperties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4"/>
  </p:sldMasterIdLst>
  <p:sldIdLst>
    <p:sldId id="256" r:id="rId25"/>
    <p:sldId id="257" r:id="rId26"/>
    <p:sldId id="258" r:id="rId27"/>
    <p:sldId id="259" r:id="rId28"/>
    <p:sldId id="260" r:id="rId29"/>
    <p:sldId id="266" r:id="rId30"/>
    <p:sldId id="261" r:id="rId31"/>
    <p:sldId id="262" r:id="rId32"/>
    <p:sldId id="263" r:id="rId33"/>
    <p:sldId id="265" r:id="rId34"/>
    <p:sldId id="272" r:id="rId35"/>
    <p:sldId id="273" r:id="rId36"/>
    <p:sldId id="268" r:id="rId37"/>
    <p:sldId id="269" r:id="rId38"/>
    <p:sldId id="270" r:id="rId39"/>
    <p:sldId id="271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3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2.xml"/><Relationship Id="rId39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21.xml"/><Relationship Id="rId34" Type="http://schemas.openxmlformats.org/officeDocument/2006/relationships/slide" Target="slides/slide10.xml"/><Relationship Id="rId42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Master" Target="slideMasters/slideMaster1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slide" Target="slides/slide16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7.xml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.xml"/><Relationship Id="rId7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customXml" Target="../../customXml/item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customXml" Target="../../customXml/item19.xml"/><Relationship Id="rId6" Type="http://schemas.openxmlformats.org/officeDocument/2006/relationships/tags" Target="../tags/tag9.xml"/><Relationship Id="rId11" Type="http://schemas.openxmlformats.org/officeDocument/2006/relationships/image" Target="../media/image3.png"/><Relationship Id="rId5" Type="http://schemas.openxmlformats.org/officeDocument/2006/relationships/tags" Target="../tags/tag8.xml"/><Relationship Id="rId10" Type="http://schemas.openxmlformats.org/officeDocument/2006/relationships/image" Target="../media/image2.png"/><Relationship Id="rId4" Type="http://schemas.openxmlformats.org/officeDocument/2006/relationships/tags" Target="../tags/tag7.xml"/><Relationship Id="rId9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customXml" Target="../../customXml/item3.xml"/><Relationship Id="rId6" Type="http://schemas.openxmlformats.org/officeDocument/2006/relationships/tags" Target="../tags/tag15.xml"/><Relationship Id="rId11" Type="http://schemas.openxmlformats.org/officeDocument/2006/relationships/image" Target="../media/image3.png"/><Relationship Id="rId5" Type="http://schemas.openxmlformats.org/officeDocument/2006/relationships/tags" Target="../tags/tag14.xml"/><Relationship Id="rId10" Type="http://schemas.openxmlformats.org/officeDocument/2006/relationships/image" Target="../media/image2.png"/><Relationship Id="rId4" Type="http://schemas.openxmlformats.org/officeDocument/2006/relationships/tags" Target="../tags/tag13.xml"/><Relationship Id="rId9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8.xml"/><Relationship Id="rId7" Type="http://schemas.openxmlformats.org/officeDocument/2006/relationships/image" Target="../media/image1.png"/><Relationship Id="rId2" Type="http://schemas.openxmlformats.org/officeDocument/2006/relationships/tags" Target="../tags/tag17.xml"/><Relationship Id="rId1" Type="http://schemas.openxmlformats.org/officeDocument/2006/relationships/customXml" Target="../../customXml/item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2.xml"/><Relationship Id="rId7" Type="http://schemas.openxmlformats.org/officeDocument/2006/relationships/image" Target="../media/image1.png"/><Relationship Id="rId2" Type="http://schemas.openxmlformats.org/officeDocument/2006/relationships/tags" Target="../tags/tag21.xml"/><Relationship Id="rId1" Type="http://schemas.openxmlformats.org/officeDocument/2006/relationships/customXml" Target="../../customXml/item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9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customXml" Target="../../customXml/item7.xml"/><Relationship Id="rId6" Type="http://schemas.openxmlformats.org/officeDocument/2006/relationships/tags" Target="../tags/tag29.xml"/><Relationship Id="rId11" Type="http://schemas.openxmlformats.org/officeDocument/2006/relationships/image" Target="../media/image3.png"/><Relationship Id="rId5" Type="http://schemas.openxmlformats.org/officeDocument/2006/relationships/tags" Target="../tags/tag28.xml"/><Relationship Id="rId10" Type="http://schemas.openxmlformats.org/officeDocument/2006/relationships/image" Target="../media/image2.png"/><Relationship Id="rId4" Type="http://schemas.openxmlformats.org/officeDocument/2006/relationships/tags" Target="../tags/tag27.xml"/><Relationship Id="rId9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customXml" Target="../../customXml/item14.xml"/><Relationship Id="rId6" Type="http://schemas.openxmlformats.org/officeDocument/2006/relationships/tags" Target="../tags/tag35.xml"/><Relationship Id="rId11" Type="http://schemas.openxmlformats.org/officeDocument/2006/relationships/image" Target="../media/image3.png"/><Relationship Id="rId5" Type="http://schemas.openxmlformats.org/officeDocument/2006/relationships/tags" Target="../tags/tag34.xml"/><Relationship Id="rId10" Type="http://schemas.openxmlformats.org/officeDocument/2006/relationships/image" Target="../media/image2.png"/><Relationship Id="rId4" Type="http://schemas.openxmlformats.org/officeDocument/2006/relationships/tags" Target="../tags/tag33.xml"/><Relationship Id="rId9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customXml" Target="../../customXml/item1.xml"/><Relationship Id="rId6" Type="http://schemas.openxmlformats.org/officeDocument/2006/relationships/tags" Target="../tags/tag41.xml"/><Relationship Id="rId11" Type="http://schemas.openxmlformats.org/officeDocument/2006/relationships/image" Target="../media/image3.png"/><Relationship Id="rId5" Type="http://schemas.openxmlformats.org/officeDocument/2006/relationships/tags" Target="../tags/tag40.xml"/><Relationship Id="rId10" Type="http://schemas.openxmlformats.org/officeDocument/2006/relationships/image" Target="../media/image2.png"/><Relationship Id="rId4" Type="http://schemas.openxmlformats.org/officeDocument/2006/relationships/tags" Target="../tags/tag39.xml"/><Relationship Id="rId9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" Type="http://schemas.openxmlformats.org/officeDocument/2006/relationships/customXml" Target="../../customXml/item11.xml"/><Relationship Id="rId6" Type="http://schemas.openxmlformats.org/officeDocument/2006/relationships/tags" Target="../tags/tag47.xml"/><Relationship Id="rId11" Type="http://schemas.openxmlformats.org/officeDocument/2006/relationships/image" Target="../media/image3.png"/><Relationship Id="rId5" Type="http://schemas.openxmlformats.org/officeDocument/2006/relationships/tags" Target="../tags/tag46.xml"/><Relationship Id="rId10" Type="http://schemas.openxmlformats.org/officeDocument/2006/relationships/image" Target="../media/image2.png"/><Relationship Id="rId4" Type="http://schemas.openxmlformats.org/officeDocument/2006/relationships/tags" Target="../tags/tag45.xml"/><Relationship Id="rId9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customXml" Target="../../customXml/item13.xml"/><Relationship Id="rId6" Type="http://schemas.openxmlformats.org/officeDocument/2006/relationships/tags" Target="../tags/tag53.xml"/><Relationship Id="rId11" Type="http://schemas.openxmlformats.org/officeDocument/2006/relationships/image" Target="../media/image3.png"/><Relationship Id="rId5" Type="http://schemas.openxmlformats.org/officeDocument/2006/relationships/tags" Target="../tags/tag52.xml"/><Relationship Id="rId10" Type="http://schemas.openxmlformats.org/officeDocument/2006/relationships/image" Target="../media/image2.png"/><Relationship Id="rId4" Type="http://schemas.openxmlformats.org/officeDocument/2006/relationships/tags" Target="../tags/tag51.xml"/><Relationship Id="rId9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2" Type="http://schemas.openxmlformats.org/officeDocument/2006/relationships/tags" Target="../tags/tag55.xml"/><Relationship Id="rId1" Type="http://schemas.openxmlformats.org/officeDocument/2006/relationships/customXml" Target="../../customXml/item21.xml"/><Relationship Id="rId6" Type="http://schemas.openxmlformats.org/officeDocument/2006/relationships/tags" Target="../tags/tag59.xml"/><Relationship Id="rId11" Type="http://schemas.openxmlformats.org/officeDocument/2006/relationships/image" Target="../media/image3.png"/><Relationship Id="rId5" Type="http://schemas.openxmlformats.org/officeDocument/2006/relationships/tags" Target="../tags/tag58.xml"/><Relationship Id="rId10" Type="http://schemas.openxmlformats.org/officeDocument/2006/relationships/image" Target="../media/image2.png"/><Relationship Id="rId4" Type="http://schemas.openxmlformats.org/officeDocument/2006/relationships/tags" Target="../tags/tag57.xml"/><Relationship Id="rId9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customXml" Target="../../customXml/item15.xml"/><Relationship Id="rId6" Type="http://schemas.openxmlformats.org/officeDocument/2006/relationships/tags" Target="../tags/tag65.xml"/><Relationship Id="rId11" Type="http://schemas.openxmlformats.org/officeDocument/2006/relationships/image" Target="../media/image3.png"/><Relationship Id="rId5" Type="http://schemas.openxmlformats.org/officeDocument/2006/relationships/tags" Target="../tags/tag64.xml"/><Relationship Id="rId10" Type="http://schemas.openxmlformats.org/officeDocument/2006/relationships/image" Target="../media/image2.png"/><Relationship Id="rId4" Type="http://schemas.openxmlformats.org/officeDocument/2006/relationships/tags" Target="../tags/tag63.xml"/><Relationship Id="rId9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2" Type="http://schemas.openxmlformats.org/officeDocument/2006/relationships/tags" Target="../tags/tag67.xml"/><Relationship Id="rId1" Type="http://schemas.openxmlformats.org/officeDocument/2006/relationships/customXml" Target="../../customXml/item18.xml"/><Relationship Id="rId6" Type="http://schemas.openxmlformats.org/officeDocument/2006/relationships/tags" Target="../tags/tag71.xml"/><Relationship Id="rId11" Type="http://schemas.openxmlformats.org/officeDocument/2006/relationships/image" Target="../media/image3.png"/><Relationship Id="rId5" Type="http://schemas.openxmlformats.org/officeDocument/2006/relationships/tags" Target="../tags/tag70.xml"/><Relationship Id="rId10" Type="http://schemas.openxmlformats.org/officeDocument/2006/relationships/image" Target="../media/image2.png"/><Relationship Id="rId4" Type="http://schemas.openxmlformats.org/officeDocument/2006/relationships/tags" Target="../tags/tag69.xml"/><Relationship Id="rId9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2" Type="http://schemas.openxmlformats.org/officeDocument/2006/relationships/tags" Target="../tags/tag73.xml"/><Relationship Id="rId1" Type="http://schemas.openxmlformats.org/officeDocument/2006/relationships/customXml" Target="../../customXml/item10.xml"/><Relationship Id="rId6" Type="http://schemas.openxmlformats.org/officeDocument/2006/relationships/tags" Target="../tags/tag77.xml"/><Relationship Id="rId11" Type="http://schemas.openxmlformats.org/officeDocument/2006/relationships/image" Target="../media/image3.png"/><Relationship Id="rId5" Type="http://schemas.openxmlformats.org/officeDocument/2006/relationships/tags" Target="../tags/tag76.xml"/><Relationship Id="rId10" Type="http://schemas.openxmlformats.org/officeDocument/2006/relationships/image" Target="../media/image2.png"/><Relationship Id="rId4" Type="http://schemas.openxmlformats.org/officeDocument/2006/relationships/tags" Target="../tags/tag75.xml"/><Relationship Id="rId9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1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0.xml"/><Relationship Id="rId7" Type="http://schemas.openxmlformats.org/officeDocument/2006/relationships/image" Target="../media/image1.png"/><Relationship Id="rId2" Type="http://schemas.openxmlformats.org/officeDocument/2006/relationships/tags" Target="../tags/tag79.xml"/><Relationship Id="rId1" Type="http://schemas.openxmlformats.org/officeDocument/2006/relationships/customXml" Target="../../customXml/item2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4.xml"/><Relationship Id="rId7" Type="http://schemas.openxmlformats.org/officeDocument/2006/relationships/image" Target="../media/image1.png"/><Relationship Id="rId2" Type="http://schemas.openxmlformats.org/officeDocument/2006/relationships/tags" Target="../tags/tag83.xml"/><Relationship Id="rId1" Type="http://schemas.openxmlformats.org/officeDocument/2006/relationships/customXml" Target="../../customXml/item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8.xml"/><Relationship Id="rId7" Type="http://schemas.openxmlformats.org/officeDocument/2006/relationships/image" Target="../media/image1.png"/><Relationship Id="rId2" Type="http://schemas.openxmlformats.org/officeDocument/2006/relationships/tags" Target="../tags/tag87.xml"/><Relationship Id="rId1" Type="http://schemas.openxmlformats.org/officeDocument/2006/relationships/customXml" Target="../../customXml/item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1.xml"/><Relationship Id="rId1" Type="http://schemas.openxmlformats.org/officeDocument/2006/relationships/customXml" Target="../../customXml/item22.xml"/><Relationship Id="rId4" Type="http://schemas.openxmlformats.org/officeDocument/2006/relationships/image" Target="../media/image4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customXml" Target="../../customXml/item5.xml"/><Relationship Id="rId6" Type="http://schemas.openxmlformats.org/officeDocument/2006/relationships/tags" Target="../tags/tag96.xml"/><Relationship Id="rId11" Type="http://schemas.openxmlformats.org/officeDocument/2006/relationships/image" Target="../media/image3.png"/><Relationship Id="rId5" Type="http://schemas.openxmlformats.org/officeDocument/2006/relationships/tags" Target="../tags/tag95.xml"/><Relationship Id="rId10" Type="http://schemas.openxmlformats.org/officeDocument/2006/relationships/image" Target="../media/image2.png"/><Relationship Id="rId4" Type="http://schemas.openxmlformats.org/officeDocument/2006/relationships/tags" Target="../tags/tag94.xml"/><Relationship Id="rId9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2" Type="http://schemas.openxmlformats.org/officeDocument/2006/relationships/tags" Target="../tags/tag98.xml"/><Relationship Id="rId1" Type="http://schemas.openxmlformats.org/officeDocument/2006/relationships/customXml" Target="../../customXml/item23.xml"/><Relationship Id="rId6" Type="http://schemas.openxmlformats.org/officeDocument/2006/relationships/tags" Target="../tags/tag102.xml"/><Relationship Id="rId11" Type="http://schemas.openxmlformats.org/officeDocument/2006/relationships/image" Target="../media/image3.png"/><Relationship Id="rId5" Type="http://schemas.openxmlformats.org/officeDocument/2006/relationships/tags" Target="../tags/tag101.xml"/><Relationship Id="rId10" Type="http://schemas.openxmlformats.org/officeDocument/2006/relationships/image" Target="../media/image2.png"/><Relationship Id="rId4" Type="http://schemas.openxmlformats.org/officeDocument/2006/relationships/tags" Target="../tags/tag100.xml"/><Relationship Id="rId9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4.xml"/><Relationship Id="rId1" Type="http://schemas.openxmlformats.org/officeDocument/2006/relationships/customXml" Target="../../customXml/item17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BA74-38D9-4038-92E0-1B23BCC71C08}" type="datetimeFigureOut">
              <a:rPr lang="ru-RU" smtClean="0"/>
              <a:pPr/>
              <a:t>09.12.2012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8FFA-770B-43D2-9F84-086280DD86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BA74-38D9-4038-92E0-1B23BCC71C08}" type="datetimeFigureOut">
              <a:rPr lang="ru-RU" smtClean="0"/>
              <a:pPr/>
              <a:t>09.12.2012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8FFA-770B-43D2-9F84-086280DD86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BA74-38D9-4038-92E0-1B23BCC71C08}" type="datetimeFigureOut">
              <a:rPr lang="ru-RU" smtClean="0"/>
              <a:pPr/>
              <a:t>09.12.2012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8FFA-770B-43D2-9F84-086280DD86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dirty="0" smtClean="0"/>
              <a:t>Да</a:t>
            </a:r>
            <a:endParaRPr lang="ru-RU" sz="3200" dirty="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dirty="0" smtClean="0"/>
              <a:t>Нет</a:t>
            </a:r>
            <a:endParaRPr lang="ru-RU" sz="3200" dirty="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7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7845552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7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7845552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BA74-38D9-4038-92E0-1B23BCC71C08}" type="datetimeFigureOut">
              <a:rPr lang="ru-RU" smtClean="0"/>
              <a:pPr/>
              <a:t>09.12.2012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8FFA-770B-43D2-9F84-086280DD86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7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7845552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Top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1355826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Top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1355826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1355826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Top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5538064" y="2329662"/>
            <a:ext cx="1621231" cy="4437125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2329662"/>
            <a:ext cx="1621231" cy="4437125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984706" y="2329662"/>
            <a:ext cx="1621231" cy="4437125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20054" y="1355826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2366695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2464307" y="2329662"/>
            <a:ext cx="2029968" cy="4437125"/>
          </a:xfrm>
          <a:prstGeom prst="rect">
            <a:avLst/>
          </a:prstGeom>
        </p:spPr>
        <p:txBody>
          <a:bodyPr vert="vert" wrap="square" lIns="24968" tIns="126458" rIns="24968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649723" y="2329662"/>
            <a:ext cx="2029968" cy="4437125"/>
          </a:xfrm>
          <a:prstGeom prst="rect">
            <a:avLst/>
          </a:prstGeom>
        </p:spPr>
        <p:txBody>
          <a:bodyPr vert="vert" wrap="square" lIns="24968" tIns="126458" rIns="24968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050666" y="135582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236083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BA74-38D9-4038-92E0-1B23BCC71C08}" type="datetimeFigureOut">
              <a:rPr lang="ru-RU" smtClean="0"/>
              <a:pPr/>
              <a:t>09.12.2012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8FFA-770B-43D2-9F84-086280DD86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Top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2464307" y="2329662"/>
            <a:ext cx="2029968" cy="4437125"/>
          </a:xfrm>
          <a:prstGeom prst="rect">
            <a:avLst/>
          </a:prstGeom>
        </p:spPr>
        <p:txBody>
          <a:bodyPr vert="wordArtVert" wrap="square" lIns="24968" tIns="126458" rIns="24968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649723" y="2329662"/>
            <a:ext cx="2029968" cy="4437125"/>
          </a:xfrm>
          <a:prstGeom prst="rect">
            <a:avLst/>
          </a:prstGeom>
        </p:spPr>
        <p:txBody>
          <a:bodyPr vert="wordArtVert" wrap="square" lIns="24968" tIns="126458" rIns="24968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050666" y="135582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236083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BA74-38D9-4038-92E0-1B23BCC71C08}" type="datetimeFigureOut">
              <a:rPr lang="ru-RU" smtClean="0"/>
              <a:pPr/>
              <a:t>09.12.2012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8FFA-770B-43D2-9F84-086280DD86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BA74-38D9-4038-92E0-1B23BCC71C08}" type="datetimeFigureOut">
              <a:rPr lang="ru-RU" smtClean="0"/>
              <a:pPr/>
              <a:t>09.12.2012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8FFA-770B-43D2-9F84-086280DD86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BA74-38D9-4038-92E0-1B23BCC71C08}" type="datetimeFigureOut">
              <a:rPr lang="ru-RU" smtClean="0"/>
              <a:pPr/>
              <a:t>09.12.2012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8FFA-770B-43D2-9F84-086280DD86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BA74-38D9-4038-92E0-1B23BCC71C08}" type="datetimeFigureOut">
              <a:rPr lang="ru-RU" smtClean="0"/>
              <a:pPr/>
              <a:t>09.12.2012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8FFA-770B-43D2-9F84-086280DD86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BA74-38D9-4038-92E0-1B23BCC71C08}" type="datetimeFigureOut">
              <a:rPr lang="ru-RU" smtClean="0"/>
              <a:pPr/>
              <a:t>09.12.2012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8FFA-770B-43D2-9F84-086280DD86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6BA74-38D9-4038-92E0-1B23BCC71C08}" type="datetimeFigureOut">
              <a:rPr lang="ru-RU" smtClean="0"/>
              <a:pPr/>
              <a:t>09.12.2012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8FFA-770B-43D2-9F84-086280DD86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6BA74-38D9-4038-92E0-1B23BCC71C08}" type="datetimeFigureOut">
              <a:rPr lang="ru-RU" smtClean="0"/>
              <a:pPr/>
              <a:t>09.12.2012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08FFA-770B-43D2-9F84-086280DD86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79" r:id="rId29"/>
    <p:sldLayoutId id="2147483680" r:id="rId30"/>
    <p:sldLayoutId id="2147483681" r:id="rId31"/>
    <p:sldLayoutId id="2147483682" r:id="rId32"/>
    <p:sldLayoutId id="2147483683" r:id="rId33"/>
    <p:sldLayoutId id="2147483684" r:id="rId3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5" Type="http://schemas.openxmlformats.org/officeDocument/2006/relationships/image" Target="../media/image12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12.png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1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5" Type="http://schemas.openxmlformats.org/officeDocument/2006/relationships/image" Target="../media/image12.pn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11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:95&amp;tx=46&amp;ty=48" TargetMode="External"/><Relationship Id="rId2" Type="http://schemas.openxmlformats.org/officeDocument/2006/relationships/hyperlink" Target="=2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36&amp;ty=57" TargetMode="External"/><Relationship Id="rId5" Type="http://schemas.openxmlformats.org/officeDocument/2006/relationships/hyperlink" Target="42" TargetMode="External"/><Relationship Id="rId4" Type="http://schemas.openxmlformats.org/officeDocument/2006/relationships/hyperlink" Target="ty=77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237312"/>
            <a:ext cx="21403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AR HERMANN" pitchFamily="2" charset="0"/>
              </a:rPr>
              <a:t>by </a:t>
            </a:r>
            <a:r>
              <a:rPr lang="en-US" sz="2000" dirty="0" err="1" smtClean="0">
                <a:solidFill>
                  <a:srgbClr val="FF0000"/>
                </a:solidFill>
                <a:latin typeface="AR HERMANN" pitchFamily="2" charset="0"/>
              </a:rPr>
              <a:t>Daria</a:t>
            </a:r>
            <a:r>
              <a:rPr lang="en-US" sz="2000" dirty="0" smtClean="0">
                <a:solidFill>
                  <a:srgbClr val="FF0000"/>
                </a:solidFill>
                <a:latin typeface="AR HERMANN" pitchFamily="2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 HERMANN" pitchFamily="2" charset="0"/>
              </a:rPr>
              <a:t>Burlako</a:t>
            </a:r>
            <a:r>
              <a:rPr lang="en-US" sz="2000" dirty="0" smtClean="0">
                <a:solidFill>
                  <a:srgbClr val="FF0000"/>
                </a:solidFill>
                <a:latin typeface="AR HERMANN" pitchFamily="2" charset="0"/>
              </a:rPr>
              <a:t>, 2012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656230"/>
          </a:xfrm>
        </p:spPr>
        <p:txBody>
          <a:bodyPr>
            <a:noAutofit/>
          </a:bodyPr>
          <a:lstStyle/>
          <a:p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What can we do with this thing?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 BLANCA" pitchFamily="2" charset="0"/>
              </a:rPr>
              <a:t>swim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 BLANCA" pitchFamily="2" charset="0"/>
              </a:rPr>
              <a:t>read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 BLANCA" pitchFamily="2" charset="0"/>
              </a:rPr>
              <a:t>fly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" name="Рисунок 9" descr="Book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2132856"/>
            <a:ext cx="4572000" cy="3819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Who is reading?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9" name="Содержимое 18" descr="2_.jpg"/>
          <p:cNvPicPr>
            <a:picLocks noGrp="1" noChangeAspect="1"/>
          </p:cNvPicPr>
          <p:nvPr>
            <p:ph sz="quarter" idx="12"/>
          </p:nvPr>
        </p:nvPicPr>
        <p:blipFill>
          <a:blip r:embed="rId4" cstate="print"/>
          <a:stretch>
            <a:fillRect/>
          </a:stretch>
        </p:blipFill>
        <p:spPr>
          <a:xfrm>
            <a:off x="3707904" y="1162994"/>
            <a:ext cx="1872208" cy="1872208"/>
          </a:xfrm>
        </p:spPr>
      </p:pic>
      <p:pic>
        <p:nvPicPr>
          <p:cNvPr id="22" name="Содержимое 21" descr="220px-Alice_par_John_Tenniel_04.png"/>
          <p:cNvPicPr>
            <a:picLocks noGrp="1" noChangeAspect="1"/>
          </p:cNvPicPr>
          <p:nvPr>
            <p:ph sz="quarter" idx="13"/>
          </p:nvPr>
        </p:nvPicPr>
        <p:blipFill>
          <a:blip r:embed="rId5" cstate="print"/>
          <a:stretch>
            <a:fillRect/>
          </a:stretch>
        </p:blipFill>
        <p:spPr>
          <a:xfrm>
            <a:off x="5724127" y="2132856"/>
            <a:ext cx="1841429" cy="2147386"/>
          </a:xfrm>
        </p:spPr>
      </p:pic>
      <p:pic>
        <p:nvPicPr>
          <p:cNvPr id="24" name="Содержимое 23" descr="alice-in-wonderland characters.jpg"/>
          <p:cNvPicPr>
            <a:picLocks noGrp="1" noChangeAspect="1"/>
          </p:cNvPicPr>
          <p:nvPr>
            <p:ph sz="quarter" idx="11"/>
          </p:nvPr>
        </p:nvPicPr>
        <p:blipFill>
          <a:blip r:embed="rId6" cstate="print"/>
          <a:stretch>
            <a:fillRect/>
          </a:stretch>
        </p:blipFill>
        <p:spPr>
          <a:xfrm>
            <a:off x="1342592" y="2262846"/>
            <a:ext cx="2262621" cy="1742218"/>
          </a:xfrm>
        </p:spPr>
      </p:pic>
      <p:pic>
        <p:nvPicPr>
          <p:cNvPr id="26" name="Рисунок 2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>
                <a:alpha val="8400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368198"/>
          </a:xfrm>
          <a:solidFill>
            <a:srgbClr val="000000">
              <a:alpha val="38039"/>
            </a:srgbClr>
          </a:solidFill>
        </p:spPr>
        <p:txBody>
          <a:bodyPr>
            <a:normAutofit fontScale="92500" lnSpcReduction="10000"/>
          </a:bodyPr>
          <a:lstStyle/>
          <a:p>
            <a:r>
              <a:rPr lang="en-US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 BLANCA" pitchFamily="2" charset="0"/>
              </a:rPr>
              <a:t>Alice is reading the book and swimming in the sea. Her friend is sitting on the chair and jumping with the ball. Help them to find the right subjects.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4" name="Рисунок 3" descr="Alice-alice-in-wonderland-27742055-307-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700808"/>
            <a:ext cx="845818" cy="1377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johnny-depp-alice-in-wonderland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1" y="5085184"/>
            <a:ext cx="1660968" cy="1095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256247045_vector-old-book-paper-feath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4725144"/>
            <a:ext cx="1553969" cy="1139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38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39952" y="1916832"/>
            <a:ext cx="1772920" cy="1026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-prd.aspx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80312" y="1628800"/>
            <a:ext cx="813331" cy="1324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soccer-ball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11960" y="4149080"/>
            <a:ext cx="1705372" cy="1705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What is Alice doing?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1"/>
          </p:nvPr>
        </p:nvSpPr>
        <p:spPr>
          <a:xfrm rot="242411">
            <a:off x="1390944" y="1830378"/>
            <a:ext cx="7388352" cy="1215923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 BLANCA" pitchFamily="2" charset="0"/>
              </a:rPr>
              <a:t>swim</a:t>
            </a:r>
            <a:endParaRPr lang="ru-RU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12"/>
          </p:nvPr>
        </p:nvSpPr>
        <p:spPr>
          <a:xfrm rot="222881">
            <a:off x="1317480" y="3166995"/>
            <a:ext cx="7388352" cy="1215923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 BLANCA" pitchFamily="2" charset="0"/>
              </a:rPr>
              <a:t>jump</a:t>
            </a:r>
            <a:endParaRPr lang="ru-RU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5" name="Содержимое 34"/>
          <p:cNvSpPr>
            <a:spLocks noGrp="1"/>
          </p:cNvSpPr>
          <p:nvPr>
            <p:ph sz="quarter" idx="13"/>
          </p:nvPr>
        </p:nvSpPr>
        <p:spPr>
          <a:xfrm rot="21404065">
            <a:off x="1385924" y="4138515"/>
            <a:ext cx="7388352" cy="1215923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 BLANCA" pitchFamily="2" charset="0"/>
              </a:rPr>
              <a:t>sit</a:t>
            </a:r>
            <a:endParaRPr lang="ru-RU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6" name="Рисунок 35" descr="Elena_Kalis_alice_in_wonderland_series_yatzer-interview_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1412776"/>
            <a:ext cx="4480545" cy="4480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Рисунок 3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rect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Is he running?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>
          <a:xfrm>
            <a:off x="2464307" y="2329662"/>
            <a:ext cx="2029968" cy="44371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Yes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>
          <a:xfrm>
            <a:off x="4649723" y="2329662"/>
            <a:ext cx="2029968" cy="44371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No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" name="Рисунок 9" descr="alice-in-wonderla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420888"/>
            <a:ext cx="2814059" cy="422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3050666" y="135582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What are these animals doing?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Рисунок 3" descr="231249-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3" y="1124744"/>
            <a:ext cx="2520279" cy="1975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284525366_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1556792"/>
            <a:ext cx="2127525" cy="1849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Jumping_eastern_grey-MJ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836712"/>
            <a:ext cx="2576094" cy="1858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 rot="21035499">
            <a:off x="6143636" y="4112602"/>
            <a:ext cx="318565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 BLANCA" pitchFamily="2" charset="0"/>
              </a:rPr>
              <a:t>It is </a:t>
            </a:r>
            <a:r>
              <a:rPr lang="en-US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 BLANCA" pitchFamily="2" charset="0"/>
              </a:rPr>
              <a:t>sitting.</a:t>
            </a:r>
            <a:endParaRPr lang="ru-RU" sz="4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361121">
            <a:off x="1174579" y="4348083"/>
            <a:ext cx="316949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 BLANCA" pitchFamily="2" charset="0"/>
              </a:rPr>
              <a:t>It is </a:t>
            </a:r>
            <a:r>
              <a:rPr lang="en-US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 BLANCA" pitchFamily="2" charset="0"/>
              </a:rPr>
              <a:t>jumping.</a:t>
            </a:r>
            <a:endParaRPr lang="ru-RU" sz="4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43372" y="5572140"/>
            <a:ext cx="294124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 BLANCA" pitchFamily="2" charset="0"/>
              </a:rPr>
              <a:t>It is </a:t>
            </a:r>
            <a:r>
              <a:rPr lang="en-US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 BLANCA" pitchFamily="2" charset="0"/>
              </a:rPr>
              <a:t>flying.</a:t>
            </a:r>
            <a:endParaRPr lang="ru-RU" sz="4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70C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1872208" cy="47667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Thanks to: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6381328"/>
          </a:xfrm>
        </p:spPr>
        <p:txBody>
          <a:bodyPr>
            <a:normAutofit/>
          </a:bodyPr>
          <a:lstStyle/>
          <a:p>
            <a:r>
              <a:rPr lang="en-US" sz="1000" dirty="0" smtClean="0"/>
              <a:t>http://www.google.ru/imgres?num=10&amp;hl=ru&amp;newwindow=1&amp;tbo=d&amp;biw=1252&amp;bih=523&amp;tbm=isch&amp;tbnid=Brwicrqq_9VgsM:&amp;imgrefurl=http://yerevan.ru/2010/11/24/yerevan-zoo-exchanges-kangaroos-with-panthers/&amp;docid=gQfGpVU6az94pM&amp;imgurl=http://yerevan.ru/wp-content/uploads/2010/11/Jumping_eastern_grey-MJC.jpg&amp;w=1002&amp;h=723&amp;ei=1Yi7UJG4HIv44QTys4CoDw&amp;zoom=1&amp;iact=rc&amp;dur=982&amp;sig=117358924683428309203&amp;sqi=2&amp;page=1&amp;tbnh=151&amp;tbnw=208&amp;start=0&amp;ndsp=12&amp;ved=1t:429,r:0,s:0,i:81&amp;tx=200&amp;ty</a:t>
            </a:r>
            <a:r>
              <a:rPr lang="en-US" sz="1000" dirty="0" smtClean="0">
                <a:hlinkClick r:id="rId2" action="ppaction://hlinkfile"/>
              </a:rPr>
              <a:t>=29</a:t>
            </a:r>
            <a:endParaRPr lang="en-US" sz="1000" dirty="0" smtClean="0"/>
          </a:p>
          <a:p>
            <a:r>
              <a:rPr lang="en-US" sz="1000" dirty="0" smtClean="0"/>
              <a:t>http://www.google.ru/imgres?num=10&amp;hl=ru&amp;newwindow=1&amp;tbo=d&amp;biw=1252&amp;bih=523&amp;tbm=isch&amp;tbnid=HDN3i7ulIGzxcM:&amp;imgrefurl=http://www.goodfon.ru/wallpaper/231249.html&amp;docid=-AHaMvQ1A2bUYM&amp;imgurl=http://wallpaper.goodfon.ru/image/231249-1920x1200.jpg&amp;w=1920&amp;h=1200&amp;ei=S4i7UICILsqE4gTt_YDIDw&amp;zoom=1&amp;iact=hc&amp;vpx=215&amp;vpy=139&amp;dur=341&amp;hovh=130&amp;hovw=203&amp;tx=121&amp;ty=71&amp;sig=117358924683428309203&amp;sqi=2&amp;page=1&amp;tbnh=130&amp;tbnw=203&amp;start=0&amp;ndsp=19&amp;ved=1t:429,r:1,s:0,i:84</a:t>
            </a:r>
          </a:p>
          <a:p>
            <a:r>
              <a:rPr lang="en-US" sz="1000" dirty="0" smtClean="0"/>
              <a:t>http://www.google.ru/imgres?hl=ru&amp;newwindow=1&amp;tbo=d&amp;biw=1252&amp;bih=523&amp;tbm=isch&amp;tbnid=S0ZYORp31_7f9M:&amp;imgrefurl=http://halfme.ru/tema-dnya/kollekciya-yuvelirnyx-izdelij-alice-in-wonderland.html&amp;docid=M1AHsCHwmdCNwM&amp;imgurl=http://halfme.ru/wp-content/uploads/2011/02/Movies_Movies_A_Alice_in_Wonderland_movie_2010_019654_.jpg&amp;w=1280&amp;h=800&amp;ei=Q4q7UM6CKIWo4gS6_4HADw&amp;zoom=1&amp;iact=rc&amp;dur=286&amp;sig=117358924683428309203&amp;page=1&amp;tbnh=146&amp;tbnw=217&amp;start=0&amp;ndsp=15&amp;ved=1t:429,r:4,s:0,i</a:t>
            </a:r>
            <a:r>
              <a:rPr lang="en-US" sz="1000" dirty="0" smtClean="0">
                <a:hlinkClick r:id="rId3" action="ppaction://hlinkfile"/>
              </a:rPr>
              <a:t>:95&amp;tx=46&amp;ty=48</a:t>
            </a:r>
            <a:endParaRPr lang="en-US" sz="1000" dirty="0" smtClean="0"/>
          </a:p>
          <a:p>
            <a:r>
              <a:rPr lang="en-US" sz="1000" dirty="0" smtClean="0"/>
              <a:t>http://www.google.ru/imgres?hl=ru&amp;newwindow=1&amp;tbo=d&amp;biw=1252&amp;bih=523&amp;tbm=isch&amp;tbnid=7w9LLTbh8btieM:&amp;imgrefurl=http://www.fanpop.com/clubs/alice-in-wonderland/images/27742055/title/alice-photo&amp;docid=hRlQKTvwt1NYkM&amp;imgurl=http://images5.fanpop.com/image/photos/27700000/Alice-alice-in-wonderland-27742055-307-500.jpg&amp;w=307&amp;h=500&amp;ei=Q4q7UM6CKIWo4gS6_4HADw&amp;zoom=1&amp;iact=rc&amp;dur=616&amp;sig=117358924683428309203&amp;page=1&amp;tbnh=146&amp;tbnw=83&amp;start=0&amp;ndsp=15&amp;ved=1t:429,r:5,s:0,i:98&amp;tx=57&amp;</a:t>
            </a:r>
            <a:r>
              <a:rPr lang="en-US" sz="1000" dirty="0" smtClean="0">
                <a:hlinkClick r:id="rId4" action="ppaction://hlinkfile"/>
              </a:rPr>
              <a:t>ty=77</a:t>
            </a:r>
            <a:endParaRPr lang="en-US" sz="1000" dirty="0" smtClean="0"/>
          </a:p>
          <a:p>
            <a:r>
              <a:rPr lang="en-US" sz="1000" dirty="0" smtClean="0"/>
              <a:t>http://www.google.ru/imgres?hl=ru&amp;newwindow=1&amp;tbo=d&amp;biw=1252&amp;bih=523&amp;tbm=isch&amp;tbnid=ipvI4UVYs0K1YM:&amp;imgrefurl=http://www.dmn3.com/_blog/DMN3_Blog/post/Marketing_Meets_Alice_in_Wonderland/&amp;docid=AiR3TEaCGyIpyM&amp;imgurl=http://www.dmn3.com/images/blog/alice-in-wonderland%252520characters.jpg&amp;w=600&amp;h=462&amp;ei=Q4q7UM6CKIWo4gS6_4HADw&amp;zoom=1&amp;iact=rc&amp;dur=373&amp;sig=117358924683428309203&amp;page=1&amp;tbnh=146&amp;tbnw=190&amp;start=0&amp;ndsp=15&amp;ved=1t:429,r:7,s:0,i:104&amp;tx=35&amp;ty=</a:t>
            </a:r>
            <a:r>
              <a:rPr lang="en-US" sz="1000" dirty="0" smtClean="0">
                <a:hlinkClick r:id="rId5" action="ppaction://hlinkfile"/>
              </a:rPr>
              <a:t>42</a:t>
            </a:r>
            <a:endParaRPr lang="en-US" sz="1000" dirty="0" smtClean="0"/>
          </a:p>
          <a:p>
            <a:r>
              <a:rPr lang="en-US" sz="1000" dirty="0" smtClean="0"/>
              <a:t>http://www.google.ru/imgres?hl=ru&amp;newwindow=1&amp;tbo=d&amp;biw=1252&amp;bih=523&amp;tbm=isch&amp;tbnid=3EzVWcBEzR4FTM:&amp;imgrefurl=http://www.fanpop.com/clubs/disney-leading-ladies/images/6408262/title/alice-wonderland&amp;docid=uzuYlg0JozWMkM&amp;imgurl=http://images2.fanpop.com/images/photos/6400000/Alice-in-Wonderland-disney-leading-ladies-6408262-312-318.jpg&amp;w=312&amp;h=318&amp;ei=Q4q7UM6CKIWo4gS6_4HADw&amp;zoom=1&amp;iact=rc&amp;dur=722&amp;sig=117358924683428309203&amp;page=2&amp;tbnh=125&amp;tbnw=122&amp;start=15&amp;ndsp=28&amp;ved=1t:429,r:39,s:0,i:204&amp;tx=</a:t>
            </a:r>
            <a:r>
              <a:rPr lang="en-US" sz="1000" dirty="0" smtClean="0">
                <a:hlinkClick r:id="rId6" action="ppaction://hlinkfile"/>
              </a:rPr>
              <a:t>36&amp;ty=57</a:t>
            </a:r>
            <a:endParaRPr lang="en-US" sz="1000" dirty="0" smtClean="0"/>
          </a:p>
          <a:p>
            <a:r>
              <a:rPr lang="en-US" sz="1000" dirty="0" smtClean="0"/>
              <a:t>http://www.google.ru/imgres?hl=ru&amp;newwindow=1&amp;tbo=d&amp;biw=1252&amp;bih=523&amp;tbm=isch&amp;tbnid=yHTV3vehr3NEeM:&amp;imgrefurl=http://wallpampers.ru/movies/12068&amp;docid=--qQW4qRh0ZnZM&amp;imgurl=http://wallpampers.ru/wallpapers/12068/1024_The%252520Mad%252520Hatter%252520-%252520Alice%252520in%252520Wonderland.jpg&amp;w=1024&amp;h=768&amp;ei=Q4q7UM6CKIWo4gS6_4HADw&amp;zoom=1&amp;iact=rc&amp;dur=474&amp;sig=117358924683428309203&amp;page=3&amp;tbnh=142&amp;tbnw=178&amp;start=43&amp;ndsp=23&amp;ved=1t:429,r:58,s:0,i:261&amp;tx=117&amp;ty=33</a:t>
            </a:r>
          </a:p>
          <a:p>
            <a:r>
              <a:rPr lang="en-US" sz="1000" dirty="0" smtClean="0"/>
              <a:t>http://www.google.ru/imgres?start=140&amp;hl=ru&amp;newwindow=1&amp;tbo=d&amp;biw=1252&amp;bih=523&amp;tbm=isch&amp;tbnid=zs5Ulbdi1Hn4QM:&amp;imgrefurl=http://www.teeandcake.ru/events/full/vistavki/vystavka_alice_in_wonderland/&amp;docid=IYWS7Ez0wHQ-6M&amp;imgurl=http://teeandcake.ru/events/Alice_in_Wonderland3.jpg&amp;w=220&amp;h=313&amp;ei=sYq7UMewLcTc4QTqk4CICA&amp;zoom=1&amp;iact=rc&amp;dur=320&amp;sig=117358924683428309203&amp;page=7&amp;tbnh=142&amp;tbnw=100&amp;ndsp=30&amp;ved=1t:429,r:62,s:100,i:190&amp;tx=39&amp;ty=56</a:t>
            </a:r>
          </a:p>
          <a:p>
            <a:r>
              <a:rPr lang="en-US" sz="1000" dirty="0" smtClean="0"/>
              <a:t>http://www.google.ru/imgres?hl=ru&amp;newwindow=1&amp;tbo=d&amp;biw=1252&amp;bih=523&amp;tbm=isch&amp;tbnid=L24i7gpnruyoCM:&amp;imgrefurl=http://www.lenagold.ru/fon/clipart/d/dom4.html&amp;docid=rx3yAjhhbN8IoM&amp;imgurl=http://lenagold.narod.ru/fon/clipart/d/dom/domik86.png&amp;w=2439&amp;h=2132&amp;ei=6Yq7UKuiEqqE4ATj4oHwCw&amp;zoom=1&amp;iact=rc&amp;dur=491&amp;sig=117358924683428309203&amp;page=1&amp;tbnh=149&amp;tbnw=170&amp;start=0&amp;ndsp=14&amp;ved=1t:429,r:3,s:0,i:156&amp;tx=107&amp;ty=78</a:t>
            </a:r>
            <a:endParaRPr lang="ru-RU" sz="10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>
                <a:alpha val="5900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AR BERKLEY" pitchFamily="2" charset="0"/>
              </a:rPr>
              <a:t>Lets say hello to Alice!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Alice-alice-in-wonderland-27742055-307-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266125">
            <a:off x="2843808" y="1340768"/>
            <a:ext cx="3106438" cy="5059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>
                <a:alpha val="5900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She CAN do a lot of things!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Содержимое 3" descr="Alice-in-Wonderland-disney-leading-ladies-6408262-312-3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638072">
            <a:off x="2627784" y="1844824"/>
            <a:ext cx="4104456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F00">
                <a:alpha val="5900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BLANCA" pitchFamily="2" charset="0"/>
              </a:rPr>
              <a:t>She can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BLANCA" pitchFamily="2" charset="0"/>
              </a:rPr>
              <a:t>READ.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Содержимое 3" descr="2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600200"/>
            <a:ext cx="5688632" cy="4997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0"/>
            <a:ext cx="5616624" cy="1340768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BLANCA" pitchFamily="2" charset="0"/>
              </a:rPr>
              <a:t>   She can </a:t>
            </a:r>
            <a:r>
              <a:rPr lang="en-US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BLANCA" pitchFamily="2" charset="0"/>
              </a:rPr>
              <a:t>WALK.</a:t>
            </a:r>
            <a:endParaRPr lang="ru-RU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Содержимое 6" descr="alice-in-wonderland-ipad-wallpape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3951288" cy="3951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en-US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BLANCA" pitchFamily="2" charset="0"/>
              </a:rPr>
              <a:t> </a:t>
            </a:r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BLANCA" pitchFamily="2" charset="0"/>
              </a:rPr>
              <a:t>   </a:t>
            </a:r>
            <a:r>
              <a:rPr lang="en-US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BLANCA" pitchFamily="2" charset="0"/>
              </a:rPr>
              <a:t> She can </a:t>
            </a:r>
            <a:r>
              <a:rPr lang="en-US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BLANCA" pitchFamily="2" charset="0"/>
              </a:rPr>
              <a:t>FLY.</a:t>
            </a:r>
            <a:endParaRPr lang="ru-RU" sz="3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" name="Содержимое 7" descr="alice-in-wonderland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04048" y="2174874"/>
            <a:ext cx="3456384" cy="4134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 BLANCA" pitchFamily="2" charset="0"/>
              </a:rPr>
              <a:t>Is her name is Alice?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Yes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No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Рисунок 7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1628800"/>
            <a:ext cx="4392487" cy="4392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1928802"/>
            <a:ext cx="5500694" cy="3024336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 BLANCA" pitchFamily="2" charset="0"/>
              </a:rPr>
              <a:t>This is her friend. He can RUN!</a:t>
            </a:r>
            <a:endParaRPr lang="ru-RU" sz="6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Содержимое 3" descr="alice-in-wonderla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764704"/>
            <a:ext cx="3521365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rect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484784"/>
            <a:ext cx="4040188" cy="690091"/>
          </a:xfrm>
        </p:spPr>
        <p:txBody>
          <a:bodyPr>
            <a:normAutofit/>
          </a:bodyPr>
          <a:lstStyle/>
          <a:p>
            <a:r>
              <a:rPr lang="en-US" sz="36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 HERMANN" pitchFamily="2" charset="0"/>
              </a:rPr>
              <a:t> </a:t>
            </a:r>
            <a:r>
              <a:rPr lang="en-US" sz="36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 BLANCA" pitchFamily="2" charset="0"/>
              </a:rPr>
              <a:t>She can </a:t>
            </a:r>
            <a:r>
              <a:rPr lang="en-US" sz="36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 BLANCA" pitchFamily="2" charset="0"/>
              </a:rPr>
              <a:t>SEE.</a:t>
            </a:r>
            <a:endParaRPr lang="ru-RU" sz="36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7" name="Содержимое 6" descr="220px-Alice_par_John_Tenniel_04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2213219"/>
            <a:ext cx="3744416" cy="4610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332657"/>
            <a:ext cx="4041775" cy="864096"/>
          </a:xfrm>
        </p:spPr>
        <p:txBody>
          <a:bodyPr>
            <a:noAutofit/>
          </a:bodyPr>
          <a:lstStyle/>
          <a:p>
            <a:r>
              <a:rPr 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BLANCA" pitchFamily="2" charset="0"/>
              </a:rPr>
              <a:t>    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BLANCA" pitchFamily="2" charset="0"/>
              </a:rPr>
              <a:t>She can 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BLANCA" pitchFamily="2" charset="0"/>
              </a:rPr>
              <a:t>SIT.</a:t>
            </a:r>
            <a:endParaRPr lang="ru-RU" sz="3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Содержимое 7" descr="alice-in-wonderland characters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1484785"/>
            <a:ext cx="4041775" cy="3528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rect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   </a:t>
            </a:r>
            <a:r>
              <a:rPr lang="en-US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She can </a:t>
            </a:r>
            <a:r>
              <a:rPr lang="en-US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SWIM.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Содержимое 6" descr="1317064215_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1650" y="2174875"/>
            <a:ext cx="3951288" cy="3951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Her </a:t>
            </a: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 </a:t>
            </a:r>
            <a:r>
              <a:rPr lang="en-US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friend can </a:t>
            </a:r>
            <a:r>
              <a:rPr lang="en-US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BLANCA" pitchFamily="2" charset="0"/>
              </a:rPr>
              <a:t>JUMP.</a:t>
            </a:r>
            <a:endParaRPr lang="ru-RU" sz="32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Содержимое 7" descr="IMG_004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804576"/>
            <a:ext cx="4041775" cy="2691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2"/>
  <p:tag name="CHOICESCOUNT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3</ChoicesCount>
  <Orientation>Right</Orientation>
</Layout>
</file>

<file path=customXml/item10.xml><?xml version="1.0" encoding="utf-8"?>
<Layout>
  <Type>MultipleChoice</Type>
  <ChoicesCount>3</ChoicesCount>
  <Orientation>Left</Orientation>
</Layout>
</file>

<file path=customXml/item11.xml><?xml version="1.0" encoding="utf-8"?>
<Layout>
  <Type>MultipleChoice</Type>
  <ChoicesCount>3</ChoicesCount>
  <Orientation>TopStacked</Orientation>
</Layout>
</file>

<file path=customXml/item12.xml><?xml version="1.0" encoding="utf-8"?>
<Layout>
  <Type>YesNo</Type>
  <ChoicesCount>2</ChoicesCount>
  <Orientation>Left</Orientation>
</Layout>
</file>

<file path=customXml/item13.xml><?xml version="1.0" encoding="utf-8"?>
<Layout>
  <Type>MultipleChoice</Type>
  <ChoicesCount>3</ChoicesCount>
  <Orientation>Bottom</Orientation>
</Layout>
</file>

<file path=customXml/item14.xml><?xml version="1.0" encoding="utf-8"?>
<Layout>
  <Type>MultipleChoice</Type>
  <ChoicesCount>3</ChoicesCount>
  <Orientation>Right</Orientation>
</Layout>
</file>

<file path=customXml/item15.xml><?xml version="1.0" encoding="utf-8"?>
<Layout>
  <Type>MultipleChoice</Type>
  <ChoicesCount>3</ChoicesCount>
  <Orientation>Top</Orientation>
</Layout>
</file>

<file path=customXml/item16.xml><?xml version="1.0" encoding="utf-8"?>
<Layout>
  <Type>MultipleChoice</Type>
  <ChoicesCount>2</ChoicesCount>
  <Orientation>Left</Orientation>
</Layout>
</file>

<file path=customXml/item17.xml><?xml version="1.0" encoding="utf-8"?>
<Layout>
  <Type>Drawing</Type>
  <ChoicesCount>0</ChoicesCount>
  <Orientation>Bottom</Orientation>
</Layout>
</file>

<file path=customXml/item18.xml><?xml version="1.0" encoding="utf-8"?>
<Layout>
  <Type>MultipleChoice</Type>
  <ChoicesCount>3</ChoicesCount>
  <Orientation>TopVertical</Orientation>
</Layout>
</file>

<file path=customXml/item19.xml><?xml version="1.0" encoding="utf-8"?>
<Layout>
  <Type>MultipleChoice</Type>
  <ChoicesCount>3</ChoicesCount>
  <Orientation>Left</Orientation>
</Layout>
</file>

<file path=customXml/item2.xml><?xml version="1.0" encoding="utf-8"?>
<Layout>
  <Type>MultipleChoice</Type>
  <ChoicesCount>2</ChoicesCount>
  <Orientation>TopStacked</Orientation>
</Layout>
</file>

<file path=customXml/item20.xml><?xml version="1.0" encoding="utf-8"?>
<Layout>
  <Type>MultipleChoice</Type>
  <ChoicesCount>2</ChoicesCount>
  <Orientation>Left</Orientation>
</Layout>
</file>

<file path=customXml/item21.xml><?xml version="1.0" encoding="utf-8"?>
<Layout>
  <Type>MultipleChoice</Type>
  <ChoicesCount>3</ChoicesCount>
  <Orientation>TopStacked</Orientation>
</Layout>
</file>

<file path=customXml/item22.xml><?xml version="1.0" encoding="utf-8"?>
<Layout>
  <Type>Drawing</Type>
  <ChoicesCount>0</ChoicesCount>
  <Orientation>TopStacked</Orientation>
</Layout>
</file>

<file path=customXml/item23.xml><?xml version="1.0" encoding="utf-8"?>
<Layout>
  <Type>MultipleChoice</Type>
  <ChoicesCount>3</ChoicesCount>
  <Orientation>Bottom</Orientation>
</Layout>
</file>

<file path=customXml/item3.xml><?xml version="1.0" encoding="utf-8"?>
<Layout>
  <Type>MultipleChoice</Type>
  <ChoicesCount>3</ChoicesCount>
  <Orientation>Right</Orientation>
</Layout>
</file>

<file path=customXml/item4.xml><?xml version="1.0" encoding="utf-8"?>
<Layout>
  <Type>MultipleChoice</Type>
  <ChoicesCount>2</ChoicesCount>
  <Orientation>Top</Orientation>
</Layout>
</file>

<file path=customXml/item5.xml><?xml version="1.0" encoding="utf-8"?>
<Layout>
  <Type>MultipleChoice</Type>
  <ChoicesCount>3</ChoicesCount>
  <Orientation>Left</Orientation>
</Layout>
</file>

<file path=customXml/item6.xml><?xml version="1.0" encoding="utf-8"?>
<Layout>
  <Type>YesNo</Type>
  <ChoicesCount>2</ChoicesCount>
  <Orientation>Left</Orientation>
</Layout>
</file>

<file path=customXml/item7.xml><?xml version="1.0" encoding="utf-8"?>
<Layout>
  <Type>MultipleChoice</Type>
  <ChoicesCount>3</ChoicesCount>
  <Orientation>Left</Orientation>
</Layout>
</file>

<file path=customXml/item8.xml><?xml version="1.0" encoding="utf-8"?>
<Layout>
  <Type>MultipleChoice</Type>
  <ChoicesCount>2</ChoicesCount>
  <Orientation>Right</Orientation>
</Layout>
</file>

<file path=customXml/item9.xml><?xml version="1.0" encoding="utf-8"?>
<Layout>
  <Type>Drawing</Type>
  <ChoicesCount>0</ChoicesCount>
  <Orientation>Left</Orientation>
</Layout>
</file>

<file path=customXml/itemProps1.xml><?xml version="1.0" encoding="utf-8"?>
<ds:datastoreItem xmlns:ds="http://schemas.openxmlformats.org/officeDocument/2006/customXml" ds:itemID="{549F33EF-7E38-454B-9E34-1774AA7D240C}">
  <ds:schemaRefs/>
</ds:datastoreItem>
</file>

<file path=customXml/itemProps10.xml><?xml version="1.0" encoding="utf-8"?>
<ds:datastoreItem xmlns:ds="http://schemas.openxmlformats.org/officeDocument/2006/customXml" ds:itemID="{960A0BD8-0394-4D22-9D26-C5D889668F79}">
  <ds:schemaRefs/>
</ds:datastoreItem>
</file>

<file path=customXml/itemProps11.xml><?xml version="1.0" encoding="utf-8"?>
<ds:datastoreItem xmlns:ds="http://schemas.openxmlformats.org/officeDocument/2006/customXml" ds:itemID="{2846C058-ADF7-47C5-9ACA-879385F1A14A}">
  <ds:schemaRefs/>
</ds:datastoreItem>
</file>

<file path=customXml/itemProps12.xml><?xml version="1.0" encoding="utf-8"?>
<ds:datastoreItem xmlns:ds="http://schemas.openxmlformats.org/officeDocument/2006/customXml" ds:itemID="{1A718C39-1331-4EFE-8291-7C1EE5D4A5F3}">
  <ds:schemaRefs/>
</ds:datastoreItem>
</file>

<file path=customXml/itemProps13.xml><?xml version="1.0" encoding="utf-8"?>
<ds:datastoreItem xmlns:ds="http://schemas.openxmlformats.org/officeDocument/2006/customXml" ds:itemID="{0A70E71F-DAC5-45B0-9FD5-C304BD1B0125}">
  <ds:schemaRefs/>
</ds:datastoreItem>
</file>

<file path=customXml/itemProps14.xml><?xml version="1.0" encoding="utf-8"?>
<ds:datastoreItem xmlns:ds="http://schemas.openxmlformats.org/officeDocument/2006/customXml" ds:itemID="{59ED91E0-5916-43B8-9150-8DB5E6F48545}">
  <ds:schemaRefs/>
</ds:datastoreItem>
</file>

<file path=customXml/itemProps15.xml><?xml version="1.0" encoding="utf-8"?>
<ds:datastoreItem xmlns:ds="http://schemas.openxmlformats.org/officeDocument/2006/customXml" ds:itemID="{09C564B0-C330-41A3-A418-1609C2876950}">
  <ds:schemaRefs/>
</ds:datastoreItem>
</file>

<file path=customXml/itemProps16.xml><?xml version="1.0" encoding="utf-8"?>
<ds:datastoreItem xmlns:ds="http://schemas.openxmlformats.org/officeDocument/2006/customXml" ds:itemID="{788D928D-CE27-484C-889A-4895AF73A1C4}">
  <ds:schemaRefs/>
</ds:datastoreItem>
</file>

<file path=customXml/itemProps17.xml><?xml version="1.0" encoding="utf-8"?>
<ds:datastoreItem xmlns:ds="http://schemas.openxmlformats.org/officeDocument/2006/customXml" ds:itemID="{C6155B85-B0FB-4C7C-B045-16701D3DDEE3}">
  <ds:schemaRefs/>
</ds:datastoreItem>
</file>

<file path=customXml/itemProps18.xml><?xml version="1.0" encoding="utf-8"?>
<ds:datastoreItem xmlns:ds="http://schemas.openxmlformats.org/officeDocument/2006/customXml" ds:itemID="{38B89A29-FBB9-45BC-A5E3-710187E44547}">
  <ds:schemaRefs/>
</ds:datastoreItem>
</file>

<file path=customXml/itemProps19.xml><?xml version="1.0" encoding="utf-8"?>
<ds:datastoreItem xmlns:ds="http://schemas.openxmlformats.org/officeDocument/2006/customXml" ds:itemID="{F430B533-090B-47BE-920D-7A84B3313B50}">
  <ds:schemaRefs/>
</ds:datastoreItem>
</file>

<file path=customXml/itemProps2.xml><?xml version="1.0" encoding="utf-8"?>
<ds:datastoreItem xmlns:ds="http://schemas.openxmlformats.org/officeDocument/2006/customXml" ds:itemID="{7481B8BF-D5A1-4C65-8F98-0C1EA52F3B62}">
  <ds:schemaRefs/>
</ds:datastoreItem>
</file>

<file path=customXml/itemProps20.xml><?xml version="1.0" encoding="utf-8"?>
<ds:datastoreItem xmlns:ds="http://schemas.openxmlformats.org/officeDocument/2006/customXml" ds:itemID="{D54AFCFE-4E4A-4748-B01D-EF1EBDA4F8CD}">
  <ds:schemaRefs/>
</ds:datastoreItem>
</file>

<file path=customXml/itemProps21.xml><?xml version="1.0" encoding="utf-8"?>
<ds:datastoreItem xmlns:ds="http://schemas.openxmlformats.org/officeDocument/2006/customXml" ds:itemID="{D76B3E94-A304-4F5F-8D1F-31701294BED8}">
  <ds:schemaRefs/>
</ds:datastoreItem>
</file>

<file path=customXml/itemProps22.xml><?xml version="1.0" encoding="utf-8"?>
<ds:datastoreItem xmlns:ds="http://schemas.openxmlformats.org/officeDocument/2006/customXml" ds:itemID="{5B117716-1A40-4504-A4B2-FCD572E7DC3F}">
  <ds:schemaRefs/>
</ds:datastoreItem>
</file>

<file path=customXml/itemProps23.xml><?xml version="1.0" encoding="utf-8"?>
<ds:datastoreItem xmlns:ds="http://schemas.openxmlformats.org/officeDocument/2006/customXml" ds:itemID="{4F7A9710-1EAD-42D6-9168-0BCD4C032591}">
  <ds:schemaRefs/>
</ds:datastoreItem>
</file>

<file path=customXml/itemProps3.xml><?xml version="1.0" encoding="utf-8"?>
<ds:datastoreItem xmlns:ds="http://schemas.openxmlformats.org/officeDocument/2006/customXml" ds:itemID="{6FAC2027-BD50-4F5C-9D51-F7EC71F59979}">
  <ds:schemaRefs/>
</ds:datastoreItem>
</file>

<file path=customXml/itemProps4.xml><?xml version="1.0" encoding="utf-8"?>
<ds:datastoreItem xmlns:ds="http://schemas.openxmlformats.org/officeDocument/2006/customXml" ds:itemID="{95502474-5425-412F-A315-4384583232E0}">
  <ds:schemaRefs/>
</ds:datastoreItem>
</file>

<file path=customXml/itemProps5.xml><?xml version="1.0" encoding="utf-8"?>
<ds:datastoreItem xmlns:ds="http://schemas.openxmlformats.org/officeDocument/2006/customXml" ds:itemID="{D110569F-EE4D-48D5-BFB8-ABA5CBDA686E}">
  <ds:schemaRefs/>
</ds:datastoreItem>
</file>

<file path=customXml/itemProps6.xml><?xml version="1.0" encoding="utf-8"?>
<ds:datastoreItem xmlns:ds="http://schemas.openxmlformats.org/officeDocument/2006/customXml" ds:itemID="{A082DA0A-3797-498A-B02A-1C8F2A6DAD7A}">
  <ds:schemaRefs/>
</ds:datastoreItem>
</file>

<file path=customXml/itemProps7.xml><?xml version="1.0" encoding="utf-8"?>
<ds:datastoreItem xmlns:ds="http://schemas.openxmlformats.org/officeDocument/2006/customXml" ds:itemID="{01512D8C-B070-4C52-8931-042482C0FE81}">
  <ds:schemaRefs/>
</ds:datastoreItem>
</file>

<file path=customXml/itemProps8.xml><?xml version="1.0" encoding="utf-8"?>
<ds:datastoreItem xmlns:ds="http://schemas.openxmlformats.org/officeDocument/2006/customXml" ds:itemID="{05536C74-E147-4E28-AE4F-5C487A844EBC}">
  <ds:schemaRefs/>
</ds:datastoreItem>
</file>

<file path=customXml/itemProps9.xml><?xml version="1.0" encoding="utf-8"?>
<ds:datastoreItem xmlns:ds="http://schemas.openxmlformats.org/officeDocument/2006/customXml" ds:itemID="{484D133A-B27E-4166-B44D-4BC9DB8B1BF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249</Words>
  <Application>Microsoft Office PowerPoint</Application>
  <PresentationFormat>Экран (4:3)</PresentationFormat>
  <Paragraphs>41</Paragraphs>
  <Slides>16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Lets say hello to Alice!</vt:lpstr>
      <vt:lpstr>She CAN do a lot of things!</vt:lpstr>
      <vt:lpstr>She can READ.</vt:lpstr>
      <vt:lpstr>Слайд 5</vt:lpstr>
      <vt:lpstr>Слайд 6</vt:lpstr>
      <vt:lpstr>This is her friend. He can RUN!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Thanks to: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DDKlim</cp:lastModifiedBy>
  <cp:revision>14</cp:revision>
  <dcterms:created xsi:type="dcterms:W3CDTF">2012-12-02T15:43:02Z</dcterms:created>
  <dcterms:modified xsi:type="dcterms:W3CDTF">2012-12-09T13:17:54Z</dcterms:modified>
</cp:coreProperties>
</file>