
<file path=[Content_Types].xml><?xml version="1.0" encoding="utf-8"?>
<Types xmlns="http://schemas.openxmlformats.org/package/2006/content-types">
  <Override PartName="/ppt/tags/tag8.xml" ContentType="application/vnd.openxmlformats-officedocument.presentationml.tags+xml"/>
  <Override PartName="/ppt/tags/tag104.xml" ContentType="application/vnd.openxmlformats-officedocument.presentationml.tags+xml"/>
  <Override PartName="/customXml/itemProps13.xml" ContentType="application/vnd.openxmlformats-officedocument.customXmlProperties+xml"/>
  <Override PartName="/ppt/slideLayouts/slideLayout2.xml" ContentType="application/vnd.openxmlformats-officedocument.presentationml.slideLayout+xml"/>
  <Override PartName="/ppt/tags/tag49.xml" ContentType="application/vnd.openxmlformats-officedocument.presentationml.tags+xml"/>
  <Override PartName="/ppt/tags/tag96.xml" ContentType="application/vnd.openxmlformats-officedocument.presentationml.tags+xml"/>
  <Default Extension="xml" ContentType="application/xml"/>
  <Override PartName="/customXml/itemProps20.xml" ContentType="application/vnd.openxmlformats-officedocument.customXmlProperties+xml"/>
  <Override PartName="/ppt/slides/slide14.xml" ContentType="application/vnd.openxmlformats-officedocument.presentationml.slide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ags/tag38.xml" ContentType="application/vnd.openxmlformats-officedocument.presentationml.tags+xml"/>
  <Override PartName="/ppt/tags/tag56.xml" ContentType="application/vnd.openxmlformats-officedocument.presentationml.tags+xml"/>
  <Override PartName="/ppt/tags/tag67.xml" ContentType="application/vnd.openxmlformats-officedocument.presentationml.tags+xml"/>
  <Override PartName="/ppt/tags/tag85.xml" ContentType="application/vnd.openxmlformats-officedocument.presentationml.tag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20.xml" ContentType="application/vnd.openxmlformats-officedocument.presentationml.slideLayout+xml"/>
  <Override PartName="/ppt/tags/tag16.xml" ContentType="application/vnd.openxmlformats-officedocument.presentationml.tags+xml"/>
  <Override PartName="/ppt/tags/tag27.xml" ContentType="application/vnd.openxmlformats-officedocument.presentationml.tags+xml"/>
  <Override PartName="/ppt/tags/tag45.xml" ContentType="application/vnd.openxmlformats-officedocument.presentationml.tags+xml"/>
  <Override PartName="/ppt/tags/tag63.xml" ContentType="application/vnd.openxmlformats-officedocument.presentationml.tags+xml"/>
  <Override PartName="/ppt/tags/tag74.xml" ContentType="application/vnd.openxmlformats-officedocument.presentationml.tags+xml"/>
  <Override PartName="/ppt/tags/tag92.xml" ContentType="application/vnd.openxmlformats-officedocument.presentationml.tags+xml"/>
  <Override PartName="/ppt/tags/tag34.xml" ContentType="application/vnd.openxmlformats-officedocument.presentationml.tags+xml"/>
  <Override PartName="/ppt/tags/tag52.xml" ContentType="application/vnd.openxmlformats-officedocument.presentationml.tags+xml"/>
  <Override PartName="/ppt/tags/tag81.xml" ContentType="application/vnd.openxmlformats-officedocument.presentationml.tags+xml"/>
  <Override PartName="/ppt/tags/tag109.xml" ContentType="application/vnd.openxmlformats-officedocument.presentationml.tags+xml"/>
  <Override PartName="/customXml/itemProps6.xml" ContentType="application/vnd.openxmlformats-officedocument.customXmlProperties+xml"/>
  <Override PartName="/ppt/tags/tag12.xml" ContentType="application/vnd.openxmlformats-officedocument.presentationml.tags+xml"/>
  <Override PartName="/ppt/tags/tag23.xml" ContentType="application/vnd.openxmlformats-officedocument.presentationml.tags+xml"/>
  <Override PartName="/ppt/tags/tag41.xml" ContentType="application/vnd.openxmlformats-officedocument.presentationml.tags+xml"/>
  <Override PartName="/ppt/tags/tag70.xml" ContentType="application/vnd.openxmlformats-officedocument.presentationml.tags+xml"/>
  <Override PartName="/ppt/tags/tag116.xml" ContentType="application/vnd.openxmlformats-officedocument.presentationml.tags+xml"/>
  <Override PartName="/ppt/tags/tag127.xml" ContentType="application/vnd.openxmlformats-officedocument.presentationml.tags+xml"/>
  <Override PartName="/customXml/itemProps18.xml" ContentType="application/vnd.openxmlformats-officedocument.customXmlProperties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tags/tag9.xml" ContentType="application/vnd.openxmlformats-officedocument.presentationml.tags+xml"/>
  <Override PartName="/ppt/tags/tag30.xml" ContentType="application/vnd.openxmlformats-officedocument.presentationml.tags+xml"/>
  <Override PartName="/ppt/tags/tag105.xml" ContentType="application/vnd.openxmlformats-officedocument.presentationml.tags+xml"/>
  <Override PartName="/customXml/itemProps2.xml" ContentType="application/vnd.openxmlformats-officedocument.customXml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Default Extension="png" ContentType="image/png"/>
  <Override PartName="/ppt/tags/tag112.xml" ContentType="application/vnd.openxmlformats-officedocument.presentationml.tags+xml"/>
  <Override PartName="/ppt/tags/tag123.xml" ContentType="application/vnd.openxmlformats-officedocument.presentationml.tags+xml"/>
  <Override PartName="/customXml/itemProps14.xml" ContentType="application/vnd.openxmlformats-officedocument.customXmlProperties+xml"/>
  <Override PartName="/ppt/presProps.xml" ContentType="application/vnd.openxmlformats-officedocument.presentationml.presProps+xml"/>
  <Override PartName="/ppt/slideLayouts/slideLayout18.xml" ContentType="application/vnd.openxmlformats-officedocument.presentationml.slideLayout+xml"/>
  <Override PartName="/ppt/tags/tag5.xml" ContentType="application/vnd.openxmlformats-officedocument.presentationml.tags+xml"/>
  <Override PartName="/ppt/tags/tag79.xml" ContentType="application/vnd.openxmlformats-officedocument.presentationml.tags+xml"/>
  <Override PartName="/ppt/tags/tag101.xml" ContentType="application/vnd.openxmlformats-officedocument.presentationml.tags+xml"/>
  <Override PartName="/ppt/tags/tag130.xml" ContentType="application/vnd.openxmlformats-officedocument.presentationml.tag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25.xml" ContentType="application/vnd.openxmlformats-officedocument.presentationml.slideLayout+xml"/>
  <Override PartName="/ppt/tags/tag39.xml" ContentType="application/vnd.openxmlformats-officedocument.presentationml.tags+xml"/>
  <Override PartName="/ppt/tags/tag68.xml" ContentType="application/vnd.openxmlformats-officedocument.presentationml.tags+xml"/>
  <Override PartName="/ppt/tags/tag86.xml" ContentType="application/vnd.openxmlformats-officedocument.presentationml.tags+xml"/>
  <Override PartName="/ppt/tags/tag97.xml" ContentType="application/vnd.openxmlformats-officedocument.presentationml.tags+xml"/>
  <Override PartName="/ppt/presentation.xml" ContentType="application/vnd.openxmlformats-officedocument.presentationml.presentation.main+xml"/>
  <Override PartName="/customXml/itemProps10.xml" ContentType="application/vnd.openxmlformats-officedocument.customXmlProperties+xml"/>
  <Override PartName="/ppt/slideLayouts/slideLayout14.xml" ContentType="application/vnd.openxmlformats-officedocument.presentationml.slideLayout+xml"/>
  <Override PartName="/ppt/tags/tag1.xml" ContentType="application/vnd.openxmlformats-officedocument.presentationml.tags+xml"/>
  <Override PartName="/ppt/tags/tag28.xml" ContentType="application/vnd.openxmlformats-officedocument.presentationml.tags+xml"/>
  <Override PartName="/ppt/tags/tag57.xml" ContentType="application/vnd.openxmlformats-officedocument.presentationml.tags+xml"/>
  <Override PartName="/ppt/tags/tag75.xml" ContentType="application/vnd.openxmlformats-officedocument.presentationml.tags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21.xml" ContentType="application/vnd.openxmlformats-officedocument.presentationml.slideLayout+xml"/>
  <Override PartName="/ppt/tags/tag17.xml" ContentType="application/vnd.openxmlformats-officedocument.presentationml.tags+xml"/>
  <Override PartName="/ppt/tags/tag35.xml" ContentType="application/vnd.openxmlformats-officedocument.presentationml.tags+xml"/>
  <Override PartName="/ppt/tags/tag46.xml" ContentType="application/vnd.openxmlformats-officedocument.presentationml.tags+xml"/>
  <Override PartName="/ppt/tags/tag64.xml" ContentType="application/vnd.openxmlformats-officedocument.presentationml.tags+xml"/>
  <Override PartName="/ppt/tags/tag82.xml" ContentType="application/vnd.openxmlformats-officedocument.presentationml.tags+xml"/>
  <Override PartName="/ppt/tags/tag93.xml" ContentType="application/vnd.openxmlformats-officedocument.presentationml.tags+xml"/>
  <Override PartName="/ppt/slideLayouts/slideLayout10.xml" ContentType="application/vnd.openxmlformats-officedocument.presentationml.slideLayout+xml"/>
  <Override PartName="/ppt/tags/tag24.xml" ContentType="application/vnd.openxmlformats-officedocument.presentationml.tags+xml"/>
  <Override PartName="/ppt/tags/tag53.xml" ContentType="application/vnd.openxmlformats-officedocument.presentationml.tags+xml"/>
  <Override PartName="/ppt/tags/tag71.xml" ContentType="application/vnd.openxmlformats-officedocument.presentationml.tags+xml"/>
  <Default Extension="gif" ContentType="image/gif"/>
  <Override PartName="/ppt/tags/tag128.xml" ContentType="application/vnd.openxmlformats-officedocument.presentationml.tags+xml"/>
  <Override PartName="/customXml/itemProps7.xml" ContentType="application/vnd.openxmlformats-officedocument.customXmlProperties+xml"/>
  <Override PartName="/ppt/tags/tag13.xml" ContentType="application/vnd.openxmlformats-officedocument.presentationml.tags+xml"/>
  <Override PartName="/ppt/tags/tag31.xml" ContentType="application/vnd.openxmlformats-officedocument.presentationml.tags+xml"/>
  <Override PartName="/ppt/tags/tag42.xml" ContentType="application/vnd.openxmlformats-officedocument.presentationml.tags+xml"/>
  <Override PartName="/ppt/tags/tag60.xml" ContentType="application/vnd.openxmlformats-officedocument.presentationml.tags+xml"/>
  <Override PartName="/ppt/tags/tag117.xml" ContentType="application/vnd.openxmlformats-officedocument.presentationml.tags+xml"/>
  <Override PartName="/customXml/itemProps19.xml" ContentType="application/vnd.openxmlformats-officedocument.customXmlProperties+xml"/>
  <Override PartName="/ppt/tags/tag20.xml" ContentType="application/vnd.openxmlformats-officedocument.presentationml.tags+xml"/>
  <Override PartName="/ppt/tags/tag106.xml" ContentType="application/vnd.openxmlformats-officedocument.presentationml.tags+xml"/>
  <Override PartName="/ppt/tags/tag124.xml" ContentType="application/vnd.openxmlformats-officedocument.presentationml.tags+xml"/>
  <Override PartName="/docProps/core.xml" ContentType="application/vnd.openxmlformats-package.core-properties+xml"/>
  <Override PartName="/customXml/itemProps3.xml" ContentType="application/vnd.openxmlformats-officedocument.customXmlProperties+xml"/>
  <Override PartName="/customXml/itemProps15.xml" ContentType="application/vnd.openxmlformats-officedocument.customXml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ags/tag6.xml" ContentType="application/vnd.openxmlformats-officedocument.presentationml.tags+xml"/>
  <Override PartName="/ppt/tags/tag113.xml" ContentType="application/vnd.openxmlformats-officedocument.presentationml.tags+xml"/>
  <Override PartName="/ppt/tags/tag131.xml" ContentType="application/vnd.openxmlformats-officedocument.presentationml.tags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tags/tag98.xml" ContentType="application/vnd.openxmlformats-officedocument.presentationml.tags+xml"/>
  <Override PartName="/ppt/tags/tag102.xml" ContentType="application/vnd.openxmlformats-officedocument.presentationml.tags+xml"/>
  <Override PartName="/ppt/tags/tag120.xml" ContentType="application/vnd.openxmlformats-officedocument.presentationml.tags+xml"/>
  <Override PartName="/customXml/itemProps11.xml" ContentType="application/vnd.openxmlformats-officedocument.customXmlProperties+xml"/>
  <Override PartName="/ppt/slides/slide2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ags/tag2.xml" ContentType="application/vnd.openxmlformats-officedocument.presentationml.tags+xml"/>
  <Override PartName="/ppt/tags/tag58.xml" ContentType="application/vnd.openxmlformats-officedocument.presentationml.tags+xml"/>
  <Override PartName="/ppt/tags/tag69.xml" ContentType="application/vnd.openxmlformats-officedocument.presentationml.tags+xml"/>
  <Override PartName="/ppt/tags/tag87.xml" ContentType="application/vnd.openxmlformats-officedocument.presentationml.tags+xml"/>
  <Default Extension="rels" ContentType="application/vnd.openxmlformats-package.relationships+xml"/>
  <Override PartName="/ppt/slideLayouts/slideLayout22.xml" ContentType="application/vnd.openxmlformats-officedocument.presentationml.slideLayout+xml"/>
  <Override PartName="/ppt/tags/tag29.xml" ContentType="application/vnd.openxmlformats-officedocument.presentationml.tags+xml"/>
  <Override PartName="/ppt/tags/tag47.xml" ContentType="application/vnd.openxmlformats-officedocument.presentationml.tags+xml"/>
  <Override PartName="/ppt/tags/tag76.xml" ContentType="application/vnd.openxmlformats-officedocument.presentationml.tags+xml"/>
  <Override PartName="/ppt/tags/tag94.xml" ContentType="application/vnd.openxmlformats-officedocument.presentationml.tags+xml"/>
  <Override PartName="/ppt/slides/slide12.xml" ContentType="application/vnd.openxmlformats-officedocument.presentationml.slide+xml"/>
  <Override PartName="/ppt/slideLayouts/slideLayout11.xml" ContentType="application/vnd.openxmlformats-officedocument.presentationml.slideLayout+xml"/>
  <Override PartName="/ppt/tags/tag18.xml" ContentType="application/vnd.openxmlformats-officedocument.presentationml.tags+xml"/>
  <Override PartName="/ppt/tags/tag36.xml" ContentType="application/vnd.openxmlformats-officedocument.presentationml.tags+xml"/>
  <Override PartName="/ppt/tags/tag54.xml" ContentType="application/vnd.openxmlformats-officedocument.presentationml.tags+xml"/>
  <Override PartName="/ppt/tags/tag65.xml" ContentType="application/vnd.openxmlformats-officedocument.presentationml.tags+xml"/>
  <Override PartName="/ppt/tags/tag83.xml" ContentType="application/vnd.openxmlformats-officedocument.presentationml.tags+xml"/>
  <Override PartName="/customXml/itemProps8.xml" ContentType="application/vnd.openxmlformats-officedocument.customXmlProperties+xml"/>
  <Override PartName="/ppt/tags/tag14.xml" ContentType="application/vnd.openxmlformats-officedocument.presentationml.tags+xml"/>
  <Override PartName="/ppt/tags/tag25.xml" ContentType="application/vnd.openxmlformats-officedocument.presentationml.tags+xml"/>
  <Override PartName="/ppt/tags/tag43.xml" ContentType="application/vnd.openxmlformats-officedocument.presentationml.tags+xml"/>
  <Override PartName="/ppt/tags/tag61.xml" ContentType="application/vnd.openxmlformats-officedocument.presentationml.tags+xml"/>
  <Override PartName="/ppt/tags/tag72.xml" ContentType="application/vnd.openxmlformats-officedocument.presentationml.tags+xml"/>
  <Override PartName="/ppt/tags/tag90.xml" ContentType="application/vnd.openxmlformats-officedocument.presentationml.tags+xml"/>
  <Override PartName="/ppt/tags/tag118.xml" ContentType="application/vnd.openxmlformats-officedocument.presentationml.tags+xml"/>
  <Override PartName="/ppt/tags/tag129.xml" ContentType="application/vnd.openxmlformats-officedocument.presentationml.tags+xml"/>
  <Override PartName="/ppt/tags/tag32.xml" ContentType="application/vnd.openxmlformats-officedocument.presentationml.tags+xml"/>
  <Override PartName="/ppt/tags/tag50.xml" ContentType="application/vnd.openxmlformats-officedocument.presentationml.tags+xml"/>
  <Override PartName="/ppt/tags/tag107.xml" ContentType="application/vnd.openxmlformats-officedocument.presentationml.tags+xml"/>
  <Override PartName="/customXml/itemProps4.xml" ContentType="application/vnd.openxmlformats-officedocument.customXmlProperties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tags/tag10.xml" ContentType="application/vnd.openxmlformats-officedocument.presentationml.tags+xml"/>
  <Override PartName="/ppt/tags/tag21.xml" ContentType="application/vnd.openxmlformats-officedocument.presentationml.tags+xml"/>
  <Override PartName="/ppt/tags/tag114.xml" ContentType="application/vnd.openxmlformats-officedocument.presentationml.tags+xml"/>
  <Override PartName="/ppt/tags/tag125.xml" ContentType="application/vnd.openxmlformats-officedocument.presentationml.tags+xml"/>
  <Override PartName="/customXml/itemProps16.xml" ContentType="application/vnd.openxmlformats-officedocument.customXmlProperties+xml"/>
  <Override PartName="/ppt/tags/tag7.xml" ContentType="application/vnd.openxmlformats-officedocument.presentationml.tags+xml"/>
  <Override PartName="/ppt/tags/tag103.xml" ContentType="application/vnd.openxmlformats-officedocument.presentationml.tags+xml"/>
  <Override PartName="/ppt/slides/slide3.xml" ContentType="application/vnd.openxmlformats-officedocument.presentationml.slide+xml"/>
  <Override PartName="/ppt/slideLayouts/slideLayout5.xml" ContentType="application/vnd.openxmlformats-officedocument.presentationml.slideLayout+xml"/>
  <Override PartName="/ppt/slideLayouts/slideLayout27.xml" ContentType="application/vnd.openxmlformats-officedocument.presentationml.slideLayout+xml"/>
  <Override PartName="/ppt/tags/tag99.xml" ContentType="application/vnd.openxmlformats-officedocument.presentationml.tags+xml"/>
  <Override PartName="/ppt/tags/tag110.xml" ContentType="application/vnd.openxmlformats-officedocument.presentationml.tags+xml"/>
  <Override PartName="/ppt/tags/tag121.xml" ContentType="application/vnd.openxmlformats-officedocument.presentationml.tags+xml"/>
  <Override PartName="/customXml/itemProps12.xml" ContentType="application/vnd.openxmlformats-officedocument.customXmlProperties+xml"/>
  <Override PartName="/ppt/slideLayouts/slideLayout16.xml" ContentType="application/vnd.openxmlformats-officedocument.presentationml.slideLayout+xml"/>
  <Override PartName="/ppt/tags/tag3.xml" ContentType="application/vnd.openxmlformats-officedocument.presentationml.tags+xml"/>
  <Override PartName="/ppt/tags/tag59.xml" ContentType="application/vnd.openxmlformats-officedocument.presentationml.tags+xml"/>
  <Override PartName="/ppt/tags/tag77.xml" ContentType="application/vnd.openxmlformats-officedocument.presentationml.tags+xml"/>
  <Override PartName="/ppt/tags/tag88.xml" ContentType="application/vnd.openxmlformats-officedocument.presentationml.tags+xml"/>
  <Default Extension="jpeg" ContentType="image/jpeg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3.xml" ContentType="application/vnd.openxmlformats-officedocument.presentationml.slideLayout+xml"/>
  <Override PartName="/ppt/tags/tag19.xml" ContentType="application/vnd.openxmlformats-officedocument.presentationml.tags+xml"/>
  <Override PartName="/ppt/tags/tag37.xml" ContentType="application/vnd.openxmlformats-officedocument.presentationml.tags+xml"/>
  <Override PartName="/ppt/tags/tag48.xml" ContentType="application/vnd.openxmlformats-officedocument.presentationml.tags+xml"/>
  <Override PartName="/ppt/tags/tag66.xml" ContentType="application/vnd.openxmlformats-officedocument.presentationml.tags+xml"/>
  <Override PartName="/ppt/tags/tag84.xml" ContentType="application/vnd.openxmlformats-officedocument.presentationml.tags+xml"/>
  <Override PartName="/ppt/tags/tag95.xml" ContentType="application/vnd.openxmlformats-officedocument.presentationml.tags+xml"/>
  <Override PartName="/ppt/slideLayouts/slideLayout12.xml" ContentType="application/vnd.openxmlformats-officedocument.presentationml.slideLayout+xml"/>
  <Override PartName="/ppt/slideLayouts/slideLayout30.xml" ContentType="application/vnd.openxmlformats-officedocument.presentationml.slideLayout+xml"/>
  <Override PartName="/ppt/tags/tag26.xml" ContentType="application/vnd.openxmlformats-officedocument.presentationml.tags+xml"/>
  <Override PartName="/ppt/tags/tag55.xml" ContentType="application/vnd.openxmlformats-officedocument.presentationml.tags+xml"/>
  <Override PartName="/ppt/tags/tag73.xml" ContentType="application/vnd.openxmlformats-officedocument.presentationml.tags+xml"/>
  <Override PartName="/customXml/itemProps9.xml" ContentType="application/vnd.openxmlformats-officedocument.customXmlProperties+xml"/>
  <Override PartName="/ppt/tags/tag15.xml" ContentType="application/vnd.openxmlformats-officedocument.presentationml.tags+xml"/>
  <Override PartName="/ppt/tags/tag33.xml" ContentType="application/vnd.openxmlformats-officedocument.presentationml.tags+xml"/>
  <Override PartName="/ppt/tags/tag44.xml" ContentType="application/vnd.openxmlformats-officedocument.presentationml.tags+xml"/>
  <Override PartName="/ppt/tags/tag62.xml" ContentType="application/vnd.openxmlformats-officedocument.presentationml.tags+xml"/>
  <Override PartName="/ppt/tags/tag80.xml" ContentType="application/vnd.openxmlformats-officedocument.presentationml.tags+xml"/>
  <Override PartName="/ppt/tags/tag91.xml" ContentType="application/vnd.openxmlformats-officedocument.presentationml.tags+xml"/>
  <Override PartName="/ppt/tags/tag119.xml" ContentType="application/vnd.openxmlformats-officedocument.presentationml.tags+xml"/>
  <Override PartName="/ppt/tags/tag22.xml" ContentType="application/vnd.openxmlformats-officedocument.presentationml.tags+xml"/>
  <Override PartName="/ppt/tags/tag40.xml" ContentType="application/vnd.openxmlformats-officedocument.presentationml.tags+xml"/>
  <Override PartName="/ppt/tags/tag51.xml" ContentType="application/vnd.openxmlformats-officedocument.presentationml.tags+xml"/>
  <Override PartName="/ppt/tags/tag108.xml" ContentType="application/vnd.openxmlformats-officedocument.presentationml.tags+xml"/>
  <Override PartName="/ppt/tags/tag126.xml" ContentType="application/vnd.openxmlformats-officedocument.presentationml.tags+xml"/>
  <Override PartName="/customXml/itemProps5.xml" ContentType="application/vnd.openxmlformats-officedocument.customXmlProperties+xml"/>
  <Override PartName="/customXml/itemProps17.xml" ContentType="application/vnd.openxmlformats-officedocument.customXmlProperties+xml"/>
  <Override PartName="/ppt/slides/slide8.xml" ContentType="application/vnd.openxmlformats-officedocument.presentationml.slide+xml"/>
  <Override PartName="/ppt/tags/tag11.xml" ContentType="application/vnd.openxmlformats-officedocument.presentationml.tags+xml"/>
  <Override PartName="/ppt/tags/tag115.xml" ContentType="application/vnd.openxmlformats-officedocument.presentationml.tags+xml"/>
  <Override PartName="/ppt/tags/tag122.xml" ContentType="application/vnd.openxmlformats-officedocument.presentationml.tags+xml"/>
  <Override PartName="/customXml/itemProps1.xml" ContentType="application/vnd.openxmlformats-officedocument.customXmlProperties+xml"/>
  <Override PartName="/ppt/slides/slide4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ags/tag4.xml" ContentType="application/vnd.openxmlformats-officedocument.presentationml.tags+xml"/>
  <Override PartName="/ppt/tags/tag89.xml" ContentType="application/vnd.openxmlformats-officedocument.presentationml.tags+xml"/>
  <Override PartName="/ppt/tags/tag111.xml" ContentType="application/vnd.openxmlformats-officedocument.presentationml.tags+xml"/>
  <Override PartName="/ppt/theme/theme1.xml" ContentType="application/vnd.openxmlformats-officedocument.theme+xml"/>
  <Override PartName="/ppt/tags/tag78.xml" ContentType="application/vnd.openxmlformats-officedocument.presentationml.tags+xml"/>
  <Override PartName="/ppt/tags/tag100.xml" ContentType="application/vnd.openxmlformats-officedocument.presentationml.tag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21"/>
  </p:sldMasterIdLst>
  <p:sldIdLst>
    <p:sldId id="256" r:id="rId22"/>
    <p:sldId id="257" r:id="rId23"/>
    <p:sldId id="272" r:id="rId24"/>
    <p:sldId id="273" r:id="rId25"/>
    <p:sldId id="274" r:id="rId26"/>
    <p:sldId id="275" r:id="rId27"/>
    <p:sldId id="276" r:id="rId28"/>
    <p:sldId id="263" r:id="rId29"/>
    <p:sldId id="264" r:id="rId30"/>
    <p:sldId id="265" r:id="rId31"/>
    <p:sldId id="266" r:id="rId32"/>
    <p:sldId id="267" r:id="rId33"/>
    <p:sldId id="268" r:id="rId34"/>
    <p:sldId id="269" r:id="rId35"/>
    <p:sldId id="271" r:id="rId3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66FF6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396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ustomXml" Target="../customXml/item8.xml"/><Relationship Id="rId13" Type="http://schemas.openxmlformats.org/officeDocument/2006/relationships/customXml" Target="../customXml/item13.xml"/><Relationship Id="rId18" Type="http://schemas.openxmlformats.org/officeDocument/2006/relationships/customXml" Target="../customXml/item18.xml"/><Relationship Id="rId26" Type="http://schemas.openxmlformats.org/officeDocument/2006/relationships/slide" Target="slides/slide5.xml"/><Relationship Id="rId39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openxmlformats.org/officeDocument/2006/relationships/slideMaster" Target="slideMasters/slideMaster1.xml"/><Relationship Id="rId34" Type="http://schemas.openxmlformats.org/officeDocument/2006/relationships/slide" Target="slides/slide13.xml"/><Relationship Id="rId7" Type="http://schemas.openxmlformats.org/officeDocument/2006/relationships/customXml" Target="../customXml/item7.xml"/><Relationship Id="rId12" Type="http://schemas.openxmlformats.org/officeDocument/2006/relationships/customXml" Target="../customXml/item12.xml"/><Relationship Id="rId17" Type="http://schemas.openxmlformats.org/officeDocument/2006/relationships/customXml" Target="../customXml/item17.xml"/><Relationship Id="rId25" Type="http://schemas.openxmlformats.org/officeDocument/2006/relationships/slide" Target="slides/slide4.xml"/><Relationship Id="rId33" Type="http://schemas.openxmlformats.org/officeDocument/2006/relationships/slide" Target="slides/slide12.xml"/><Relationship Id="rId38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customXml" Target="../customXml/item16.xml"/><Relationship Id="rId20" Type="http://schemas.openxmlformats.org/officeDocument/2006/relationships/customXml" Target="../customXml/item20.xml"/><Relationship Id="rId29" Type="http://schemas.openxmlformats.org/officeDocument/2006/relationships/slide" Target="slides/slide8.xml"/><Relationship Id="rId1" Type="http://schemas.openxmlformats.org/officeDocument/2006/relationships/customXml" Target="../customXml/item1.xml"/><Relationship Id="rId6" Type="http://schemas.openxmlformats.org/officeDocument/2006/relationships/customXml" Target="../customXml/item6.xml"/><Relationship Id="rId11" Type="http://schemas.openxmlformats.org/officeDocument/2006/relationships/customXml" Target="../customXml/item11.xml"/><Relationship Id="rId24" Type="http://schemas.openxmlformats.org/officeDocument/2006/relationships/slide" Target="slides/slide3.xml"/><Relationship Id="rId32" Type="http://schemas.openxmlformats.org/officeDocument/2006/relationships/slide" Target="slides/slide1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customXml" Target="../customXml/item5.xml"/><Relationship Id="rId15" Type="http://schemas.openxmlformats.org/officeDocument/2006/relationships/customXml" Target="../customXml/item15.xml"/><Relationship Id="rId23" Type="http://schemas.openxmlformats.org/officeDocument/2006/relationships/slide" Target="slides/slide2.xml"/><Relationship Id="rId28" Type="http://schemas.openxmlformats.org/officeDocument/2006/relationships/slide" Target="slides/slide7.xml"/><Relationship Id="rId36" Type="http://schemas.openxmlformats.org/officeDocument/2006/relationships/slide" Target="slides/slide15.xml"/><Relationship Id="rId10" Type="http://schemas.openxmlformats.org/officeDocument/2006/relationships/customXml" Target="../customXml/item10.xml"/><Relationship Id="rId19" Type="http://schemas.openxmlformats.org/officeDocument/2006/relationships/customXml" Target="../customXml/item19.xml"/><Relationship Id="rId31" Type="http://schemas.openxmlformats.org/officeDocument/2006/relationships/slide" Target="slides/slide10.xml"/><Relationship Id="rId4" Type="http://schemas.openxmlformats.org/officeDocument/2006/relationships/customXml" Target="../customXml/item4.xml"/><Relationship Id="rId9" Type="http://schemas.openxmlformats.org/officeDocument/2006/relationships/customXml" Target="../customXml/item9.xml"/><Relationship Id="rId14" Type="http://schemas.openxmlformats.org/officeDocument/2006/relationships/customXml" Target="../customXml/item14.xml"/><Relationship Id="rId22" Type="http://schemas.openxmlformats.org/officeDocument/2006/relationships/slide" Target="slides/slide1.xml"/><Relationship Id="rId27" Type="http://schemas.openxmlformats.org/officeDocument/2006/relationships/slide" Target="slides/slide6.xml"/><Relationship Id="rId30" Type="http://schemas.openxmlformats.org/officeDocument/2006/relationships/slide" Target="slides/slide9.xml"/><Relationship Id="rId35" Type="http://schemas.openxmlformats.org/officeDocument/2006/relationships/slide" Target="slides/slide1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tags" Target="../tags/tag2.xml"/><Relationship Id="rId7" Type="http://schemas.openxmlformats.org/officeDocument/2006/relationships/image" Target="../media/image1.png"/><Relationship Id="rId2" Type="http://schemas.openxmlformats.org/officeDocument/2006/relationships/tags" Target="../tags/tag1.xml"/><Relationship Id="rId1" Type="http://schemas.openxmlformats.org/officeDocument/2006/relationships/customXml" Target="../../customXml/item3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4.xml"/><Relationship Id="rId4" Type="http://schemas.openxmlformats.org/officeDocument/2006/relationships/tags" Target="../tags/tag3.xml"/></Relationships>
</file>

<file path=ppt/slideLayouts/_rels/slideLayout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tags" Target="../tags/tag6.xml"/><Relationship Id="rId7" Type="http://schemas.openxmlformats.org/officeDocument/2006/relationships/image" Target="../media/image1.png"/><Relationship Id="rId2" Type="http://schemas.openxmlformats.org/officeDocument/2006/relationships/tags" Target="../tags/tag5.xml"/><Relationship Id="rId1" Type="http://schemas.openxmlformats.org/officeDocument/2006/relationships/customXml" Target="../../customXml/item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8.xml"/><Relationship Id="rId4" Type="http://schemas.openxmlformats.org/officeDocument/2006/relationships/tags" Target="../tags/tag7.xml"/></Relationships>
</file>

<file path=ppt/slideLayouts/_rels/slideLayout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tags" Target="../tags/tag10.xml"/><Relationship Id="rId7" Type="http://schemas.openxmlformats.org/officeDocument/2006/relationships/image" Target="../media/image1.png"/><Relationship Id="rId2" Type="http://schemas.openxmlformats.org/officeDocument/2006/relationships/tags" Target="../tags/tag9.xml"/><Relationship Id="rId1" Type="http://schemas.openxmlformats.org/officeDocument/2006/relationships/customXml" Target="../../customXml/item1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2.xml"/><Relationship Id="rId4" Type="http://schemas.openxmlformats.org/officeDocument/2006/relationships/tags" Target="../tags/tag11.xml"/></Relationships>
</file>

<file path=ppt/slideLayouts/_rels/slideLayout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tags" Target="../tags/tag14.xml"/><Relationship Id="rId7" Type="http://schemas.openxmlformats.org/officeDocument/2006/relationships/image" Target="../media/image1.png"/><Relationship Id="rId2" Type="http://schemas.openxmlformats.org/officeDocument/2006/relationships/tags" Target="../tags/tag13.xml"/><Relationship Id="rId1" Type="http://schemas.openxmlformats.org/officeDocument/2006/relationships/customXml" Target="../../customXml/item1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16.xml.rels><?xml version="1.0" encoding="UTF-8" standalone="yes"?>
<Relationships xmlns="http://schemas.openxmlformats.org/package/2006/relationships"><Relationship Id="rId8" Type="http://schemas.openxmlformats.org/officeDocument/2006/relationships/tags" Target="../tags/tag23.xml"/><Relationship Id="rId13" Type="http://schemas.openxmlformats.org/officeDocument/2006/relationships/image" Target="../media/image3.png"/><Relationship Id="rId3" Type="http://schemas.openxmlformats.org/officeDocument/2006/relationships/tags" Target="../tags/tag18.xml"/><Relationship Id="rId7" Type="http://schemas.openxmlformats.org/officeDocument/2006/relationships/tags" Target="../tags/tag22.xml"/><Relationship Id="rId12" Type="http://schemas.openxmlformats.org/officeDocument/2006/relationships/image" Target="../media/image2.png"/><Relationship Id="rId2" Type="http://schemas.openxmlformats.org/officeDocument/2006/relationships/tags" Target="../tags/tag17.xml"/><Relationship Id="rId1" Type="http://schemas.openxmlformats.org/officeDocument/2006/relationships/customXml" Target="../../customXml/item11.xml"/><Relationship Id="rId6" Type="http://schemas.openxmlformats.org/officeDocument/2006/relationships/tags" Target="../tags/tag21.xml"/><Relationship Id="rId11" Type="http://schemas.openxmlformats.org/officeDocument/2006/relationships/image" Target="../media/image1.png"/><Relationship Id="rId5" Type="http://schemas.openxmlformats.org/officeDocument/2006/relationships/tags" Target="../tags/tag20.xml"/><Relationship Id="rId10" Type="http://schemas.openxmlformats.org/officeDocument/2006/relationships/slideMaster" Target="../slideMasters/slideMaster1.xml"/><Relationship Id="rId4" Type="http://schemas.openxmlformats.org/officeDocument/2006/relationships/tags" Target="../tags/tag19.xml"/><Relationship Id="rId9" Type="http://schemas.openxmlformats.org/officeDocument/2006/relationships/tags" Target="../tags/tag24.xml"/><Relationship Id="rId14" Type="http://schemas.openxmlformats.org/officeDocument/2006/relationships/image" Target="../media/image4.png"/></Relationships>
</file>

<file path=ppt/slideLayouts/_rels/slideLayout17.xml.rels><?xml version="1.0" encoding="UTF-8" standalone="yes"?>
<Relationships xmlns="http://schemas.openxmlformats.org/package/2006/relationships"><Relationship Id="rId8" Type="http://schemas.openxmlformats.org/officeDocument/2006/relationships/tags" Target="../tags/tag31.xml"/><Relationship Id="rId13" Type="http://schemas.openxmlformats.org/officeDocument/2006/relationships/image" Target="../media/image3.png"/><Relationship Id="rId3" Type="http://schemas.openxmlformats.org/officeDocument/2006/relationships/tags" Target="../tags/tag26.xml"/><Relationship Id="rId7" Type="http://schemas.openxmlformats.org/officeDocument/2006/relationships/tags" Target="../tags/tag30.xml"/><Relationship Id="rId12" Type="http://schemas.openxmlformats.org/officeDocument/2006/relationships/image" Target="../media/image2.png"/><Relationship Id="rId2" Type="http://schemas.openxmlformats.org/officeDocument/2006/relationships/tags" Target="../tags/tag25.xml"/><Relationship Id="rId1" Type="http://schemas.openxmlformats.org/officeDocument/2006/relationships/customXml" Target="../../customXml/item15.xml"/><Relationship Id="rId6" Type="http://schemas.openxmlformats.org/officeDocument/2006/relationships/tags" Target="../tags/tag29.xml"/><Relationship Id="rId11" Type="http://schemas.openxmlformats.org/officeDocument/2006/relationships/image" Target="../media/image1.png"/><Relationship Id="rId5" Type="http://schemas.openxmlformats.org/officeDocument/2006/relationships/tags" Target="../tags/tag28.xml"/><Relationship Id="rId10" Type="http://schemas.openxmlformats.org/officeDocument/2006/relationships/slideMaster" Target="../slideMasters/slideMaster1.xml"/><Relationship Id="rId4" Type="http://schemas.openxmlformats.org/officeDocument/2006/relationships/tags" Target="../tags/tag27.xml"/><Relationship Id="rId9" Type="http://schemas.openxmlformats.org/officeDocument/2006/relationships/tags" Target="../tags/tag32.xml"/><Relationship Id="rId14" Type="http://schemas.openxmlformats.org/officeDocument/2006/relationships/image" Target="../media/image4.png"/></Relationships>
</file>

<file path=ppt/slideLayouts/_rels/slideLayout18.xml.rels><?xml version="1.0" encoding="UTF-8" standalone="yes"?>
<Relationships xmlns="http://schemas.openxmlformats.org/package/2006/relationships"><Relationship Id="rId8" Type="http://schemas.openxmlformats.org/officeDocument/2006/relationships/tags" Target="../tags/tag39.xml"/><Relationship Id="rId13" Type="http://schemas.openxmlformats.org/officeDocument/2006/relationships/image" Target="../media/image3.png"/><Relationship Id="rId3" Type="http://schemas.openxmlformats.org/officeDocument/2006/relationships/tags" Target="../tags/tag34.xml"/><Relationship Id="rId7" Type="http://schemas.openxmlformats.org/officeDocument/2006/relationships/tags" Target="../tags/tag38.xml"/><Relationship Id="rId12" Type="http://schemas.openxmlformats.org/officeDocument/2006/relationships/image" Target="../media/image2.png"/><Relationship Id="rId2" Type="http://schemas.openxmlformats.org/officeDocument/2006/relationships/tags" Target="../tags/tag33.xml"/><Relationship Id="rId1" Type="http://schemas.openxmlformats.org/officeDocument/2006/relationships/customXml" Target="../../customXml/item17.xml"/><Relationship Id="rId6" Type="http://schemas.openxmlformats.org/officeDocument/2006/relationships/tags" Target="../tags/tag37.xml"/><Relationship Id="rId11" Type="http://schemas.openxmlformats.org/officeDocument/2006/relationships/image" Target="../media/image1.png"/><Relationship Id="rId5" Type="http://schemas.openxmlformats.org/officeDocument/2006/relationships/tags" Target="../tags/tag36.xml"/><Relationship Id="rId10" Type="http://schemas.openxmlformats.org/officeDocument/2006/relationships/slideMaster" Target="../slideMasters/slideMaster1.xml"/><Relationship Id="rId4" Type="http://schemas.openxmlformats.org/officeDocument/2006/relationships/tags" Target="../tags/tag35.xml"/><Relationship Id="rId9" Type="http://schemas.openxmlformats.org/officeDocument/2006/relationships/tags" Target="../tags/tag40.xml"/><Relationship Id="rId14" Type="http://schemas.openxmlformats.org/officeDocument/2006/relationships/image" Target="../media/image4.png"/></Relationships>
</file>

<file path=ppt/slideLayouts/_rels/slideLayout19.xml.rels><?xml version="1.0" encoding="UTF-8" standalone="yes"?>
<Relationships xmlns="http://schemas.openxmlformats.org/package/2006/relationships"><Relationship Id="rId8" Type="http://schemas.openxmlformats.org/officeDocument/2006/relationships/tags" Target="../tags/tag47.xml"/><Relationship Id="rId13" Type="http://schemas.openxmlformats.org/officeDocument/2006/relationships/image" Target="../media/image3.png"/><Relationship Id="rId3" Type="http://schemas.openxmlformats.org/officeDocument/2006/relationships/tags" Target="../tags/tag42.xml"/><Relationship Id="rId7" Type="http://schemas.openxmlformats.org/officeDocument/2006/relationships/tags" Target="../tags/tag46.xml"/><Relationship Id="rId12" Type="http://schemas.openxmlformats.org/officeDocument/2006/relationships/image" Target="../media/image2.png"/><Relationship Id="rId2" Type="http://schemas.openxmlformats.org/officeDocument/2006/relationships/tags" Target="../tags/tag41.xml"/><Relationship Id="rId1" Type="http://schemas.openxmlformats.org/officeDocument/2006/relationships/customXml" Target="../../customXml/item12.xml"/><Relationship Id="rId6" Type="http://schemas.openxmlformats.org/officeDocument/2006/relationships/tags" Target="../tags/tag45.xml"/><Relationship Id="rId11" Type="http://schemas.openxmlformats.org/officeDocument/2006/relationships/image" Target="../media/image1.png"/><Relationship Id="rId5" Type="http://schemas.openxmlformats.org/officeDocument/2006/relationships/tags" Target="../tags/tag44.xml"/><Relationship Id="rId10" Type="http://schemas.openxmlformats.org/officeDocument/2006/relationships/slideMaster" Target="../slideMasters/slideMaster1.xml"/><Relationship Id="rId4" Type="http://schemas.openxmlformats.org/officeDocument/2006/relationships/tags" Target="../tags/tag43.xml"/><Relationship Id="rId9" Type="http://schemas.openxmlformats.org/officeDocument/2006/relationships/tags" Target="../tags/tag48.xml"/><Relationship Id="rId14" Type="http://schemas.openxmlformats.org/officeDocument/2006/relationships/image" Target="../media/image4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8" Type="http://schemas.openxmlformats.org/officeDocument/2006/relationships/tags" Target="../tags/tag55.xml"/><Relationship Id="rId13" Type="http://schemas.openxmlformats.org/officeDocument/2006/relationships/image" Target="../media/image3.png"/><Relationship Id="rId3" Type="http://schemas.openxmlformats.org/officeDocument/2006/relationships/tags" Target="../tags/tag50.xml"/><Relationship Id="rId7" Type="http://schemas.openxmlformats.org/officeDocument/2006/relationships/tags" Target="../tags/tag54.xml"/><Relationship Id="rId12" Type="http://schemas.openxmlformats.org/officeDocument/2006/relationships/image" Target="../media/image2.png"/><Relationship Id="rId2" Type="http://schemas.openxmlformats.org/officeDocument/2006/relationships/tags" Target="../tags/tag49.xml"/><Relationship Id="rId1" Type="http://schemas.openxmlformats.org/officeDocument/2006/relationships/customXml" Target="../../customXml/item7.xml"/><Relationship Id="rId6" Type="http://schemas.openxmlformats.org/officeDocument/2006/relationships/tags" Target="../tags/tag53.xml"/><Relationship Id="rId11" Type="http://schemas.openxmlformats.org/officeDocument/2006/relationships/image" Target="../media/image1.png"/><Relationship Id="rId5" Type="http://schemas.openxmlformats.org/officeDocument/2006/relationships/tags" Target="../tags/tag52.xml"/><Relationship Id="rId10" Type="http://schemas.openxmlformats.org/officeDocument/2006/relationships/slideMaster" Target="../slideMasters/slideMaster1.xml"/><Relationship Id="rId4" Type="http://schemas.openxmlformats.org/officeDocument/2006/relationships/tags" Target="../tags/tag51.xml"/><Relationship Id="rId9" Type="http://schemas.openxmlformats.org/officeDocument/2006/relationships/tags" Target="../tags/tag56.xml"/><Relationship Id="rId14" Type="http://schemas.openxmlformats.org/officeDocument/2006/relationships/image" Target="../media/image4.png"/></Relationships>
</file>

<file path=ppt/slideLayouts/_rels/slideLayout21.xml.rels><?xml version="1.0" encoding="UTF-8" standalone="yes"?>
<Relationships xmlns="http://schemas.openxmlformats.org/package/2006/relationships"><Relationship Id="rId8" Type="http://schemas.openxmlformats.org/officeDocument/2006/relationships/tags" Target="../tags/tag63.xml"/><Relationship Id="rId13" Type="http://schemas.openxmlformats.org/officeDocument/2006/relationships/image" Target="../media/image3.png"/><Relationship Id="rId3" Type="http://schemas.openxmlformats.org/officeDocument/2006/relationships/tags" Target="../tags/tag58.xml"/><Relationship Id="rId7" Type="http://schemas.openxmlformats.org/officeDocument/2006/relationships/tags" Target="../tags/tag62.xml"/><Relationship Id="rId12" Type="http://schemas.openxmlformats.org/officeDocument/2006/relationships/image" Target="../media/image2.png"/><Relationship Id="rId2" Type="http://schemas.openxmlformats.org/officeDocument/2006/relationships/tags" Target="../tags/tag57.xml"/><Relationship Id="rId1" Type="http://schemas.openxmlformats.org/officeDocument/2006/relationships/customXml" Target="../../customXml/item16.xml"/><Relationship Id="rId6" Type="http://schemas.openxmlformats.org/officeDocument/2006/relationships/tags" Target="../tags/tag61.xml"/><Relationship Id="rId11" Type="http://schemas.openxmlformats.org/officeDocument/2006/relationships/image" Target="../media/image1.png"/><Relationship Id="rId5" Type="http://schemas.openxmlformats.org/officeDocument/2006/relationships/tags" Target="../tags/tag60.xml"/><Relationship Id="rId10" Type="http://schemas.openxmlformats.org/officeDocument/2006/relationships/slideMaster" Target="../slideMasters/slideMaster1.xml"/><Relationship Id="rId4" Type="http://schemas.openxmlformats.org/officeDocument/2006/relationships/tags" Target="../tags/tag59.xml"/><Relationship Id="rId9" Type="http://schemas.openxmlformats.org/officeDocument/2006/relationships/tags" Target="../tags/tag64.xml"/><Relationship Id="rId14" Type="http://schemas.openxmlformats.org/officeDocument/2006/relationships/image" Target="../media/image4.png"/></Relationships>
</file>

<file path=ppt/slideLayouts/_rels/slideLayout22.xml.rels><?xml version="1.0" encoding="UTF-8" standalone="yes"?>
<Relationships xmlns="http://schemas.openxmlformats.org/package/2006/relationships"><Relationship Id="rId8" Type="http://schemas.openxmlformats.org/officeDocument/2006/relationships/tags" Target="../tags/tag71.xml"/><Relationship Id="rId13" Type="http://schemas.openxmlformats.org/officeDocument/2006/relationships/image" Target="../media/image3.png"/><Relationship Id="rId3" Type="http://schemas.openxmlformats.org/officeDocument/2006/relationships/tags" Target="../tags/tag66.xml"/><Relationship Id="rId7" Type="http://schemas.openxmlformats.org/officeDocument/2006/relationships/tags" Target="../tags/tag70.xml"/><Relationship Id="rId12" Type="http://schemas.openxmlformats.org/officeDocument/2006/relationships/image" Target="../media/image2.png"/><Relationship Id="rId2" Type="http://schemas.openxmlformats.org/officeDocument/2006/relationships/tags" Target="../tags/tag65.xml"/><Relationship Id="rId1" Type="http://schemas.openxmlformats.org/officeDocument/2006/relationships/customXml" Target="../../customXml/item14.xml"/><Relationship Id="rId6" Type="http://schemas.openxmlformats.org/officeDocument/2006/relationships/tags" Target="../tags/tag69.xml"/><Relationship Id="rId11" Type="http://schemas.openxmlformats.org/officeDocument/2006/relationships/image" Target="../media/image1.png"/><Relationship Id="rId5" Type="http://schemas.openxmlformats.org/officeDocument/2006/relationships/tags" Target="../tags/tag68.xml"/><Relationship Id="rId10" Type="http://schemas.openxmlformats.org/officeDocument/2006/relationships/slideMaster" Target="../slideMasters/slideMaster1.xml"/><Relationship Id="rId4" Type="http://schemas.openxmlformats.org/officeDocument/2006/relationships/tags" Target="../tags/tag67.xml"/><Relationship Id="rId9" Type="http://schemas.openxmlformats.org/officeDocument/2006/relationships/tags" Target="../tags/tag72.xml"/><Relationship Id="rId14" Type="http://schemas.openxmlformats.org/officeDocument/2006/relationships/image" Target="../media/image4.png"/></Relationships>
</file>

<file path=ppt/slideLayouts/_rels/slideLayout23.xml.rels><?xml version="1.0" encoding="UTF-8" standalone="yes"?>
<Relationships xmlns="http://schemas.openxmlformats.org/package/2006/relationships"><Relationship Id="rId8" Type="http://schemas.openxmlformats.org/officeDocument/2006/relationships/tags" Target="../tags/tag79.xml"/><Relationship Id="rId13" Type="http://schemas.openxmlformats.org/officeDocument/2006/relationships/image" Target="../media/image3.png"/><Relationship Id="rId3" Type="http://schemas.openxmlformats.org/officeDocument/2006/relationships/tags" Target="../tags/tag74.xml"/><Relationship Id="rId7" Type="http://schemas.openxmlformats.org/officeDocument/2006/relationships/tags" Target="../tags/tag78.xml"/><Relationship Id="rId12" Type="http://schemas.openxmlformats.org/officeDocument/2006/relationships/image" Target="../media/image2.png"/><Relationship Id="rId2" Type="http://schemas.openxmlformats.org/officeDocument/2006/relationships/tags" Target="../tags/tag73.xml"/><Relationship Id="rId1" Type="http://schemas.openxmlformats.org/officeDocument/2006/relationships/customXml" Target="../../customXml/item13.xml"/><Relationship Id="rId6" Type="http://schemas.openxmlformats.org/officeDocument/2006/relationships/tags" Target="../tags/tag77.xml"/><Relationship Id="rId11" Type="http://schemas.openxmlformats.org/officeDocument/2006/relationships/image" Target="../media/image1.png"/><Relationship Id="rId5" Type="http://schemas.openxmlformats.org/officeDocument/2006/relationships/tags" Target="../tags/tag76.xml"/><Relationship Id="rId10" Type="http://schemas.openxmlformats.org/officeDocument/2006/relationships/slideMaster" Target="../slideMasters/slideMaster1.xml"/><Relationship Id="rId4" Type="http://schemas.openxmlformats.org/officeDocument/2006/relationships/tags" Target="../tags/tag75.xml"/><Relationship Id="rId9" Type="http://schemas.openxmlformats.org/officeDocument/2006/relationships/tags" Target="../tags/tag80.xml"/><Relationship Id="rId14" Type="http://schemas.openxmlformats.org/officeDocument/2006/relationships/image" Target="../media/image4.png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81.xml"/><Relationship Id="rId1" Type="http://schemas.openxmlformats.org/officeDocument/2006/relationships/customXml" Target="../../customXml/item8.xml"/><Relationship Id="rId4" Type="http://schemas.openxmlformats.org/officeDocument/2006/relationships/image" Target="../media/image5.png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82.xml"/><Relationship Id="rId1" Type="http://schemas.openxmlformats.org/officeDocument/2006/relationships/customXml" Target="../../customXml/item20.xml"/><Relationship Id="rId4" Type="http://schemas.openxmlformats.org/officeDocument/2006/relationships/image" Target="../media/image5.png"/></Relationships>
</file>

<file path=ppt/slideLayouts/_rels/slideLayout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tags" Target="../tags/tag84.xml"/><Relationship Id="rId7" Type="http://schemas.openxmlformats.org/officeDocument/2006/relationships/image" Target="../media/image1.png"/><Relationship Id="rId2" Type="http://schemas.openxmlformats.org/officeDocument/2006/relationships/tags" Target="../tags/tag83.xml"/><Relationship Id="rId1" Type="http://schemas.openxmlformats.org/officeDocument/2006/relationships/customXml" Target="../../customXml/item6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86.xml"/><Relationship Id="rId4" Type="http://schemas.openxmlformats.org/officeDocument/2006/relationships/tags" Target="../tags/tag85.xml"/></Relationships>
</file>

<file path=ppt/slideLayouts/_rels/slideLayout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tags" Target="../tags/tag88.xml"/><Relationship Id="rId7" Type="http://schemas.openxmlformats.org/officeDocument/2006/relationships/image" Target="../media/image1.png"/><Relationship Id="rId2" Type="http://schemas.openxmlformats.org/officeDocument/2006/relationships/tags" Target="../tags/tag87.xml"/><Relationship Id="rId1" Type="http://schemas.openxmlformats.org/officeDocument/2006/relationships/customXml" Target="../../customXml/item1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90.xml"/><Relationship Id="rId4" Type="http://schemas.openxmlformats.org/officeDocument/2006/relationships/tags" Target="../tags/tag89.xml"/></Relationships>
</file>

<file path=ppt/slideLayouts/_rels/slideLayout28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1.xml"/><Relationship Id="rId3" Type="http://schemas.openxmlformats.org/officeDocument/2006/relationships/tags" Target="../tags/tag92.xml"/><Relationship Id="rId7" Type="http://schemas.openxmlformats.org/officeDocument/2006/relationships/tags" Target="../tags/tag96.xml"/><Relationship Id="rId2" Type="http://schemas.openxmlformats.org/officeDocument/2006/relationships/tags" Target="../tags/tag91.xml"/><Relationship Id="rId1" Type="http://schemas.openxmlformats.org/officeDocument/2006/relationships/customXml" Target="../../customXml/item5.xml"/><Relationship Id="rId6" Type="http://schemas.openxmlformats.org/officeDocument/2006/relationships/tags" Target="../tags/tag95.xml"/><Relationship Id="rId11" Type="http://schemas.openxmlformats.org/officeDocument/2006/relationships/image" Target="../media/image3.png"/><Relationship Id="rId5" Type="http://schemas.openxmlformats.org/officeDocument/2006/relationships/tags" Target="../tags/tag94.xml"/><Relationship Id="rId10" Type="http://schemas.openxmlformats.org/officeDocument/2006/relationships/image" Target="../media/image2.png"/><Relationship Id="rId4" Type="http://schemas.openxmlformats.org/officeDocument/2006/relationships/tags" Target="../tags/tag93.xml"/><Relationship Id="rId9" Type="http://schemas.openxmlformats.org/officeDocument/2006/relationships/image" Target="../media/image1.png"/></Relationships>
</file>

<file path=ppt/slideLayouts/_rels/slideLayout29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1.xml"/><Relationship Id="rId3" Type="http://schemas.openxmlformats.org/officeDocument/2006/relationships/tags" Target="../tags/tag98.xml"/><Relationship Id="rId7" Type="http://schemas.openxmlformats.org/officeDocument/2006/relationships/tags" Target="../tags/tag102.xml"/><Relationship Id="rId2" Type="http://schemas.openxmlformats.org/officeDocument/2006/relationships/tags" Target="../tags/tag97.xml"/><Relationship Id="rId1" Type="http://schemas.openxmlformats.org/officeDocument/2006/relationships/customXml" Target="../../customXml/item4.xml"/><Relationship Id="rId6" Type="http://schemas.openxmlformats.org/officeDocument/2006/relationships/tags" Target="../tags/tag101.xml"/><Relationship Id="rId11" Type="http://schemas.openxmlformats.org/officeDocument/2006/relationships/image" Target="../media/image3.png"/><Relationship Id="rId5" Type="http://schemas.openxmlformats.org/officeDocument/2006/relationships/tags" Target="../tags/tag100.xml"/><Relationship Id="rId10" Type="http://schemas.openxmlformats.org/officeDocument/2006/relationships/image" Target="../media/image2.png"/><Relationship Id="rId4" Type="http://schemas.openxmlformats.org/officeDocument/2006/relationships/tags" Target="../tags/tag99.xml"/><Relationship Id="rId9" Type="http://schemas.openxmlformats.org/officeDocument/2006/relationships/image" Target="../media/image1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1.xml"/><Relationship Id="rId3" Type="http://schemas.openxmlformats.org/officeDocument/2006/relationships/tags" Target="../tags/tag104.xml"/><Relationship Id="rId7" Type="http://schemas.openxmlformats.org/officeDocument/2006/relationships/tags" Target="../tags/tag108.xml"/><Relationship Id="rId2" Type="http://schemas.openxmlformats.org/officeDocument/2006/relationships/tags" Target="../tags/tag103.xml"/><Relationship Id="rId1" Type="http://schemas.openxmlformats.org/officeDocument/2006/relationships/customXml" Target="../../customXml/item10.xml"/><Relationship Id="rId6" Type="http://schemas.openxmlformats.org/officeDocument/2006/relationships/tags" Target="../tags/tag107.xml"/><Relationship Id="rId11" Type="http://schemas.openxmlformats.org/officeDocument/2006/relationships/image" Target="../media/image3.png"/><Relationship Id="rId5" Type="http://schemas.openxmlformats.org/officeDocument/2006/relationships/tags" Target="../tags/tag106.xml"/><Relationship Id="rId10" Type="http://schemas.openxmlformats.org/officeDocument/2006/relationships/image" Target="../media/image2.png"/><Relationship Id="rId4" Type="http://schemas.openxmlformats.org/officeDocument/2006/relationships/tags" Target="../tags/tag105.xml"/><Relationship Id="rId9" Type="http://schemas.openxmlformats.org/officeDocument/2006/relationships/image" Target="../media/image1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A51F88-5BD8-4AD4-B384-2B9DD317052C}" type="datetimeFigureOut">
              <a:rPr lang="ru-RU" smtClean="0"/>
              <a:pPr/>
              <a:t>23.12.2012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A7510E-1652-44AE-AAF1-C8B5C9464C1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A51F88-5BD8-4AD4-B384-2B9DD317052C}" type="datetimeFigureOut">
              <a:rPr lang="ru-RU" smtClean="0"/>
              <a:pPr/>
              <a:t>23.12.2012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A7510E-1652-44AE-AAF1-C8B5C9464C1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A51F88-5BD8-4AD4-B384-2B9DD317052C}" type="datetimeFigureOut">
              <a:rPr lang="ru-RU" smtClean="0"/>
              <a:pPr/>
              <a:t>23.12.2012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A7510E-1652-44AE-AAF1-C8B5C9464C1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1 - Да/нет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0"/>
          </a:xfrm>
        </p:spPr>
        <p:txBody>
          <a:bodyPr vert="horz" wrap="square" anchor="ctr" anchorCtr="1">
            <a:normAutofit/>
          </a:bodyPr>
          <a:lstStyle>
            <a:lvl1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1pPr>
            <a:lvl2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2pPr>
            <a:lvl3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3pPr>
            <a:lvl4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4pPr>
            <a:lvl5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TextBox 6"/>
          <p:cNvSpPr txBox="1"/>
          <p:nvPr userDrawn="1">
            <p:custDataLst>
              <p:tags r:id="rId2"/>
            </p:custDataLst>
          </p:nvPr>
        </p:nvSpPr>
        <p:spPr>
          <a:xfrm>
            <a:off x="1371600" y="1901723"/>
            <a:ext cx="7388352" cy="1522476"/>
          </a:xfrm>
          <a:prstGeom prst="rect">
            <a:avLst/>
          </a:prstGeom>
          <a:noFill/>
        </p:spPr>
        <p:txBody>
          <a:bodyPr vert="horz" rtlCol="0" anchor="ctr">
            <a:noAutofit/>
          </a:bodyPr>
          <a:lstStyle/>
          <a:p>
            <a:pPr marL="0" algn="l" defTabSz="914400" rtl="0" eaLnBrk="1" latinLnBrk="0" hangingPunct="1">
              <a:buNone/>
            </a:pPr>
            <a:r>
              <a:rPr lang="ru-RU" sz="3200" smtClean="0"/>
              <a:t>Да</a:t>
            </a:r>
            <a:endParaRPr lang="ru-RU" sz="3200"/>
          </a:p>
        </p:txBody>
      </p:sp>
      <p:sp>
        <p:nvSpPr>
          <p:cNvPr id="8" name="TextBox 7"/>
          <p:cNvSpPr txBox="1"/>
          <p:nvPr userDrawn="1">
            <p:custDataLst>
              <p:tags r:id="rId3"/>
            </p:custDataLst>
          </p:nvPr>
        </p:nvSpPr>
        <p:spPr>
          <a:xfrm>
            <a:off x="1371600" y="3540785"/>
            <a:ext cx="7388352" cy="1522476"/>
          </a:xfrm>
          <a:prstGeom prst="rect">
            <a:avLst/>
          </a:prstGeom>
          <a:noFill/>
        </p:spPr>
        <p:txBody>
          <a:bodyPr vert="horz" rtlCol="0" anchor="ctr">
            <a:noAutofit/>
          </a:bodyPr>
          <a:lstStyle/>
          <a:p>
            <a:pPr marL="0" algn="l" defTabSz="914400" rtl="0" eaLnBrk="1" latinLnBrk="0" hangingPunct="1">
              <a:buNone/>
            </a:pPr>
            <a:r>
              <a:rPr lang="ru-RU" sz="3200" smtClean="0"/>
              <a:t>Нет</a:t>
            </a:r>
            <a:endParaRPr lang="ru-RU" sz="3200"/>
          </a:p>
        </p:txBody>
      </p:sp>
      <p:pic>
        <p:nvPicPr>
          <p:cNvPr id="9" name="Рисунок 8" descr="Answer1.png"/>
          <p:cNvPicPr>
            <a:picLocks/>
          </p:cNvPicPr>
          <p:nvPr userDrawn="1">
            <p:custDataLst>
              <p:tags r:id="rId4"/>
            </p:custDataLst>
          </p:nvPr>
        </p:nvPicPr>
        <p:blipFill>
          <a:blip r:embed="rId7" cstate="print"/>
          <a:stretch>
            <a:fillRect/>
          </a:stretch>
        </p:blipFill>
        <p:spPr>
          <a:xfrm>
            <a:off x="155448" y="2234336"/>
            <a:ext cx="857250" cy="857250"/>
          </a:xfrm>
          <a:prstGeom prst="rect">
            <a:avLst/>
          </a:prstGeom>
        </p:spPr>
      </p:pic>
      <p:pic>
        <p:nvPicPr>
          <p:cNvPr id="10" name="Рисунок 9" descr="Answer2.png"/>
          <p:cNvPicPr>
            <a:picLocks/>
          </p:cNvPicPr>
          <p:nvPr userDrawn="1">
            <p:custDataLst>
              <p:tags r:id="rId5"/>
            </p:custDataLst>
          </p:nvPr>
        </p:nvPicPr>
        <p:blipFill>
          <a:blip r:embed="rId8" cstate="print"/>
          <a:stretch>
            <a:fillRect/>
          </a:stretch>
        </p:blipFill>
        <p:spPr>
          <a:xfrm>
            <a:off x="155448" y="3873398"/>
            <a:ext cx="857250" cy="857250"/>
          </a:xfrm>
          <a:prstGeom prst="rect">
            <a:avLst/>
          </a:prstGeom>
        </p:spPr>
      </p:pic>
    </p:spTree>
    <p:custDataLst>
      <p:custData r:id="rId1"/>
    </p:custData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2 - Да/нет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0"/>
          </a:xfrm>
        </p:spPr>
        <p:txBody>
          <a:bodyPr vert="horz" wrap="square" anchor="ctr" anchorCtr="1">
            <a:normAutofit/>
          </a:bodyPr>
          <a:lstStyle>
            <a:lvl1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1pPr>
            <a:lvl2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2pPr>
            <a:lvl3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3pPr>
            <a:lvl4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4pPr>
            <a:lvl5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TextBox 6"/>
          <p:cNvSpPr txBox="1"/>
          <p:nvPr userDrawn="1">
            <p:custDataLst>
              <p:tags r:id="rId2"/>
            </p:custDataLst>
          </p:nvPr>
        </p:nvSpPr>
        <p:spPr>
          <a:xfrm>
            <a:off x="1371600" y="1901723"/>
            <a:ext cx="7388352" cy="1522476"/>
          </a:xfrm>
          <a:prstGeom prst="rect">
            <a:avLst/>
          </a:prstGeom>
          <a:noFill/>
        </p:spPr>
        <p:txBody>
          <a:bodyPr vert="horz" rtlCol="0" anchor="ctr">
            <a:noAutofit/>
          </a:bodyPr>
          <a:lstStyle/>
          <a:p>
            <a:pPr marL="0" algn="l" defTabSz="914400" rtl="0" eaLnBrk="1" latinLnBrk="0" hangingPunct="1">
              <a:buNone/>
            </a:pPr>
            <a:r>
              <a:rPr lang="ru-RU" sz="3200" smtClean="0"/>
              <a:t>Да</a:t>
            </a:r>
            <a:endParaRPr lang="ru-RU" sz="3200"/>
          </a:p>
        </p:txBody>
      </p:sp>
      <p:sp>
        <p:nvSpPr>
          <p:cNvPr id="8" name="TextBox 7"/>
          <p:cNvSpPr txBox="1"/>
          <p:nvPr userDrawn="1">
            <p:custDataLst>
              <p:tags r:id="rId3"/>
            </p:custDataLst>
          </p:nvPr>
        </p:nvSpPr>
        <p:spPr>
          <a:xfrm>
            <a:off x="1371600" y="3540785"/>
            <a:ext cx="7388352" cy="1522476"/>
          </a:xfrm>
          <a:prstGeom prst="rect">
            <a:avLst/>
          </a:prstGeom>
          <a:noFill/>
        </p:spPr>
        <p:txBody>
          <a:bodyPr vert="horz" rtlCol="0" anchor="ctr">
            <a:noAutofit/>
          </a:bodyPr>
          <a:lstStyle/>
          <a:p>
            <a:pPr marL="0" algn="l" defTabSz="914400" rtl="0" eaLnBrk="1" latinLnBrk="0" hangingPunct="1">
              <a:buNone/>
            </a:pPr>
            <a:r>
              <a:rPr lang="ru-RU" sz="3200" smtClean="0"/>
              <a:t>Нет</a:t>
            </a:r>
            <a:endParaRPr lang="ru-RU" sz="3200"/>
          </a:p>
        </p:txBody>
      </p:sp>
      <p:pic>
        <p:nvPicPr>
          <p:cNvPr id="9" name="Рисунок 8" descr="Answer1.png"/>
          <p:cNvPicPr>
            <a:picLocks/>
          </p:cNvPicPr>
          <p:nvPr userDrawn="1">
            <p:custDataLst>
              <p:tags r:id="rId4"/>
            </p:custDataLst>
          </p:nvPr>
        </p:nvPicPr>
        <p:blipFill>
          <a:blip r:embed="rId7" cstate="print"/>
          <a:stretch>
            <a:fillRect/>
          </a:stretch>
        </p:blipFill>
        <p:spPr>
          <a:xfrm>
            <a:off x="155448" y="2234336"/>
            <a:ext cx="857250" cy="857250"/>
          </a:xfrm>
          <a:prstGeom prst="rect">
            <a:avLst/>
          </a:prstGeom>
        </p:spPr>
      </p:pic>
      <p:pic>
        <p:nvPicPr>
          <p:cNvPr id="10" name="Рисунок 9" descr="Answer2.png"/>
          <p:cNvPicPr>
            <a:picLocks/>
          </p:cNvPicPr>
          <p:nvPr userDrawn="1">
            <p:custDataLst>
              <p:tags r:id="rId5"/>
            </p:custDataLst>
          </p:nvPr>
        </p:nvPicPr>
        <p:blipFill>
          <a:blip r:embed="rId8" cstate="print"/>
          <a:stretch>
            <a:fillRect/>
          </a:stretch>
        </p:blipFill>
        <p:spPr>
          <a:xfrm>
            <a:off x="155448" y="3873398"/>
            <a:ext cx="857250" cy="857250"/>
          </a:xfrm>
          <a:prstGeom prst="rect">
            <a:avLst/>
          </a:prstGeom>
        </p:spPr>
      </p:pic>
    </p:spTree>
    <p:custDataLst>
      <p:custData r:id="rId1"/>
    </p:custData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3 - Да/нет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0"/>
          </a:xfrm>
        </p:spPr>
        <p:txBody>
          <a:bodyPr vert="horz" wrap="square" anchor="ctr" anchorCtr="1">
            <a:normAutofit/>
          </a:bodyPr>
          <a:lstStyle>
            <a:lvl1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1pPr>
            <a:lvl2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2pPr>
            <a:lvl3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3pPr>
            <a:lvl4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4pPr>
            <a:lvl5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TextBox 6"/>
          <p:cNvSpPr txBox="1"/>
          <p:nvPr userDrawn="1">
            <p:custDataLst>
              <p:tags r:id="rId2"/>
            </p:custDataLst>
          </p:nvPr>
        </p:nvSpPr>
        <p:spPr>
          <a:xfrm>
            <a:off x="1371600" y="1901723"/>
            <a:ext cx="7388352" cy="1522476"/>
          </a:xfrm>
          <a:prstGeom prst="rect">
            <a:avLst/>
          </a:prstGeom>
          <a:noFill/>
        </p:spPr>
        <p:txBody>
          <a:bodyPr vert="horz" rtlCol="0" anchor="ctr">
            <a:noAutofit/>
          </a:bodyPr>
          <a:lstStyle/>
          <a:p>
            <a:pPr marL="0" algn="l" defTabSz="914400" rtl="0" eaLnBrk="1" latinLnBrk="0" hangingPunct="1">
              <a:buNone/>
            </a:pPr>
            <a:r>
              <a:rPr lang="ru-RU" sz="3200" smtClean="0"/>
              <a:t>Да</a:t>
            </a:r>
            <a:endParaRPr lang="ru-RU" sz="3200"/>
          </a:p>
        </p:txBody>
      </p:sp>
      <p:sp>
        <p:nvSpPr>
          <p:cNvPr id="8" name="TextBox 7"/>
          <p:cNvSpPr txBox="1"/>
          <p:nvPr userDrawn="1">
            <p:custDataLst>
              <p:tags r:id="rId3"/>
            </p:custDataLst>
          </p:nvPr>
        </p:nvSpPr>
        <p:spPr>
          <a:xfrm>
            <a:off x="1371600" y="3540785"/>
            <a:ext cx="7388352" cy="1522476"/>
          </a:xfrm>
          <a:prstGeom prst="rect">
            <a:avLst/>
          </a:prstGeom>
          <a:noFill/>
        </p:spPr>
        <p:txBody>
          <a:bodyPr vert="horz" rtlCol="0" anchor="ctr">
            <a:noAutofit/>
          </a:bodyPr>
          <a:lstStyle/>
          <a:p>
            <a:pPr marL="0" algn="l" defTabSz="914400" rtl="0" eaLnBrk="1" latinLnBrk="0" hangingPunct="1">
              <a:buNone/>
            </a:pPr>
            <a:r>
              <a:rPr lang="ru-RU" sz="3200" smtClean="0"/>
              <a:t>Нет</a:t>
            </a:r>
            <a:endParaRPr lang="ru-RU" sz="3200"/>
          </a:p>
        </p:txBody>
      </p:sp>
      <p:pic>
        <p:nvPicPr>
          <p:cNvPr id="9" name="Рисунок 8" descr="Answer1.png"/>
          <p:cNvPicPr>
            <a:picLocks/>
          </p:cNvPicPr>
          <p:nvPr userDrawn="1">
            <p:custDataLst>
              <p:tags r:id="rId4"/>
            </p:custDataLst>
          </p:nvPr>
        </p:nvPicPr>
        <p:blipFill>
          <a:blip r:embed="rId7" cstate="print"/>
          <a:stretch>
            <a:fillRect/>
          </a:stretch>
        </p:blipFill>
        <p:spPr>
          <a:xfrm>
            <a:off x="155448" y="2234336"/>
            <a:ext cx="857250" cy="857250"/>
          </a:xfrm>
          <a:prstGeom prst="rect">
            <a:avLst/>
          </a:prstGeom>
        </p:spPr>
      </p:pic>
      <p:pic>
        <p:nvPicPr>
          <p:cNvPr id="10" name="Рисунок 9" descr="Answer2.png"/>
          <p:cNvPicPr>
            <a:picLocks/>
          </p:cNvPicPr>
          <p:nvPr userDrawn="1">
            <p:custDataLst>
              <p:tags r:id="rId5"/>
            </p:custDataLst>
          </p:nvPr>
        </p:nvPicPr>
        <p:blipFill>
          <a:blip r:embed="rId8" cstate="print"/>
          <a:stretch>
            <a:fillRect/>
          </a:stretch>
        </p:blipFill>
        <p:spPr>
          <a:xfrm>
            <a:off x="155448" y="3873398"/>
            <a:ext cx="857250" cy="857250"/>
          </a:xfrm>
          <a:prstGeom prst="rect">
            <a:avLst/>
          </a:prstGeom>
        </p:spPr>
      </p:pic>
    </p:spTree>
    <p:custDataLst>
      <p:custData r:id="rId1"/>
    </p:custData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4 - Да/нет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0"/>
          </a:xfrm>
        </p:spPr>
        <p:txBody>
          <a:bodyPr vert="horz" wrap="square" anchor="ctr" anchorCtr="1">
            <a:normAutofit/>
          </a:bodyPr>
          <a:lstStyle>
            <a:lvl1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1pPr>
            <a:lvl2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2pPr>
            <a:lvl3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3pPr>
            <a:lvl4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4pPr>
            <a:lvl5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TextBox 6"/>
          <p:cNvSpPr txBox="1"/>
          <p:nvPr userDrawn="1">
            <p:custDataLst>
              <p:tags r:id="rId2"/>
            </p:custDataLst>
          </p:nvPr>
        </p:nvSpPr>
        <p:spPr>
          <a:xfrm>
            <a:off x="1371600" y="1901723"/>
            <a:ext cx="7388352" cy="1522476"/>
          </a:xfrm>
          <a:prstGeom prst="rect">
            <a:avLst/>
          </a:prstGeom>
          <a:noFill/>
        </p:spPr>
        <p:txBody>
          <a:bodyPr vert="horz" rtlCol="0" anchor="ctr">
            <a:noAutofit/>
          </a:bodyPr>
          <a:lstStyle/>
          <a:p>
            <a:pPr marL="0" algn="l" defTabSz="914400" rtl="0" eaLnBrk="1" latinLnBrk="0" hangingPunct="1">
              <a:buNone/>
            </a:pPr>
            <a:r>
              <a:rPr lang="ru-RU" sz="3200" smtClean="0"/>
              <a:t>Да</a:t>
            </a:r>
            <a:endParaRPr lang="ru-RU" sz="3200"/>
          </a:p>
        </p:txBody>
      </p:sp>
      <p:sp>
        <p:nvSpPr>
          <p:cNvPr id="8" name="TextBox 7"/>
          <p:cNvSpPr txBox="1"/>
          <p:nvPr userDrawn="1">
            <p:custDataLst>
              <p:tags r:id="rId3"/>
            </p:custDataLst>
          </p:nvPr>
        </p:nvSpPr>
        <p:spPr>
          <a:xfrm>
            <a:off x="1371600" y="3540785"/>
            <a:ext cx="7388352" cy="1522476"/>
          </a:xfrm>
          <a:prstGeom prst="rect">
            <a:avLst/>
          </a:prstGeom>
          <a:noFill/>
        </p:spPr>
        <p:txBody>
          <a:bodyPr vert="horz" rtlCol="0" anchor="ctr">
            <a:noAutofit/>
          </a:bodyPr>
          <a:lstStyle/>
          <a:p>
            <a:pPr marL="0" algn="l" defTabSz="914400" rtl="0" eaLnBrk="1" latinLnBrk="0" hangingPunct="1">
              <a:buNone/>
            </a:pPr>
            <a:r>
              <a:rPr lang="ru-RU" sz="3200" smtClean="0"/>
              <a:t>Нет</a:t>
            </a:r>
            <a:endParaRPr lang="ru-RU" sz="3200"/>
          </a:p>
        </p:txBody>
      </p:sp>
      <p:pic>
        <p:nvPicPr>
          <p:cNvPr id="9" name="Рисунок 8" descr="Answer1.png"/>
          <p:cNvPicPr>
            <a:picLocks/>
          </p:cNvPicPr>
          <p:nvPr userDrawn="1">
            <p:custDataLst>
              <p:tags r:id="rId4"/>
            </p:custDataLst>
          </p:nvPr>
        </p:nvPicPr>
        <p:blipFill>
          <a:blip r:embed="rId7" cstate="print"/>
          <a:stretch>
            <a:fillRect/>
          </a:stretch>
        </p:blipFill>
        <p:spPr>
          <a:xfrm>
            <a:off x="155448" y="2234336"/>
            <a:ext cx="857250" cy="857250"/>
          </a:xfrm>
          <a:prstGeom prst="rect">
            <a:avLst/>
          </a:prstGeom>
        </p:spPr>
      </p:pic>
      <p:pic>
        <p:nvPicPr>
          <p:cNvPr id="10" name="Рисунок 9" descr="Answer2.png"/>
          <p:cNvPicPr>
            <a:picLocks/>
          </p:cNvPicPr>
          <p:nvPr userDrawn="1">
            <p:custDataLst>
              <p:tags r:id="rId5"/>
            </p:custDataLst>
          </p:nvPr>
        </p:nvPicPr>
        <p:blipFill>
          <a:blip r:embed="rId8" cstate="print"/>
          <a:stretch>
            <a:fillRect/>
          </a:stretch>
        </p:blipFill>
        <p:spPr>
          <a:xfrm>
            <a:off x="155448" y="3873398"/>
            <a:ext cx="857250" cy="857250"/>
          </a:xfrm>
          <a:prstGeom prst="rect">
            <a:avLst/>
          </a:prstGeom>
        </p:spPr>
      </p:pic>
    </p:spTree>
    <p:custDataLst>
      <p:custData r:id="rId1"/>
    </p:custData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1 - 4 варианта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0"/>
          </a:xfrm>
        </p:spPr>
        <p:txBody>
          <a:bodyPr vert="horz" wrap="square" anchor="ctr" anchorCtr="1">
            <a:normAutofit/>
          </a:bodyPr>
          <a:lstStyle>
            <a:lvl1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1pPr>
            <a:lvl2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2pPr>
            <a:lvl3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3pPr>
            <a:lvl4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4pPr>
            <a:lvl5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Содержимое 6"/>
          <p:cNvSpPr>
            <a:spLocks noGrp="1"/>
          </p:cNvSpPr>
          <p:nvPr>
            <p:ph sz="quarter" idx="11"/>
            <p:custDataLst>
              <p:tags r:id="rId2"/>
            </p:custDataLst>
          </p:nvPr>
        </p:nvSpPr>
        <p:spPr>
          <a:xfrm>
            <a:off x="1371600" y="1069847"/>
            <a:ext cx="7388352" cy="1215923"/>
          </a:xfrm>
          <a:prstGeom prst="rect">
            <a:avLst/>
          </a:prstGeom>
        </p:spPr>
        <p:txBody>
          <a:bodyPr vert="horz" wrap="square" lIns="90876" tIns="34653" rIns="90876" bIns="34653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2"/>
            <p:custDataLst>
              <p:tags r:id="rId3"/>
            </p:custDataLst>
          </p:nvPr>
        </p:nvSpPr>
        <p:spPr>
          <a:xfrm>
            <a:off x="1371600" y="2402357"/>
            <a:ext cx="7388352" cy="1215923"/>
          </a:xfrm>
          <a:prstGeom prst="rect">
            <a:avLst/>
          </a:prstGeom>
        </p:spPr>
        <p:txBody>
          <a:bodyPr vert="horz" wrap="square" lIns="90876" tIns="34653" rIns="90876" bIns="34653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1371600" y="3734866"/>
            <a:ext cx="7388352" cy="1215923"/>
          </a:xfrm>
          <a:prstGeom prst="rect">
            <a:avLst/>
          </a:prstGeom>
        </p:spPr>
        <p:txBody>
          <a:bodyPr vert="horz" wrap="square" lIns="90876" tIns="34653" rIns="90876" bIns="34653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10" name="Содержимое 9"/>
          <p:cNvSpPr>
            <a:spLocks noGrp="1"/>
          </p:cNvSpPr>
          <p:nvPr>
            <p:ph sz="quarter" idx="14"/>
            <p:custDataLst>
              <p:tags r:id="rId5"/>
            </p:custDataLst>
          </p:nvPr>
        </p:nvSpPr>
        <p:spPr>
          <a:xfrm>
            <a:off x="1371600" y="5067375"/>
            <a:ext cx="7388352" cy="1215923"/>
          </a:xfrm>
          <a:prstGeom prst="rect">
            <a:avLst/>
          </a:prstGeom>
        </p:spPr>
        <p:txBody>
          <a:bodyPr vert="horz" wrap="square" lIns="90876" tIns="34653" rIns="90876" bIns="34653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pic>
        <p:nvPicPr>
          <p:cNvPr id="11" name="Рисунок 10" descr="Answer1.png"/>
          <p:cNvPicPr>
            <a:picLocks/>
          </p:cNvPicPr>
          <p:nvPr userDrawn="1">
            <p:custDataLst>
              <p:tags r:id="rId6"/>
            </p:custDataLst>
          </p:nvPr>
        </p:nvPicPr>
        <p:blipFill>
          <a:blip r:embed="rId11" cstate="print"/>
          <a:stretch>
            <a:fillRect/>
          </a:stretch>
        </p:blipFill>
        <p:spPr>
          <a:xfrm>
            <a:off x="155448" y="1249184"/>
            <a:ext cx="857250" cy="857250"/>
          </a:xfrm>
          <a:prstGeom prst="rect">
            <a:avLst/>
          </a:prstGeom>
        </p:spPr>
      </p:pic>
      <p:pic>
        <p:nvPicPr>
          <p:cNvPr id="12" name="Рисунок 11" descr="Answer2.png"/>
          <p:cNvPicPr>
            <a:picLocks/>
          </p:cNvPicPr>
          <p:nvPr userDrawn="1">
            <p:custDataLst>
              <p:tags r:id="rId7"/>
            </p:custDataLst>
          </p:nvPr>
        </p:nvPicPr>
        <p:blipFill>
          <a:blip r:embed="rId12" cstate="print"/>
          <a:stretch>
            <a:fillRect/>
          </a:stretch>
        </p:blipFill>
        <p:spPr>
          <a:xfrm>
            <a:off x="155448" y="2581693"/>
            <a:ext cx="857250" cy="857250"/>
          </a:xfrm>
          <a:prstGeom prst="rect">
            <a:avLst/>
          </a:prstGeom>
        </p:spPr>
      </p:pic>
      <p:pic>
        <p:nvPicPr>
          <p:cNvPr id="13" name="Рисунок 12" descr="Answer3.png"/>
          <p:cNvPicPr>
            <a:picLocks/>
          </p:cNvPicPr>
          <p:nvPr userDrawn="1">
            <p:custDataLst>
              <p:tags r:id="rId8"/>
            </p:custDataLst>
          </p:nvPr>
        </p:nvPicPr>
        <p:blipFill>
          <a:blip r:embed="rId13" cstate="print"/>
          <a:stretch>
            <a:fillRect/>
          </a:stretch>
        </p:blipFill>
        <p:spPr>
          <a:xfrm>
            <a:off x="155448" y="3914203"/>
            <a:ext cx="857250" cy="857250"/>
          </a:xfrm>
          <a:prstGeom prst="rect">
            <a:avLst/>
          </a:prstGeom>
        </p:spPr>
      </p:pic>
      <p:pic>
        <p:nvPicPr>
          <p:cNvPr id="14" name="Рисунок 13" descr="Answer4.png"/>
          <p:cNvPicPr>
            <a:picLocks/>
          </p:cNvPicPr>
          <p:nvPr userDrawn="1">
            <p:custDataLst>
              <p:tags r:id="rId9"/>
            </p:custDataLst>
          </p:nvPr>
        </p:nvPicPr>
        <p:blipFill>
          <a:blip r:embed="rId14" cstate="print"/>
          <a:stretch>
            <a:fillRect/>
          </a:stretch>
        </p:blipFill>
        <p:spPr>
          <a:xfrm>
            <a:off x="155448" y="5246712"/>
            <a:ext cx="857250" cy="857250"/>
          </a:xfrm>
          <a:prstGeom prst="rect">
            <a:avLst/>
          </a:prstGeom>
        </p:spPr>
      </p:pic>
    </p:spTree>
    <p:custDataLst>
      <p:custData r:id="rId1"/>
    </p:custData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1 - 4 варианта Bot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0"/>
          </a:xfrm>
        </p:spPr>
        <p:txBody>
          <a:bodyPr vert="horz" wrap="square" anchor="ctr" anchorCtr="1">
            <a:normAutofit/>
          </a:bodyPr>
          <a:lstStyle>
            <a:lvl1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1pPr>
            <a:lvl2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2pPr>
            <a:lvl3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3pPr>
            <a:lvl4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4pPr>
            <a:lvl5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Содержимое 6"/>
          <p:cNvSpPr>
            <a:spLocks noGrp="1"/>
          </p:cNvSpPr>
          <p:nvPr>
            <p:ph sz="quarter" idx="11"/>
            <p:custDataLst>
              <p:tags r:id="rId2"/>
            </p:custDataLst>
          </p:nvPr>
        </p:nvSpPr>
        <p:spPr>
          <a:xfrm>
            <a:off x="1096366" y="966977"/>
            <a:ext cx="1621231" cy="3840479"/>
          </a:xfrm>
          <a:prstGeom prst="rect">
            <a:avLst/>
          </a:prstGeom>
        </p:spPr>
        <p:txBody>
          <a:bodyPr vert="vert270" wrap="square" lIns="19941" tIns="109453" rIns="19941" bIns="109453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2"/>
            <p:custDataLst>
              <p:tags r:id="rId3"/>
            </p:custDataLst>
          </p:nvPr>
        </p:nvSpPr>
        <p:spPr>
          <a:xfrm>
            <a:off x="2873045" y="966977"/>
            <a:ext cx="1621231" cy="3840479"/>
          </a:xfrm>
          <a:prstGeom prst="rect">
            <a:avLst/>
          </a:prstGeom>
        </p:spPr>
        <p:txBody>
          <a:bodyPr vert="vert270" wrap="square" lIns="19941" tIns="109453" rIns="19941" bIns="109453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4649724" y="966977"/>
            <a:ext cx="1621231" cy="3840479"/>
          </a:xfrm>
          <a:prstGeom prst="rect">
            <a:avLst/>
          </a:prstGeom>
        </p:spPr>
        <p:txBody>
          <a:bodyPr vert="vert270" wrap="square" lIns="19941" tIns="109453" rIns="19941" bIns="109453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10" name="Содержимое 9"/>
          <p:cNvSpPr>
            <a:spLocks noGrp="1"/>
          </p:cNvSpPr>
          <p:nvPr>
            <p:ph sz="quarter" idx="14"/>
            <p:custDataLst>
              <p:tags r:id="rId5"/>
            </p:custDataLst>
          </p:nvPr>
        </p:nvSpPr>
        <p:spPr>
          <a:xfrm>
            <a:off x="6426404" y="966977"/>
            <a:ext cx="1621231" cy="3840479"/>
          </a:xfrm>
          <a:prstGeom prst="rect">
            <a:avLst/>
          </a:prstGeom>
        </p:spPr>
        <p:txBody>
          <a:bodyPr vert="vert270" wrap="square" lIns="19941" tIns="109453" rIns="19941" bIns="109453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pic>
        <p:nvPicPr>
          <p:cNvPr id="11" name="Рисунок 10" descr="Answer1.png"/>
          <p:cNvPicPr>
            <a:picLocks/>
          </p:cNvPicPr>
          <p:nvPr userDrawn="1">
            <p:custDataLst>
              <p:tags r:id="rId6"/>
            </p:custDataLst>
          </p:nvPr>
        </p:nvPicPr>
        <p:blipFill>
          <a:blip r:embed="rId11" cstate="print"/>
          <a:stretch>
            <a:fillRect/>
          </a:stretch>
        </p:blipFill>
        <p:spPr>
          <a:xfrm>
            <a:off x="1478356" y="4924044"/>
            <a:ext cx="857250" cy="857250"/>
          </a:xfrm>
          <a:prstGeom prst="rect">
            <a:avLst/>
          </a:prstGeom>
        </p:spPr>
      </p:pic>
      <p:pic>
        <p:nvPicPr>
          <p:cNvPr id="12" name="Рисунок 11" descr="Answer2.png"/>
          <p:cNvPicPr>
            <a:picLocks/>
          </p:cNvPicPr>
          <p:nvPr userDrawn="1">
            <p:custDataLst>
              <p:tags r:id="rId7"/>
            </p:custDataLst>
          </p:nvPr>
        </p:nvPicPr>
        <p:blipFill>
          <a:blip r:embed="rId12" cstate="print"/>
          <a:stretch>
            <a:fillRect/>
          </a:stretch>
        </p:blipFill>
        <p:spPr>
          <a:xfrm>
            <a:off x="3255035" y="4924044"/>
            <a:ext cx="857250" cy="857250"/>
          </a:xfrm>
          <a:prstGeom prst="rect">
            <a:avLst/>
          </a:prstGeom>
        </p:spPr>
      </p:pic>
      <p:pic>
        <p:nvPicPr>
          <p:cNvPr id="13" name="Рисунок 12" descr="Answer3.png"/>
          <p:cNvPicPr>
            <a:picLocks/>
          </p:cNvPicPr>
          <p:nvPr userDrawn="1">
            <p:custDataLst>
              <p:tags r:id="rId8"/>
            </p:custDataLst>
          </p:nvPr>
        </p:nvPicPr>
        <p:blipFill>
          <a:blip r:embed="rId13" cstate="print"/>
          <a:stretch>
            <a:fillRect/>
          </a:stretch>
        </p:blipFill>
        <p:spPr>
          <a:xfrm>
            <a:off x="5031714" y="4924044"/>
            <a:ext cx="857250" cy="857250"/>
          </a:xfrm>
          <a:prstGeom prst="rect">
            <a:avLst/>
          </a:prstGeom>
        </p:spPr>
      </p:pic>
      <p:pic>
        <p:nvPicPr>
          <p:cNvPr id="14" name="Рисунок 13" descr="Answer4.png"/>
          <p:cNvPicPr>
            <a:picLocks/>
          </p:cNvPicPr>
          <p:nvPr userDrawn="1">
            <p:custDataLst>
              <p:tags r:id="rId9"/>
            </p:custDataLst>
          </p:nvPr>
        </p:nvPicPr>
        <p:blipFill>
          <a:blip r:embed="rId14" cstate="print"/>
          <a:stretch>
            <a:fillRect/>
          </a:stretch>
        </p:blipFill>
        <p:spPr>
          <a:xfrm>
            <a:off x="6808393" y="4924044"/>
            <a:ext cx="857250" cy="857250"/>
          </a:xfrm>
          <a:prstGeom prst="rect">
            <a:avLst/>
          </a:prstGeom>
        </p:spPr>
      </p:pic>
    </p:spTree>
    <p:custDataLst>
      <p:custData r:id="rId1"/>
    </p:custData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1 - 4 варианта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0"/>
          </a:xfrm>
        </p:spPr>
        <p:txBody>
          <a:bodyPr vert="horz" wrap="square" anchor="ctr" anchorCtr="1">
            <a:normAutofit/>
          </a:bodyPr>
          <a:lstStyle>
            <a:lvl1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1pPr>
            <a:lvl2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2pPr>
            <a:lvl3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3pPr>
            <a:lvl4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4pPr>
            <a:lvl5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Содержимое 6"/>
          <p:cNvSpPr>
            <a:spLocks noGrp="1"/>
          </p:cNvSpPr>
          <p:nvPr>
            <p:ph sz="quarter" idx="11"/>
            <p:custDataLst>
              <p:tags r:id="rId2"/>
            </p:custDataLst>
          </p:nvPr>
        </p:nvSpPr>
        <p:spPr>
          <a:xfrm>
            <a:off x="384047" y="1069847"/>
            <a:ext cx="7388352" cy="1215923"/>
          </a:xfrm>
          <a:prstGeom prst="rect">
            <a:avLst/>
          </a:prstGeom>
        </p:spPr>
        <p:txBody>
          <a:bodyPr vert="horz" wrap="square" lIns="90876" tIns="34653" rIns="90876" bIns="34653" anchor="ctr">
            <a:normAutofit/>
          </a:bodyPr>
          <a:lstStyle>
            <a:lvl1pPr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2"/>
            <p:custDataLst>
              <p:tags r:id="rId3"/>
            </p:custDataLst>
          </p:nvPr>
        </p:nvSpPr>
        <p:spPr>
          <a:xfrm>
            <a:off x="384047" y="2402357"/>
            <a:ext cx="7388352" cy="1215923"/>
          </a:xfrm>
          <a:prstGeom prst="rect">
            <a:avLst/>
          </a:prstGeom>
        </p:spPr>
        <p:txBody>
          <a:bodyPr vert="horz" wrap="square" lIns="90876" tIns="34653" rIns="90876" bIns="34653" anchor="ctr">
            <a:normAutofit/>
          </a:bodyPr>
          <a:lstStyle>
            <a:lvl1pPr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384047" y="3734866"/>
            <a:ext cx="7388352" cy="1215923"/>
          </a:xfrm>
          <a:prstGeom prst="rect">
            <a:avLst/>
          </a:prstGeom>
        </p:spPr>
        <p:txBody>
          <a:bodyPr vert="horz" wrap="square" lIns="90876" tIns="34653" rIns="90876" bIns="34653" anchor="ctr">
            <a:normAutofit/>
          </a:bodyPr>
          <a:lstStyle>
            <a:lvl1pPr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10" name="Содержимое 9"/>
          <p:cNvSpPr>
            <a:spLocks noGrp="1"/>
          </p:cNvSpPr>
          <p:nvPr>
            <p:ph sz="quarter" idx="14"/>
            <p:custDataLst>
              <p:tags r:id="rId5"/>
            </p:custDataLst>
          </p:nvPr>
        </p:nvSpPr>
        <p:spPr>
          <a:xfrm>
            <a:off x="384047" y="5067375"/>
            <a:ext cx="7388352" cy="1215923"/>
          </a:xfrm>
          <a:prstGeom prst="rect">
            <a:avLst/>
          </a:prstGeom>
        </p:spPr>
        <p:txBody>
          <a:bodyPr vert="horz" wrap="square" lIns="90876" tIns="34653" rIns="90876" bIns="34653" anchor="ctr">
            <a:normAutofit/>
          </a:bodyPr>
          <a:lstStyle>
            <a:lvl1pPr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pic>
        <p:nvPicPr>
          <p:cNvPr id="11" name="Рисунок 10" descr="Answer1.png"/>
          <p:cNvPicPr>
            <a:picLocks/>
          </p:cNvPicPr>
          <p:nvPr userDrawn="1">
            <p:custDataLst>
              <p:tags r:id="rId6"/>
            </p:custDataLst>
          </p:nvPr>
        </p:nvPicPr>
        <p:blipFill>
          <a:blip r:embed="rId11" cstate="print"/>
          <a:stretch>
            <a:fillRect/>
          </a:stretch>
        </p:blipFill>
        <p:spPr>
          <a:xfrm>
            <a:off x="7845552" y="1249184"/>
            <a:ext cx="857250" cy="857250"/>
          </a:xfrm>
          <a:prstGeom prst="rect">
            <a:avLst/>
          </a:prstGeom>
        </p:spPr>
      </p:pic>
      <p:pic>
        <p:nvPicPr>
          <p:cNvPr id="12" name="Рисунок 11" descr="Answer2.png"/>
          <p:cNvPicPr>
            <a:picLocks/>
          </p:cNvPicPr>
          <p:nvPr userDrawn="1">
            <p:custDataLst>
              <p:tags r:id="rId7"/>
            </p:custDataLst>
          </p:nvPr>
        </p:nvPicPr>
        <p:blipFill>
          <a:blip r:embed="rId12" cstate="print"/>
          <a:stretch>
            <a:fillRect/>
          </a:stretch>
        </p:blipFill>
        <p:spPr>
          <a:xfrm>
            <a:off x="7845552" y="2581693"/>
            <a:ext cx="857250" cy="857250"/>
          </a:xfrm>
          <a:prstGeom prst="rect">
            <a:avLst/>
          </a:prstGeom>
        </p:spPr>
      </p:pic>
      <p:pic>
        <p:nvPicPr>
          <p:cNvPr id="13" name="Рисунок 12" descr="Answer3.png"/>
          <p:cNvPicPr>
            <a:picLocks/>
          </p:cNvPicPr>
          <p:nvPr userDrawn="1">
            <p:custDataLst>
              <p:tags r:id="rId8"/>
            </p:custDataLst>
          </p:nvPr>
        </p:nvPicPr>
        <p:blipFill>
          <a:blip r:embed="rId13" cstate="print"/>
          <a:stretch>
            <a:fillRect/>
          </a:stretch>
        </p:blipFill>
        <p:spPr>
          <a:xfrm>
            <a:off x="7845552" y="3914203"/>
            <a:ext cx="857250" cy="857250"/>
          </a:xfrm>
          <a:prstGeom prst="rect">
            <a:avLst/>
          </a:prstGeom>
        </p:spPr>
      </p:pic>
      <p:pic>
        <p:nvPicPr>
          <p:cNvPr id="14" name="Рисунок 13" descr="Answer4.png"/>
          <p:cNvPicPr>
            <a:picLocks/>
          </p:cNvPicPr>
          <p:nvPr userDrawn="1">
            <p:custDataLst>
              <p:tags r:id="rId9"/>
            </p:custDataLst>
          </p:nvPr>
        </p:nvPicPr>
        <p:blipFill>
          <a:blip r:embed="rId14" cstate="print"/>
          <a:stretch>
            <a:fillRect/>
          </a:stretch>
        </p:blipFill>
        <p:spPr>
          <a:xfrm>
            <a:off x="7845552" y="5246712"/>
            <a:ext cx="857250" cy="857250"/>
          </a:xfrm>
          <a:prstGeom prst="rect">
            <a:avLst/>
          </a:prstGeom>
        </p:spPr>
      </p:pic>
    </p:spTree>
    <p:custDataLst>
      <p:custData r:id="rId1"/>
    </p:custData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1 - 4 варианта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0"/>
          </a:xfrm>
        </p:spPr>
        <p:txBody>
          <a:bodyPr vert="horz" wrap="square" anchor="ctr" anchorCtr="1">
            <a:normAutofit/>
          </a:bodyPr>
          <a:lstStyle>
            <a:lvl1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1pPr>
            <a:lvl2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2pPr>
            <a:lvl3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3pPr>
            <a:lvl4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4pPr>
            <a:lvl5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Содержимое 6"/>
          <p:cNvSpPr>
            <a:spLocks noGrp="1"/>
          </p:cNvSpPr>
          <p:nvPr>
            <p:ph sz="quarter" idx="11"/>
            <p:custDataLst>
              <p:tags r:id="rId2"/>
            </p:custDataLst>
          </p:nvPr>
        </p:nvSpPr>
        <p:spPr>
          <a:xfrm>
            <a:off x="1096366" y="2329662"/>
            <a:ext cx="1621231" cy="4437125"/>
          </a:xfrm>
          <a:prstGeom prst="rect">
            <a:avLst/>
          </a:prstGeom>
        </p:spPr>
        <p:txBody>
          <a:bodyPr vert="vert" wrap="square" lIns="19941" tIns="126458" rIns="19941" bIns="126458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2"/>
            <p:custDataLst>
              <p:tags r:id="rId3"/>
            </p:custDataLst>
          </p:nvPr>
        </p:nvSpPr>
        <p:spPr>
          <a:xfrm>
            <a:off x="2873045" y="2329662"/>
            <a:ext cx="1621231" cy="4437125"/>
          </a:xfrm>
          <a:prstGeom prst="rect">
            <a:avLst/>
          </a:prstGeom>
        </p:spPr>
        <p:txBody>
          <a:bodyPr vert="vert" wrap="square" lIns="19941" tIns="126458" rIns="19941" bIns="126458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4649724" y="2329662"/>
            <a:ext cx="1621231" cy="4437125"/>
          </a:xfrm>
          <a:prstGeom prst="rect">
            <a:avLst/>
          </a:prstGeom>
        </p:spPr>
        <p:txBody>
          <a:bodyPr vert="vert" wrap="square" lIns="19941" tIns="126458" rIns="19941" bIns="126458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10" name="Содержимое 9"/>
          <p:cNvSpPr>
            <a:spLocks noGrp="1"/>
          </p:cNvSpPr>
          <p:nvPr>
            <p:ph sz="quarter" idx="14"/>
            <p:custDataLst>
              <p:tags r:id="rId5"/>
            </p:custDataLst>
          </p:nvPr>
        </p:nvSpPr>
        <p:spPr>
          <a:xfrm>
            <a:off x="6426404" y="2329662"/>
            <a:ext cx="1621231" cy="4437125"/>
          </a:xfrm>
          <a:prstGeom prst="rect">
            <a:avLst/>
          </a:prstGeom>
        </p:spPr>
        <p:txBody>
          <a:bodyPr vert="vert" wrap="square" lIns="19941" tIns="126458" rIns="19941" bIns="126458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pic>
        <p:nvPicPr>
          <p:cNvPr id="11" name="Рисунок 10" descr="Answer1.png"/>
          <p:cNvPicPr>
            <a:picLocks/>
          </p:cNvPicPr>
          <p:nvPr userDrawn="1">
            <p:custDataLst>
              <p:tags r:id="rId6"/>
            </p:custDataLst>
          </p:nvPr>
        </p:nvPicPr>
        <p:blipFill>
          <a:blip r:embed="rId11" cstate="print"/>
          <a:stretch>
            <a:fillRect/>
          </a:stretch>
        </p:blipFill>
        <p:spPr>
          <a:xfrm>
            <a:off x="1478356" y="1355826"/>
            <a:ext cx="857250" cy="857250"/>
          </a:xfrm>
          <a:prstGeom prst="rect">
            <a:avLst/>
          </a:prstGeom>
        </p:spPr>
      </p:pic>
      <p:pic>
        <p:nvPicPr>
          <p:cNvPr id="12" name="Рисунок 11" descr="Answer2.png"/>
          <p:cNvPicPr>
            <a:picLocks/>
          </p:cNvPicPr>
          <p:nvPr userDrawn="1">
            <p:custDataLst>
              <p:tags r:id="rId7"/>
            </p:custDataLst>
          </p:nvPr>
        </p:nvPicPr>
        <p:blipFill>
          <a:blip r:embed="rId12" cstate="print"/>
          <a:stretch>
            <a:fillRect/>
          </a:stretch>
        </p:blipFill>
        <p:spPr>
          <a:xfrm>
            <a:off x="3255035" y="1355826"/>
            <a:ext cx="857250" cy="857250"/>
          </a:xfrm>
          <a:prstGeom prst="rect">
            <a:avLst/>
          </a:prstGeom>
        </p:spPr>
      </p:pic>
      <p:pic>
        <p:nvPicPr>
          <p:cNvPr id="13" name="Рисунок 12" descr="Answer3.png"/>
          <p:cNvPicPr>
            <a:picLocks/>
          </p:cNvPicPr>
          <p:nvPr userDrawn="1">
            <p:custDataLst>
              <p:tags r:id="rId8"/>
            </p:custDataLst>
          </p:nvPr>
        </p:nvPicPr>
        <p:blipFill>
          <a:blip r:embed="rId13" cstate="print"/>
          <a:stretch>
            <a:fillRect/>
          </a:stretch>
        </p:blipFill>
        <p:spPr>
          <a:xfrm>
            <a:off x="5031714" y="1355826"/>
            <a:ext cx="857250" cy="857250"/>
          </a:xfrm>
          <a:prstGeom prst="rect">
            <a:avLst/>
          </a:prstGeom>
        </p:spPr>
      </p:pic>
      <p:pic>
        <p:nvPicPr>
          <p:cNvPr id="14" name="Рисунок 13" descr="Answer4.png"/>
          <p:cNvPicPr>
            <a:picLocks/>
          </p:cNvPicPr>
          <p:nvPr userDrawn="1">
            <p:custDataLst>
              <p:tags r:id="rId9"/>
            </p:custDataLst>
          </p:nvPr>
        </p:nvPicPr>
        <p:blipFill>
          <a:blip r:embed="rId14" cstate="print"/>
          <a:stretch>
            <a:fillRect/>
          </a:stretch>
        </p:blipFill>
        <p:spPr>
          <a:xfrm>
            <a:off x="6808393" y="1355826"/>
            <a:ext cx="857250" cy="857250"/>
          </a:xfrm>
          <a:prstGeom prst="rect">
            <a:avLst/>
          </a:prstGeom>
        </p:spPr>
      </p:pic>
    </p:spTree>
    <p:custDataLst>
      <p:custData r:id="rId1"/>
    </p:custData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A51F88-5BD8-4AD4-B384-2B9DD317052C}" type="datetimeFigureOut">
              <a:rPr lang="ru-RU" smtClean="0"/>
              <a:pPr/>
              <a:t>23.12.2012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A7510E-1652-44AE-AAF1-C8B5C9464C1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1 - 4 варианта TopStack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0"/>
          </a:xfrm>
        </p:spPr>
        <p:txBody>
          <a:bodyPr vert="horz" wrap="square" anchor="ctr" anchorCtr="1">
            <a:normAutofit/>
          </a:bodyPr>
          <a:lstStyle>
            <a:lvl1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1pPr>
            <a:lvl2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2pPr>
            <a:lvl3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3pPr>
            <a:lvl4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4pPr>
            <a:lvl5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Содержимое 6"/>
          <p:cNvSpPr>
            <a:spLocks noGrp="1"/>
          </p:cNvSpPr>
          <p:nvPr>
            <p:ph sz="quarter" idx="11"/>
            <p:custDataLst>
              <p:tags r:id="rId2"/>
            </p:custDataLst>
          </p:nvPr>
        </p:nvSpPr>
        <p:spPr>
          <a:xfrm>
            <a:off x="1096366" y="2329662"/>
            <a:ext cx="1621231" cy="4437125"/>
          </a:xfrm>
          <a:prstGeom prst="rect">
            <a:avLst/>
          </a:prstGeom>
        </p:spPr>
        <p:txBody>
          <a:bodyPr vert="wordArtVert" wrap="square" lIns="19941" tIns="126458" rIns="19941" bIns="126458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2"/>
            <p:custDataLst>
              <p:tags r:id="rId3"/>
            </p:custDataLst>
          </p:nvPr>
        </p:nvSpPr>
        <p:spPr>
          <a:xfrm>
            <a:off x="2873045" y="2329662"/>
            <a:ext cx="1621231" cy="4437125"/>
          </a:xfrm>
          <a:prstGeom prst="rect">
            <a:avLst/>
          </a:prstGeom>
        </p:spPr>
        <p:txBody>
          <a:bodyPr vert="wordArtVert" wrap="square" lIns="19941" tIns="126458" rIns="19941" bIns="126458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4649724" y="2329662"/>
            <a:ext cx="1621231" cy="4437125"/>
          </a:xfrm>
          <a:prstGeom prst="rect">
            <a:avLst/>
          </a:prstGeom>
        </p:spPr>
        <p:txBody>
          <a:bodyPr vert="wordArtVert" wrap="square" lIns="19941" tIns="126458" rIns="19941" bIns="126458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10" name="Содержимое 9"/>
          <p:cNvSpPr>
            <a:spLocks noGrp="1"/>
          </p:cNvSpPr>
          <p:nvPr>
            <p:ph sz="quarter" idx="14"/>
            <p:custDataLst>
              <p:tags r:id="rId5"/>
            </p:custDataLst>
          </p:nvPr>
        </p:nvSpPr>
        <p:spPr>
          <a:xfrm>
            <a:off x="6426404" y="2329662"/>
            <a:ext cx="1621231" cy="4437125"/>
          </a:xfrm>
          <a:prstGeom prst="rect">
            <a:avLst/>
          </a:prstGeom>
        </p:spPr>
        <p:txBody>
          <a:bodyPr vert="wordArtVert" wrap="square" lIns="19941" tIns="126458" rIns="19941" bIns="126458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pic>
        <p:nvPicPr>
          <p:cNvPr id="11" name="Рисунок 10" descr="Answer1.png"/>
          <p:cNvPicPr>
            <a:picLocks/>
          </p:cNvPicPr>
          <p:nvPr userDrawn="1">
            <p:custDataLst>
              <p:tags r:id="rId6"/>
            </p:custDataLst>
          </p:nvPr>
        </p:nvPicPr>
        <p:blipFill>
          <a:blip r:embed="rId11" cstate="print"/>
          <a:stretch>
            <a:fillRect/>
          </a:stretch>
        </p:blipFill>
        <p:spPr>
          <a:xfrm>
            <a:off x="1478356" y="1355826"/>
            <a:ext cx="857250" cy="857250"/>
          </a:xfrm>
          <a:prstGeom prst="rect">
            <a:avLst/>
          </a:prstGeom>
        </p:spPr>
      </p:pic>
      <p:pic>
        <p:nvPicPr>
          <p:cNvPr id="12" name="Рисунок 11" descr="Answer2.png"/>
          <p:cNvPicPr>
            <a:picLocks/>
          </p:cNvPicPr>
          <p:nvPr userDrawn="1">
            <p:custDataLst>
              <p:tags r:id="rId7"/>
            </p:custDataLst>
          </p:nvPr>
        </p:nvPicPr>
        <p:blipFill>
          <a:blip r:embed="rId12" cstate="print"/>
          <a:stretch>
            <a:fillRect/>
          </a:stretch>
        </p:blipFill>
        <p:spPr>
          <a:xfrm>
            <a:off x="3255035" y="1355826"/>
            <a:ext cx="857250" cy="857250"/>
          </a:xfrm>
          <a:prstGeom prst="rect">
            <a:avLst/>
          </a:prstGeom>
        </p:spPr>
      </p:pic>
      <p:pic>
        <p:nvPicPr>
          <p:cNvPr id="13" name="Рисунок 12" descr="Answer3.png"/>
          <p:cNvPicPr>
            <a:picLocks/>
          </p:cNvPicPr>
          <p:nvPr userDrawn="1">
            <p:custDataLst>
              <p:tags r:id="rId8"/>
            </p:custDataLst>
          </p:nvPr>
        </p:nvPicPr>
        <p:blipFill>
          <a:blip r:embed="rId13" cstate="print"/>
          <a:stretch>
            <a:fillRect/>
          </a:stretch>
        </p:blipFill>
        <p:spPr>
          <a:xfrm>
            <a:off x="5031714" y="1355826"/>
            <a:ext cx="857250" cy="857250"/>
          </a:xfrm>
          <a:prstGeom prst="rect">
            <a:avLst/>
          </a:prstGeom>
        </p:spPr>
      </p:pic>
      <p:pic>
        <p:nvPicPr>
          <p:cNvPr id="14" name="Рисунок 13" descr="Answer4.png"/>
          <p:cNvPicPr>
            <a:picLocks/>
          </p:cNvPicPr>
          <p:nvPr userDrawn="1">
            <p:custDataLst>
              <p:tags r:id="rId9"/>
            </p:custDataLst>
          </p:nvPr>
        </p:nvPicPr>
        <p:blipFill>
          <a:blip r:embed="rId14" cstate="print"/>
          <a:stretch>
            <a:fillRect/>
          </a:stretch>
        </p:blipFill>
        <p:spPr>
          <a:xfrm>
            <a:off x="6808393" y="1355826"/>
            <a:ext cx="857250" cy="857250"/>
          </a:xfrm>
          <a:prstGeom prst="rect">
            <a:avLst/>
          </a:prstGeom>
        </p:spPr>
      </p:pic>
    </p:spTree>
    <p:custDataLst>
      <p:custData r:id="rId1"/>
    </p:custData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1 - 4 варианта Top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0"/>
          </a:xfrm>
        </p:spPr>
        <p:txBody>
          <a:bodyPr vert="horz" wrap="square" anchor="ctr" anchorCtr="1">
            <a:normAutofit/>
          </a:bodyPr>
          <a:lstStyle>
            <a:lvl1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1pPr>
            <a:lvl2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2pPr>
            <a:lvl3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3pPr>
            <a:lvl4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4pPr>
            <a:lvl5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Содержимое 6"/>
          <p:cNvSpPr>
            <a:spLocks noGrp="1"/>
          </p:cNvSpPr>
          <p:nvPr>
            <p:ph sz="quarter" idx="11"/>
            <p:custDataLst>
              <p:tags r:id="rId2"/>
            </p:custDataLst>
          </p:nvPr>
        </p:nvSpPr>
        <p:spPr>
          <a:xfrm>
            <a:off x="6426404" y="2329662"/>
            <a:ext cx="1621231" cy="4437125"/>
          </a:xfrm>
          <a:prstGeom prst="rect">
            <a:avLst/>
          </a:prstGeom>
        </p:spPr>
        <p:txBody>
          <a:bodyPr vert="wordArtVertRtl" wrap="square" lIns="19941" tIns="126458" rIns="19941" bIns="126458" rtlCol="0" anchor="ctr" anchorCtr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lang="ru-RU" sz="3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lang="ru-RU" sz="3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lang="ru-RU" sz="3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lang="ru-RU" sz="3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lang="ru-RU" sz="3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2"/>
            <p:custDataLst>
              <p:tags r:id="rId3"/>
            </p:custDataLst>
          </p:nvPr>
        </p:nvSpPr>
        <p:spPr>
          <a:xfrm>
            <a:off x="4649724" y="2329662"/>
            <a:ext cx="1621231" cy="4437125"/>
          </a:xfrm>
          <a:prstGeom prst="rect">
            <a:avLst/>
          </a:prstGeom>
        </p:spPr>
        <p:txBody>
          <a:bodyPr vert="wordArtVertRtl" wrap="square" lIns="19941" tIns="126458" rIns="19941" bIns="126458" rtlCol="0" anchor="ctr" anchorCtr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lang="ru-RU" sz="3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lang="ru-RU" sz="3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lang="ru-RU" sz="3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lang="ru-RU" sz="3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lang="ru-RU" sz="3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2873045" y="2329662"/>
            <a:ext cx="1621231" cy="4437125"/>
          </a:xfrm>
          <a:prstGeom prst="rect">
            <a:avLst/>
          </a:prstGeom>
        </p:spPr>
        <p:txBody>
          <a:bodyPr vert="wordArtVertRtl" wrap="square" lIns="19941" tIns="126458" rIns="19941" bIns="126458" rtlCol="0" anchor="ctr" anchorCtr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lang="ru-RU" sz="3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lang="ru-RU" sz="3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lang="ru-RU" sz="3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lang="ru-RU" sz="3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lang="ru-RU" sz="3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10" name="Содержимое 9"/>
          <p:cNvSpPr>
            <a:spLocks noGrp="1"/>
          </p:cNvSpPr>
          <p:nvPr>
            <p:ph sz="quarter" idx="14"/>
            <p:custDataLst>
              <p:tags r:id="rId5"/>
            </p:custDataLst>
          </p:nvPr>
        </p:nvSpPr>
        <p:spPr>
          <a:xfrm>
            <a:off x="1096366" y="2329662"/>
            <a:ext cx="1621231" cy="4437125"/>
          </a:xfrm>
          <a:prstGeom prst="rect">
            <a:avLst/>
          </a:prstGeom>
        </p:spPr>
        <p:txBody>
          <a:bodyPr vert="wordArtVertRtl" wrap="square" lIns="19941" tIns="126458" rIns="19941" bIns="126458" rtlCol="0" anchor="ctr" anchorCtr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lang="ru-RU" sz="3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lang="ru-RU" sz="3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lang="ru-RU" sz="3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lang="ru-RU" sz="3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lang="ru-RU" sz="3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pic>
        <p:nvPicPr>
          <p:cNvPr id="11" name="Рисунок 10" descr="Answer1.png"/>
          <p:cNvPicPr>
            <a:picLocks/>
          </p:cNvPicPr>
          <p:nvPr userDrawn="1">
            <p:custDataLst>
              <p:tags r:id="rId6"/>
            </p:custDataLst>
          </p:nvPr>
        </p:nvPicPr>
        <p:blipFill>
          <a:blip r:embed="rId11" cstate="print"/>
          <a:stretch>
            <a:fillRect/>
          </a:stretch>
        </p:blipFill>
        <p:spPr>
          <a:xfrm>
            <a:off x="6808393" y="1355826"/>
            <a:ext cx="857250" cy="857250"/>
          </a:xfrm>
          <a:prstGeom prst="rect">
            <a:avLst/>
          </a:prstGeom>
        </p:spPr>
      </p:pic>
      <p:pic>
        <p:nvPicPr>
          <p:cNvPr id="12" name="Рисунок 11" descr="Answer2.png"/>
          <p:cNvPicPr>
            <a:picLocks/>
          </p:cNvPicPr>
          <p:nvPr userDrawn="1">
            <p:custDataLst>
              <p:tags r:id="rId7"/>
            </p:custDataLst>
          </p:nvPr>
        </p:nvPicPr>
        <p:blipFill>
          <a:blip r:embed="rId12" cstate="print"/>
          <a:stretch>
            <a:fillRect/>
          </a:stretch>
        </p:blipFill>
        <p:spPr>
          <a:xfrm>
            <a:off x="5031714" y="1355826"/>
            <a:ext cx="857250" cy="857250"/>
          </a:xfrm>
          <a:prstGeom prst="rect">
            <a:avLst/>
          </a:prstGeom>
        </p:spPr>
      </p:pic>
      <p:pic>
        <p:nvPicPr>
          <p:cNvPr id="13" name="Рисунок 12" descr="Answer3.png"/>
          <p:cNvPicPr>
            <a:picLocks/>
          </p:cNvPicPr>
          <p:nvPr userDrawn="1">
            <p:custDataLst>
              <p:tags r:id="rId8"/>
            </p:custDataLst>
          </p:nvPr>
        </p:nvPicPr>
        <p:blipFill>
          <a:blip r:embed="rId13" cstate="print"/>
          <a:stretch>
            <a:fillRect/>
          </a:stretch>
        </p:blipFill>
        <p:spPr>
          <a:xfrm>
            <a:off x="3255035" y="1355826"/>
            <a:ext cx="857250" cy="857250"/>
          </a:xfrm>
          <a:prstGeom prst="rect">
            <a:avLst/>
          </a:prstGeom>
        </p:spPr>
      </p:pic>
      <p:pic>
        <p:nvPicPr>
          <p:cNvPr id="14" name="Рисунок 13" descr="Answer4.png"/>
          <p:cNvPicPr>
            <a:picLocks/>
          </p:cNvPicPr>
          <p:nvPr userDrawn="1">
            <p:custDataLst>
              <p:tags r:id="rId9"/>
            </p:custDataLst>
          </p:nvPr>
        </p:nvPicPr>
        <p:blipFill>
          <a:blip r:embed="rId14" cstate="print"/>
          <a:stretch>
            <a:fillRect/>
          </a:stretch>
        </p:blipFill>
        <p:spPr>
          <a:xfrm>
            <a:off x="1478356" y="1355826"/>
            <a:ext cx="857250" cy="857250"/>
          </a:xfrm>
          <a:prstGeom prst="rect">
            <a:avLst/>
          </a:prstGeom>
        </p:spPr>
      </p:pic>
    </p:spTree>
    <p:custDataLst>
      <p:custData r:id="rId1"/>
    </p:custData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2 - 4 варианта TopStack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0"/>
          </a:xfrm>
        </p:spPr>
        <p:txBody>
          <a:bodyPr vert="horz" wrap="square" anchor="ctr" anchorCtr="1">
            <a:normAutofit/>
          </a:bodyPr>
          <a:lstStyle>
            <a:lvl1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1pPr>
            <a:lvl2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2pPr>
            <a:lvl3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3pPr>
            <a:lvl4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4pPr>
            <a:lvl5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Содержимое 6"/>
          <p:cNvSpPr>
            <a:spLocks noGrp="1"/>
          </p:cNvSpPr>
          <p:nvPr>
            <p:ph sz="quarter" idx="11"/>
            <p:custDataLst>
              <p:tags r:id="rId2"/>
            </p:custDataLst>
          </p:nvPr>
        </p:nvSpPr>
        <p:spPr>
          <a:xfrm>
            <a:off x="1096366" y="2329662"/>
            <a:ext cx="1621231" cy="4437125"/>
          </a:xfrm>
          <a:prstGeom prst="rect">
            <a:avLst/>
          </a:prstGeom>
        </p:spPr>
        <p:txBody>
          <a:bodyPr vert="wordArtVert" wrap="square" lIns="19941" tIns="126458" rIns="19941" bIns="126458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2"/>
            <p:custDataLst>
              <p:tags r:id="rId3"/>
            </p:custDataLst>
          </p:nvPr>
        </p:nvSpPr>
        <p:spPr>
          <a:xfrm>
            <a:off x="2873045" y="2329662"/>
            <a:ext cx="1621231" cy="4437125"/>
          </a:xfrm>
          <a:prstGeom prst="rect">
            <a:avLst/>
          </a:prstGeom>
        </p:spPr>
        <p:txBody>
          <a:bodyPr vert="wordArtVert" wrap="square" lIns="19941" tIns="126458" rIns="19941" bIns="126458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4649724" y="2329662"/>
            <a:ext cx="1621231" cy="4437125"/>
          </a:xfrm>
          <a:prstGeom prst="rect">
            <a:avLst/>
          </a:prstGeom>
        </p:spPr>
        <p:txBody>
          <a:bodyPr vert="wordArtVert" wrap="square" lIns="19941" tIns="126458" rIns="19941" bIns="126458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10" name="Содержимое 9"/>
          <p:cNvSpPr>
            <a:spLocks noGrp="1"/>
          </p:cNvSpPr>
          <p:nvPr>
            <p:ph sz="quarter" idx="14"/>
            <p:custDataLst>
              <p:tags r:id="rId5"/>
            </p:custDataLst>
          </p:nvPr>
        </p:nvSpPr>
        <p:spPr>
          <a:xfrm>
            <a:off x="6426404" y="2329662"/>
            <a:ext cx="1621231" cy="4437125"/>
          </a:xfrm>
          <a:prstGeom prst="rect">
            <a:avLst/>
          </a:prstGeom>
        </p:spPr>
        <p:txBody>
          <a:bodyPr vert="wordArtVert" wrap="square" lIns="19941" tIns="126458" rIns="19941" bIns="126458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pic>
        <p:nvPicPr>
          <p:cNvPr id="11" name="Рисунок 10" descr="Answer1.png"/>
          <p:cNvPicPr>
            <a:picLocks/>
          </p:cNvPicPr>
          <p:nvPr userDrawn="1">
            <p:custDataLst>
              <p:tags r:id="rId6"/>
            </p:custDataLst>
          </p:nvPr>
        </p:nvPicPr>
        <p:blipFill>
          <a:blip r:embed="rId11" cstate="print"/>
          <a:stretch>
            <a:fillRect/>
          </a:stretch>
        </p:blipFill>
        <p:spPr>
          <a:xfrm>
            <a:off x="1478356" y="1355826"/>
            <a:ext cx="857250" cy="857250"/>
          </a:xfrm>
          <a:prstGeom prst="rect">
            <a:avLst/>
          </a:prstGeom>
        </p:spPr>
      </p:pic>
      <p:pic>
        <p:nvPicPr>
          <p:cNvPr id="12" name="Рисунок 11" descr="Answer2.png"/>
          <p:cNvPicPr>
            <a:picLocks/>
          </p:cNvPicPr>
          <p:nvPr userDrawn="1">
            <p:custDataLst>
              <p:tags r:id="rId7"/>
            </p:custDataLst>
          </p:nvPr>
        </p:nvPicPr>
        <p:blipFill>
          <a:blip r:embed="rId12" cstate="print"/>
          <a:stretch>
            <a:fillRect/>
          </a:stretch>
        </p:blipFill>
        <p:spPr>
          <a:xfrm>
            <a:off x="3255035" y="1355826"/>
            <a:ext cx="857250" cy="857250"/>
          </a:xfrm>
          <a:prstGeom prst="rect">
            <a:avLst/>
          </a:prstGeom>
        </p:spPr>
      </p:pic>
      <p:pic>
        <p:nvPicPr>
          <p:cNvPr id="13" name="Рисунок 12" descr="Answer3.png"/>
          <p:cNvPicPr>
            <a:picLocks/>
          </p:cNvPicPr>
          <p:nvPr userDrawn="1">
            <p:custDataLst>
              <p:tags r:id="rId8"/>
            </p:custDataLst>
          </p:nvPr>
        </p:nvPicPr>
        <p:blipFill>
          <a:blip r:embed="rId13" cstate="print"/>
          <a:stretch>
            <a:fillRect/>
          </a:stretch>
        </p:blipFill>
        <p:spPr>
          <a:xfrm>
            <a:off x="5031714" y="1355826"/>
            <a:ext cx="857250" cy="857250"/>
          </a:xfrm>
          <a:prstGeom prst="rect">
            <a:avLst/>
          </a:prstGeom>
        </p:spPr>
      </p:pic>
      <p:pic>
        <p:nvPicPr>
          <p:cNvPr id="14" name="Рисунок 13" descr="Answer4.png"/>
          <p:cNvPicPr>
            <a:picLocks/>
          </p:cNvPicPr>
          <p:nvPr userDrawn="1">
            <p:custDataLst>
              <p:tags r:id="rId9"/>
            </p:custDataLst>
          </p:nvPr>
        </p:nvPicPr>
        <p:blipFill>
          <a:blip r:embed="rId14" cstate="print"/>
          <a:stretch>
            <a:fillRect/>
          </a:stretch>
        </p:blipFill>
        <p:spPr>
          <a:xfrm>
            <a:off x="6808393" y="1355826"/>
            <a:ext cx="857250" cy="857250"/>
          </a:xfrm>
          <a:prstGeom prst="rect">
            <a:avLst/>
          </a:prstGeom>
        </p:spPr>
      </p:pic>
    </p:spTree>
    <p:custDataLst>
      <p:custData r:id="rId1"/>
    </p:custData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2 - 4 варианта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0"/>
          </a:xfrm>
        </p:spPr>
        <p:txBody>
          <a:bodyPr vert="horz" wrap="square" anchor="ctr" anchorCtr="1">
            <a:normAutofit/>
          </a:bodyPr>
          <a:lstStyle>
            <a:lvl1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1pPr>
            <a:lvl2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2pPr>
            <a:lvl3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3pPr>
            <a:lvl4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4pPr>
            <a:lvl5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Содержимое 6"/>
          <p:cNvSpPr>
            <a:spLocks noGrp="1"/>
          </p:cNvSpPr>
          <p:nvPr>
            <p:ph sz="quarter" idx="11"/>
            <p:custDataLst>
              <p:tags r:id="rId2"/>
            </p:custDataLst>
          </p:nvPr>
        </p:nvSpPr>
        <p:spPr>
          <a:xfrm>
            <a:off x="1371600" y="1069847"/>
            <a:ext cx="7388352" cy="1215923"/>
          </a:xfrm>
          <a:prstGeom prst="rect">
            <a:avLst/>
          </a:prstGeom>
        </p:spPr>
        <p:txBody>
          <a:bodyPr vert="horz" wrap="square" lIns="90876" tIns="34653" rIns="90876" bIns="34653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2"/>
            <p:custDataLst>
              <p:tags r:id="rId3"/>
            </p:custDataLst>
          </p:nvPr>
        </p:nvSpPr>
        <p:spPr>
          <a:xfrm>
            <a:off x="1371600" y="2402357"/>
            <a:ext cx="7388352" cy="1215923"/>
          </a:xfrm>
          <a:prstGeom prst="rect">
            <a:avLst/>
          </a:prstGeom>
        </p:spPr>
        <p:txBody>
          <a:bodyPr vert="horz" wrap="square" lIns="90876" tIns="34653" rIns="90876" bIns="34653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1371600" y="3734866"/>
            <a:ext cx="7388352" cy="1215923"/>
          </a:xfrm>
          <a:prstGeom prst="rect">
            <a:avLst/>
          </a:prstGeom>
        </p:spPr>
        <p:txBody>
          <a:bodyPr vert="horz" wrap="square" lIns="90876" tIns="34653" rIns="90876" bIns="34653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10" name="Содержимое 9"/>
          <p:cNvSpPr>
            <a:spLocks noGrp="1"/>
          </p:cNvSpPr>
          <p:nvPr>
            <p:ph sz="quarter" idx="14"/>
            <p:custDataLst>
              <p:tags r:id="rId5"/>
            </p:custDataLst>
          </p:nvPr>
        </p:nvSpPr>
        <p:spPr>
          <a:xfrm>
            <a:off x="1371600" y="5067375"/>
            <a:ext cx="7388352" cy="1215923"/>
          </a:xfrm>
          <a:prstGeom prst="rect">
            <a:avLst/>
          </a:prstGeom>
        </p:spPr>
        <p:txBody>
          <a:bodyPr vert="horz" wrap="square" lIns="90876" tIns="34653" rIns="90876" bIns="34653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pic>
        <p:nvPicPr>
          <p:cNvPr id="11" name="Рисунок 10" descr="Answer1.png"/>
          <p:cNvPicPr>
            <a:picLocks/>
          </p:cNvPicPr>
          <p:nvPr userDrawn="1">
            <p:custDataLst>
              <p:tags r:id="rId6"/>
            </p:custDataLst>
          </p:nvPr>
        </p:nvPicPr>
        <p:blipFill>
          <a:blip r:embed="rId11" cstate="print"/>
          <a:stretch>
            <a:fillRect/>
          </a:stretch>
        </p:blipFill>
        <p:spPr>
          <a:xfrm>
            <a:off x="155448" y="1249184"/>
            <a:ext cx="857250" cy="857250"/>
          </a:xfrm>
          <a:prstGeom prst="rect">
            <a:avLst/>
          </a:prstGeom>
        </p:spPr>
      </p:pic>
      <p:pic>
        <p:nvPicPr>
          <p:cNvPr id="12" name="Рисунок 11" descr="Answer2.png"/>
          <p:cNvPicPr>
            <a:picLocks/>
          </p:cNvPicPr>
          <p:nvPr userDrawn="1">
            <p:custDataLst>
              <p:tags r:id="rId7"/>
            </p:custDataLst>
          </p:nvPr>
        </p:nvPicPr>
        <p:blipFill>
          <a:blip r:embed="rId12" cstate="print"/>
          <a:stretch>
            <a:fillRect/>
          </a:stretch>
        </p:blipFill>
        <p:spPr>
          <a:xfrm>
            <a:off x="155448" y="2581693"/>
            <a:ext cx="857250" cy="857250"/>
          </a:xfrm>
          <a:prstGeom prst="rect">
            <a:avLst/>
          </a:prstGeom>
        </p:spPr>
      </p:pic>
      <p:pic>
        <p:nvPicPr>
          <p:cNvPr id="13" name="Рисунок 12" descr="Answer3.png"/>
          <p:cNvPicPr>
            <a:picLocks/>
          </p:cNvPicPr>
          <p:nvPr userDrawn="1">
            <p:custDataLst>
              <p:tags r:id="rId8"/>
            </p:custDataLst>
          </p:nvPr>
        </p:nvPicPr>
        <p:blipFill>
          <a:blip r:embed="rId13" cstate="print"/>
          <a:stretch>
            <a:fillRect/>
          </a:stretch>
        </p:blipFill>
        <p:spPr>
          <a:xfrm>
            <a:off x="155448" y="3914203"/>
            <a:ext cx="857250" cy="857250"/>
          </a:xfrm>
          <a:prstGeom prst="rect">
            <a:avLst/>
          </a:prstGeom>
        </p:spPr>
      </p:pic>
      <p:pic>
        <p:nvPicPr>
          <p:cNvPr id="14" name="Рисунок 13" descr="Answer4.png"/>
          <p:cNvPicPr>
            <a:picLocks/>
          </p:cNvPicPr>
          <p:nvPr userDrawn="1">
            <p:custDataLst>
              <p:tags r:id="rId9"/>
            </p:custDataLst>
          </p:nvPr>
        </p:nvPicPr>
        <p:blipFill>
          <a:blip r:embed="rId14" cstate="print"/>
          <a:stretch>
            <a:fillRect/>
          </a:stretch>
        </p:blipFill>
        <p:spPr>
          <a:xfrm>
            <a:off x="155448" y="5246712"/>
            <a:ext cx="857250" cy="857250"/>
          </a:xfrm>
          <a:prstGeom prst="rect">
            <a:avLst/>
          </a:prstGeom>
        </p:spPr>
      </p:pic>
    </p:spTree>
    <p:custDataLst>
      <p:custData r:id="rId1"/>
    </p:custData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1 - Draw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0"/>
          </a:xfrm>
        </p:spPr>
        <p:txBody>
          <a:bodyPr vert="horz" wrap="square" anchor="ctr" anchorCtr="1">
            <a:normAutofit/>
          </a:bodyPr>
          <a:lstStyle>
            <a:lvl1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1pPr>
            <a:lvl2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2pPr>
            <a:lvl3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3pPr>
            <a:lvl4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4pPr>
            <a:lvl5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pic>
        <p:nvPicPr>
          <p:cNvPr id="7" name="Рисунок 6" descr="Palette.png"/>
          <p:cNvPicPr>
            <a:picLocks/>
          </p:cNvPicPr>
          <p:nvPr userDrawn="1">
            <p:custDataLst>
              <p:tags r:id="rId2"/>
            </p:custDataLst>
          </p:nvPr>
        </p:nvPicPr>
        <p:blipFill>
          <a:blip r:embed="rId4" cstate="print"/>
          <a:stretch>
            <a:fillRect/>
          </a:stretch>
        </p:blipFill>
        <p:spPr>
          <a:xfrm>
            <a:off x="155448" y="1523390"/>
            <a:ext cx="804672" cy="5065410"/>
          </a:xfrm>
          <a:prstGeom prst="rect">
            <a:avLst/>
          </a:prstGeom>
        </p:spPr>
      </p:pic>
    </p:spTree>
    <p:custDataLst>
      <p:custData r:id="rId1"/>
    </p:custData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2 - Draw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0"/>
          </a:xfrm>
        </p:spPr>
        <p:txBody>
          <a:bodyPr vert="horz" wrap="square" anchor="ctr" anchorCtr="1">
            <a:normAutofit/>
          </a:bodyPr>
          <a:lstStyle>
            <a:lvl1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1pPr>
            <a:lvl2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2pPr>
            <a:lvl3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3pPr>
            <a:lvl4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4pPr>
            <a:lvl5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pic>
        <p:nvPicPr>
          <p:cNvPr id="7" name="Рисунок 6" descr="Palette.png"/>
          <p:cNvPicPr>
            <a:picLocks/>
          </p:cNvPicPr>
          <p:nvPr userDrawn="1">
            <p:custDataLst>
              <p:tags r:id="rId2"/>
            </p:custDataLst>
          </p:nvPr>
        </p:nvPicPr>
        <p:blipFill>
          <a:blip r:embed="rId4" cstate="print"/>
          <a:stretch>
            <a:fillRect/>
          </a:stretch>
        </p:blipFill>
        <p:spPr>
          <a:xfrm>
            <a:off x="155448" y="1523390"/>
            <a:ext cx="804672" cy="5065410"/>
          </a:xfrm>
          <a:prstGeom prst="rect">
            <a:avLst/>
          </a:prstGeom>
        </p:spPr>
      </p:pic>
    </p:spTree>
    <p:custDataLst>
      <p:custData r:id="rId1"/>
    </p:custData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5 - Да/нет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0"/>
          </a:xfrm>
        </p:spPr>
        <p:txBody>
          <a:bodyPr vert="horz" wrap="square" anchor="ctr" anchorCtr="1">
            <a:normAutofit/>
          </a:bodyPr>
          <a:lstStyle>
            <a:lvl1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1pPr>
            <a:lvl2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2pPr>
            <a:lvl3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3pPr>
            <a:lvl4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4pPr>
            <a:lvl5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TextBox 6"/>
          <p:cNvSpPr txBox="1"/>
          <p:nvPr userDrawn="1">
            <p:custDataLst>
              <p:tags r:id="rId2"/>
            </p:custDataLst>
          </p:nvPr>
        </p:nvSpPr>
        <p:spPr>
          <a:xfrm>
            <a:off x="1371600" y="1901723"/>
            <a:ext cx="7388352" cy="1522476"/>
          </a:xfrm>
          <a:prstGeom prst="rect">
            <a:avLst/>
          </a:prstGeom>
          <a:noFill/>
        </p:spPr>
        <p:txBody>
          <a:bodyPr vert="horz" rtlCol="0" anchor="ctr">
            <a:noAutofit/>
          </a:bodyPr>
          <a:lstStyle/>
          <a:p>
            <a:pPr marL="0" algn="l" defTabSz="914400" rtl="0" eaLnBrk="1" latinLnBrk="0" hangingPunct="1">
              <a:buNone/>
            </a:pPr>
            <a:r>
              <a:rPr lang="ru-RU" sz="3200" smtClean="0"/>
              <a:t>Да</a:t>
            </a:r>
            <a:endParaRPr lang="ru-RU" sz="3200"/>
          </a:p>
        </p:txBody>
      </p:sp>
      <p:sp>
        <p:nvSpPr>
          <p:cNvPr id="8" name="TextBox 7"/>
          <p:cNvSpPr txBox="1"/>
          <p:nvPr userDrawn="1">
            <p:custDataLst>
              <p:tags r:id="rId3"/>
            </p:custDataLst>
          </p:nvPr>
        </p:nvSpPr>
        <p:spPr>
          <a:xfrm>
            <a:off x="1371600" y="3540785"/>
            <a:ext cx="7388352" cy="1522476"/>
          </a:xfrm>
          <a:prstGeom prst="rect">
            <a:avLst/>
          </a:prstGeom>
          <a:noFill/>
        </p:spPr>
        <p:txBody>
          <a:bodyPr vert="horz" rtlCol="0" anchor="ctr">
            <a:noAutofit/>
          </a:bodyPr>
          <a:lstStyle/>
          <a:p>
            <a:pPr marL="0" algn="l" defTabSz="914400" rtl="0" eaLnBrk="1" latinLnBrk="0" hangingPunct="1">
              <a:buNone/>
            </a:pPr>
            <a:r>
              <a:rPr lang="ru-RU" sz="3200" smtClean="0"/>
              <a:t>Нет</a:t>
            </a:r>
            <a:endParaRPr lang="ru-RU" sz="3200"/>
          </a:p>
        </p:txBody>
      </p:sp>
      <p:pic>
        <p:nvPicPr>
          <p:cNvPr id="9" name="Рисунок 8" descr="Answer1.png"/>
          <p:cNvPicPr>
            <a:picLocks/>
          </p:cNvPicPr>
          <p:nvPr userDrawn="1">
            <p:custDataLst>
              <p:tags r:id="rId4"/>
            </p:custDataLst>
          </p:nvPr>
        </p:nvPicPr>
        <p:blipFill>
          <a:blip r:embed="rId7" cstate="print"/>
          <a:stretch>
            <a:fillRect/>
          </a:stretch>
        </p:blipFill>
        <p:spPr>
          <a:xfrm>
            <a:off x="155448" y="2234336"/>
            <a:ext cx="857250" cy="857250"/>
          </a:xfrm>
          <a:prstGeom prst="rect">
            <a:avLst/>
          </a:prstGeom>
        </p:spPr>
      </p:pic>
      <p:pic>
        <p:nvPicPr>
          <p:cNvPr id="10" name="Рисунок 9" descr="Answer2.png"/>
          <p:cNvPicPr>
            <a:picLocks/>
          </p:cNvPicPr>
          <p:nvPr userDrawn="1">
            <p:custDataLst>
              <p:tags r:id="rId5"/>
            </p:custDataLst>
          </p:nvPr>
        </p:nvPicPr>
        <p:blipFill>
          <a:blip r:embed="rId8" cstate="print"/>
          <a:stretch>
            <a:fillRect/>
          </a:stretch>
        </p:blipFill>
        <p:spPr>
          <a:xfrm>
            <a:off x="155448" y="3873398"/>
            <a:ext cx="857250" cy="857250"/>
          </a:xfrm>
          <a:prstGeom prst="rect">
            <a:avLst/>
          </a:prstGeom>
        </p:spPr>
      </p:pic>
    </p:spTree>
    <p:custDataLst>
      <p:custData r:id="rId1"/>
    </p:custData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6 - Да/нет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0"/>
          </a:xfrm>
        </p:spPr>
        <p:txBody>
          <a:bodyPr vert="horz" wrap="square" anchor="ctr" anchorCtr="1">
            <a:normAutofit/>
          </a:bodyPr>
          <a:lstStyle>
            <a:lvl1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1pPr>
            <a:lvl2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2pPr>
            <a:lvl3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3pPr>
            <a:lvl4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4pPr>
            <a:lvl5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TextBox 6"/>
          <p:cNvSpPr txBox="1"/>
          <p:nvPr userDrawn="1">
            <p:custDataLst>
              <p:tags r:id="rId2"/>
            </p:custDataLst>
          </p:nvPr>
        </p:nvSpPr>
        <p:spPr>
          <a:xfrm>
            <a:off x="1371600" y="1901723"/>
            <a:ext cx="7388352" cy="1522476"/>
          </a:xfrm>
          <a:prstGeom prst="rect">
            <a:avLst/>
          </a:prstGeom>
          <a:noFill/>
        </p:spPr>
        <p:txBody>
          <a:bodyPr vert="horz" rtlCol="0" anchor="ctr">
            <a:noAutofit/>
          </a:bodyPr>
          <a:lstStyle/>
          <a:p>
            <a:pPr marL="0" algn="l" defTabSz="914400" rtl="0" eaLnBrk="1" latinLnBrk="0" hangingPunct="1">
              <a:buNone/>
            </a:pPr>
            <a:r>
              <a:rPr lang="ru-RU" sz="3200" smtClean="0"/>
              <a:t>Да</a:t>
            </a:r>
            <a:endParaRPr lang="ru-RU" sz="3200"/>
          </a:p>
        </p:txBody>
      </p:sp>
      <p:sp>
        <p:nvSpPr>
          <p:cNvPr id="8" name="TextBox 7"/>
          <p:cNvSpPr txBox="1"/>
          <p:nvPr userDrawn="1">
            <p:custDataLst>
              <p:tags r:id="rId3"/>
            </p:custDataLst>
          </p:nvPr>
        </p:nvSpPr>
        <p:spPr>
          <a:xfrm>
            <a:off x="1371600" y="3540785"/>
            <a:ext cx="7388352" cy="1522476"/>
          </a:xfrm>
          <a:prstGeom prst="rect">
            <a:avLst/>
          </a:prstGeom>
          <a:noFill/>
        </p:spPr>
        <p:txBody>
          <a:bodyPr vert="horz" rtlCol="0" anchor="ctr">
            <a:noAutofit/>
          </a:bodyPr>
          <a:lstStyle/>
          <a:p>
            <a:pPr marL="0" algn="l" defTabSz="914400" rtl="0" eaLnBrk="1" latinLnBrk="0" hangingPunct="1">
              <a:buNone/>
            </a:pPr>
            <a:r>
              <a:rPr lang="ru-RU" sz="3200" smtClean="0"/>
              <a:t>Нет</a:t>
            </a:r>
            <a:endParaRPr lang="ru-RU" sz="3200"/>
          </a:p>
        </p:txBody>
      </p:sp>
      <p:pic>
        <p:nvPicPr>
          <p:cNvPr id="9" name="Рисунок 8" descr="Answer1.png"/>
          <p:cNvPicPr>
            <a:picLocks/>
          </p:cNvPicPr>
          <p:nvPr userDrawn="1">
            <p:custDataLst>
              <p:tags r:id="rId4"/>
            </p:custDataLst>
          </p:nvPr>
        </p:nvPicPr>
        <p:blipFill>
          <a:blip r:embed="rId7" cstate="print"/>
          <a:stretch>
            <a:fillRect/>
          </a:stretch>
        </p:blipFill>
        <p:spPr>
          <a:xfrm>
            <a:off x="155448" y="2234336"/>
            <a:ext cx="857250" cy="857250"/>
          </a:xfrm>
          <a:prstGeom prst="rect">
            <a:avLst/>
          </a:prstGeom>
        </p:spPr>
      </p:pic>
      <p:pic>
        <p:nvPicPr>
          <p:cNvPr id="10" name="Рисунок 9" descr="Answer2.png"/>
          <p:cNvPicPr>
            <a:picLocks/>
          </p:cNvPicPr>
          <p:nvPr userDrawn="1">
            <p:custDataLst>
              <p:tags r:id="rId5"/>
            </p:custDataLst>
          </p:nvPr>
        </p:nvPicPr>
        <p:blipFill>
          <a:blip r:embed="rId8" cstate="print"/>
          <a:stretch>
            <a:fillRect/>
          </a:stretch>
        </p:blipFill>
        <p:spPr>
          <a:xfrm>
            <a:off x="155448" y="3873398"/>
            <a:ext cx="857250" cy="857250"/>
          </a:xfrm>
          <a:prstGeom prst="rect">
            <a:avLst/>
          </a:prstGeom>
        </p:spPr>
      </p:pic>
    </p:spTree>
    <p:custDataLst>
      <p:custData r:id="rId1"/>
    </p:custData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1 - 3 варианта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0"/>
          </a:xfrm>
        </p:spPr>
        <p:txBody>
          <a:bodyPr vert="horz" wrap="square" anchor="ctr" anchorCtr="1">
            <a:normAutofit/>
          </a:bodyPr>
          <a:lstStyle>
            <a:lvl1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1pPr>
            <a:lvl2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2pPr>
            <a:lvl3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3pPr>
            <a:lvl4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4pPr>
            <a:lvl5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Содержимое 6"/>
          <p:cNvSpPr>
            <a:spLocks noGrp="1"/>
          </p:cNvSpPr>
          <p:nvPr>
            <p:ph sz="quarter" idx="11"/>
            <p:custDataLst>
              <p:tags r:id="rId2"/>
            </p:custDataLst>
          </p:nvPr>
        </p:nvSpPr>
        <p:spPr>
          <a:xfrm>
            <a:off x="1371600" y="1673351"/>
            <a:ext cx="7388352" cy="1215923"/>
          </a:xfrm>
          <a:prstGeom prst="rect">
            <a:avLst/>
          </a:prstGeom>
        </p:spPr>
        <p:txBody>
          <a:bodyPr vert="horz" wrap="square" lIns="90876" tIns="34653" rIns="90876" bIns="34653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2"/>
            <p:custDataLst>
              <p:tags r:id="rId3"/>
            </p:custDataLst>
          </p:nvPr>
        </p:nvSpPr>
        <p:spPr>
          <a:xfrm>
            <a:off x="1371600" y="3005861"/>
            <a:ext cx="7388352" cy="1215923"/>
          </a:xfrm>
          <a:prstGeom prst="rect">
            <a:avLst/>
          </a:prstGeom>
        </p:spPr>
        <p:txBody>
          <a:bodyPr vert="horz" wrap="square" lIns="90876" tIns="34653" rIns="90876" bIns="34653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1371600" y="4338370"/>
            <a:ext cx="7388352" cy="1215923"/>
          </a:xfrm>
          <a:prstGeom prst="rect">
            <a:avLst/>
          </a:prstGeom>
        </p:spPr>
        <p:txBody>
          <a:bodyPr vert="horz" wrap="square" lIns="90876" tIns="34653" rIns="90876" bIns="34653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pic>
        <p:nvPicPr>
          <p:cNvPr id="10" name="Рисунок 9" descr="Answer1.png"/>
          <p:cNvPicPr>
            <a:picLocks/>
          </p:cNvPicPr>
          <p:nvPr userDrawn="1">
            <p:custDataLst>
              <p:tags r:id="rId5"/>
            </p:custDataLst>
          </p:nvPr>
        </p:nvPicPr>
        <p:blipFill>
          <a:blip r:embed="rId9" cstate="print"/>
          <a:stretch>
            <a:fillRect/>
          </a:stretch>
        </p:blipFill>
        <p:spPr>
          <a:xfrm>
            <a:off x="155448" y="1852688"/>
            <a:ext cx="857250" cy="857250"/>
          </a:xfrm>
          <a:prstGeom prst="rect">
            <a:avLst/>
          </a:prstGeom>
        </p:spPr>
      </p:pic>
      <p:pic>
        <p:nvPicPr>
          <p:cNvPr id="11" name="Рисунок 10" descr="Answer2.png"/>
          <p:cNvPicPr>
            <a:picLocks/>
          </p:cNvPicPr>
          <p:nvPr userDrawn="1">
            <p:custDataLst>
              <p:tags r:id="rId6"/>
            </p:custDataLst>
          </p:nvPr>
        </p:nvPicPr>
        <p:blipFill>
          <a:blip r:embed="rId10" cstate="print"/>
          <a:stretch>
            <a:fillRect/>
          </a:stretch>
        </p:blipFill>
        <p:spPr>
          <a:xfrm>
            <a:off x="155448" y="3185198"/>
            <a:ext cx="857250" cy="857250"/>
          </a:xfrm>
          <a:prstGeom prst="rect">
            <a:avLst/>
          </a:prstGeom>
        </p:spPr>
      </p:pic>
      <p:pic>
        <p:nvPicPr>
          <p:cNvPr id="12" name="Рисунок 11" descr="Answer3.png"/>
          <p:cNvPicPr>
            <a:picLocks/>
          </p:cNvPicPr>
          <p:nvPr userDrawn="1">
            <p:custDataLst>
              <p:tags r:id="rId7"/>
            </p:custDataLst>
          </p:nvPr>
        </p:nvPicPr>
        <p:blipFill>
          <a:blip r:embed="rId11" cstate="print"/>
          <a:stretch>
            <a:fillRect/>
          </a:stretch>
        </p:blipFill>
        <p:spPr>
          <a:xfrm>
            <a:off x="155448" y="4517707"/>
            <a:ext cx="857250" cy="857250"/>
          </a:xfrm>
          <a:prstGeom prst="rect">
            <a:avLst/>
          </a:prstGeom>
        </p:spPr>
      </p:pic>
    </p:spTree>
    <p:custDataLst>
      <p:custData r:id="rId1"/>
    </p:custData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2 - 3 варианта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0"/>
          </a:xfrm>
        </p:spPr>
        <p:txBody>
          <a:bodyPr vert="horz" wrap="square" anchor="ctr" anchorCtr="1">
            <a:normAutofit/>
          </a:bodyPr>
          <a:lstStyle>
            <a:lvl1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1pPr>
            <a:lvl2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2pPr>
            <a:lvl3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3pPr>
            <a:lvl4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4pPr>
            <a:lvl5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Содержимое 6"/>
          <p:cNvSpPr>
            <a:spLocks noGrp="1"/>
          </p:cNvSpPr>
          <p:nvPr>
            <p:ph sz="quarter" idx="11"/>
            <p:custDataLst>
              <p:tags r:id="rId2"/>
            </p:custDataLst>
          </p:nvPr>
        </p:nvSpPr>
        <p:spPr>
          <a:xfrm>
            <a:off x="1371600" y="1673351"/>
            <a:ext cx="7388352" cy="1215923"/>
          </a:xfrm>
          <a:prstGeom prst="rect">
            <a:avLst/>
          </a:prstGeom>
        </p:spPr>
        <p:txBody>
          <a:bodyPr vert="horz" wrap="square" lIns="90876" tIns="34653" rIns="90876" bIns="34653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2"/>
            <p:custDataLst>
              <p:tags r:id="rId3"/>
            </p:custDataLst>
          </p:nvPr>
        </p:nvSpPr>
        <p:spPr>
          <a:xfrm>
            <a:off x="1371600" y="3005861"/>
            <a:ext cx="7388352" cy="1215923"/>
          </a:xfrm>
          <a:prstGeom prst="rect">
            <a:avLst/>
          </a:prstGeom>
        </p:spPr>
        <p:txBody>
          <a:bodyPr vert="horz" wrap="square" lIns="90876" tIns="34653" rIns="90876" bIns="34653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1371600" y="4338370"/>
            <a:ext cx="7388352" cy="1215923"/>
          </a:xfrm>
          <a:prstGeom prst="rect">
            <a:avLst/>
          </a:prstGeom>
        </p:spPr>
        <p:txBody>
          <a:bodyPr vert="horz" wrap="square" lIns="90876" tIns="34653" rIns="90876" bIns="34653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pic>
        <p:nvPicPr>
          <p:cNvPr id="10" name="Рисунок 9" descr="Answer1.png"/>
          <p:cNvPicPr>
            <a:picLocks/>
          </p:cNvPicPr>
          <p:nvPr userDrawn="1">
            <p:custDataLst>
              <p:tags r:id="rId5"/>
            </p:custDataLst>
          </p:nvPr>
        </p:nvPicPr>
        <p:blipFill>
          <a:blip r:embed="rId9" cstate="print"/>
          <a:stretch>
            <a:fillRect/>
          </a:stretch>
        </p:blipFill>
        <p:spPr>
          <a:xfrm>
            <a:off x="155448" y="1852688"/>
            <a:ext cx="857250" cy="857250"/>
          </a:xfrm>
          <a:prstGeom prst="rect">
            <a:avLst/>
          </a:prstGeom>
        </p:spPr>
      </p:pic>
      <p:pic>
        <p:nvPicPr>
          <p:cNvPr id="11" name="Рисунок 10" descr="Answer2.png"/>
          <p:cNvPicPr>
            <a:picLocks/>
          </p:cNvPicPr>
          <p:nvPr userDrawn="1">
            <p:custDataLst>
              <p:tags r:id="rId6"/>
            </p:custDataLst>
          </p:nvPr>
        </p:nvPicPr>
        <p:blipFill>
          <a:blip r:embed="rId10" cstate="print"/>
          <a:stretch>
            <a:fillRect/>
          </a:stretch>
        </p:blipFill>
        <p:spPr>
          <a:xfrm>
            <a:off x="155448" y="3185198"/>
            <a:ext cx="857250" cy="857250"/>
          </a:xfrm>
          <a:prstGeom prst="rect">
            <a:avLst/>
          </a:prstGeom>
        </p:spPr>
      </p:pic>
      <p:pic>
        <p:nvPicPr>
          <p:cNvPr id="12" name="Рисунок 11" descr="Answer3.png"/>
          <p:cNvPicPr>
            <a:picLocks/>
          </p:cNvPicPr>
          <p:nvPr userDrawn="1">
            <p:custDataLst>
              <p:tags r:id="rId7"/>
            </p:custDataLst>
          </p:nvPr>
        </p:nvPicPr>
        <p:blipFill>
          <a:blip r:embed="rId11" cstate="print"/>
          <a:stretch>
            <a:fillRect/>
          </a:stretch>
        </p:blipFill>
        <p:spPr>
          <a:xfrm>
            <a:off x="155448" y="4517707"/>
            <a:ext cx="857250" cy="857250"/>
          </a:xfrm>
          <a:prstGeom prst="rect">
            <a:avLst/>
          </a:prstGeom>
        </p:spPr>
      </p:pic>
    </p:spTree>
    <p:custDataLst>
      <p:custData r:id="rId1"/>
    </p:custData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A51F88-5BD8-4AD4-B384-2B9DD317052C}" type="datetimeFigureOut">
              <a:rPr lang="ru-RU" smtClean="0"/>
              <a:pPr/>
              <a:t>23.12.2012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A7510E-1652-44AE-AAF1-C8B5C9464C1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3 - 3 варианта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0"/>
          </a:xfrm>
        </p:spPr>
        <p:txBody>
          <a:bodyPr vert="horz" wrap="square" anchor="ctr" anchorCtr="1">
            <a:normAutofit/>
          </a:bodyPr>
          <a:lstStyle>
            <a:lvl1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1pPr>
            <a:lvl2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2pPr>
            <a:lvl3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3pPr>
            <a:lvl4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4pPr>
            <a:lvl5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Содержимое 6"/>
          <p:cNvSpPr>
            <a:spLocks noGrp="1"/>
          </p:cNvSpPr>
          <p:nvPr>
            <p:ph sz="quarter" idx="11"/>
            <p:custDataLst>
              <p:tags r:id="rId2"/>
            </p:custDataLst>
          </p:nvPr>
        </p:nvSpPr>
        <p:spPr>
          <a:xfrm>
            <a:off x="1371600" y="1673351"/>
            <a:ext cx="7388352" cy="1215923"/>
          </a:xfrm>
          <a:prstGeom prst="rect">
            <a:avLst/>
          </a:prstGeom>
        </p:spPr>
        <p:txBody>
          <a:bodyPr vert="horz" wrap="square" lIns="90876" tIns="34653" rIns="90876" bIns="34653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2"/>
            <p:custDataLst>
              <p:tags r:id="rId3"/>
            </p:custDataLst>
          </p:nvPr>
        </p:nvSpPr>
        <p:spPr>
          <a:xfrm>
            <a:off x="1371600" y="3005861"/>
            <a:ext cx="7388352" cy="1215923"/>
          </a:xfrm>
          <a:prstGeom prst="rect">
            <a:avLst/>
          </a:prstGeom>
        </p:spPr>
        <p:txBody>
          <a:bodyPr vert="horz" wrap="square" lIns="90876" tIns="34653" rIns="90876" bIns="34653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1371600" y="4338370"/>
            <a:ext cx="7388352" cy="1215923"/>
          </a:xfrm>
          <a:prstGeom prst="rect">
            <a:avLst/>
          </a:prstGeom>
        </p:spPr>
        <p:txBody>
          <a:bodyPr vert="horz" wrap="square" lIns="90876" tIns="34653" rIns="90876" bIns="34653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pic>
        <p:nvPicPr>
          <p:cNvPr id="10" name="Рисунок 9" descr="Answer1.png"/>
          <p:cNvPicPr>
            <a:picLocks/>
          </p:cNvPicPr>
          <p:nvPr userDrawn="1">
            <p:custDataLst>
              <p:tags r:id="rId5"/>
            </p:custDataLst>
          </p:nvPr>
        </p:nvPicPr>
        <p:blipFill>
          <a:blip r:embed="rId9" cstate="print"/>
          <a:stretch>
            <a:fillRect/>
          </a:stretch>
        </p:blipFill>
        <p:spPr>
          <a:xfrm>
            <a:off x="155448" y="1852688"/>
            <a:ext cx="857250" cy="857250"/>
          </a:xfrm>
          <a:prstGeom prst="rect">
            <a:avLst/>
          </a:prstGeom>
        </p:spPr>
      </p:pic>
      <p:pic>
        <p:nvPicPr>
          <p:cNvPr id="11" name="Рисунок 10" descr="Answer2.png"/>
          <p:cNvPicPr>
            <a:picLocks/>
          </p:cNvPicPr>
          <p:nvPr userDrawn="1">
            <p:custDataLst>
              <p:tags r:id="rId6"/>
            </p:custDataLst>
          </p:nvPr>
        </p:nvPicPr>
        <p:blipFill>
          <a:blip r:embed="rId10" cstate="print"/>
          <a:stretch>
            <a:fillRect/>
          </a:stretch>
        </p:blipFill>
        <p:spPr>
          <a:xfrm>
            <a:off x="155448" y="3185198"/>
            <a:ext cx="857250" cy="857250"/>
          </a:xfrm>
          <a:prstGeom prst="rect">
            <a:avLst/>
          </a:prstGeom>
        </p:spPr>
      </p:pic>
      <p:pic>
        <p:nvPicPr>
          <p:cNvPr id="12" name="Рисунок 11" descr="Answer3.png"/>
          <p:cNvPicPr>
            <a:picLocks/>
          </p:cNvPicPr>
          <p:nvPr userDrawn="1">
            <p:custDataLst>
              <p:tags r:id="rId7"/>
            </p:custDataLst>
          </p:nvPr>
        </p:nvPicPr>
        <p:blipFill>
          <a:blip r:embed="rId11" cstate="print"/>
          <a:stretch>
            <a:fillRect/>
          </a:stretch>
        </p:blipFill>
        <p:spPr>
          <a:xfrm>
            <a:off x="155448" y="4517707"/>
            <a:ext cx="857250" cy="857250"/>
          </a:xfrm>
          <a:prstGeom prst="rect">
            <a:avLst/>
          </a:prstGeom>
        </p:spPr>
      </p:pic>
    </p:spTree>
    <p:custDataLst>
      <p:custData r:id="rId1"/>
    </p:custData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A51F88-5BD8-4AD4-B384-2B9DD317052C}" type="datetimeFigureOut">
              <a:rPr lang="ru-RU" smtClean="0"/>
              <a:pPr/>
              <a:t>23.12.2012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A7510E-1652-44AE-AAF1-C8B5C9464C1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A51F88-5BD8-4AD4-B384-2B9DD317052C}" type="datetimeFigureOut">
              <a:rPr lang="ru-RU" smtClean="0"/>
              <a:pPr/>
              <a:t>23.12.2012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A7510E-1652-44AE-AAF1-C8B5C9464C1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A51F88-5BD8-4AD4-B384-2B9DD317052C}" type="datetimeFigureOut">
              <a:rPr lang="ru-RU" smtClean="0"/>
              <a:pPr/>
              <a:t>23.12.2012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A7510E-1652-44AE-AAF1-C8B5C9464C1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A51F88-5BD8-4AD4-B384-2B9DD317052C}" type="datetimeFigureOut">
              <a:rPr lang="ru-RU" smtClean="0"/>
              <a:pPr/>
              <a:t>23.12.2012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A7510E-1652-44AE-AAF1-C8B5C9464C1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A51F88-5BD8-4AD4-B384-2B9DD317052C}" type="datetimeFigureOut">
              <a:rPr lang="ru-RU" smtClean="0"/>
              <a:pPr/>
              <a:t>23.12.2012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A7510E-1652-44AE-AAF1-C8B5C9464C1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A51F88-5BD8-4AD4-B384-2B9DD317052C}" type="datetimeFigureOut">
              <a:rPr lang="ru-RU" smtClean="0"/>
              <a:pPr/>
              <a:t>23.12.2012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A7510E-1652-44AE-AAF1-C8B5C9464C1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A51F88-5BD8-4AD4-B384-2B9DD317052C}" type="datetimeFigureOut">
              <a:rPr lang="ru-RU" smtClean="0"/>
              <a:pPr/>
              <a:t>23.12.2012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A7510E-1652-44AE-AAF1-C8B5C9464C1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124.xml"/><Relationship Id="rId1" Type="http://schemas.openxmlformats.org/officeDocument/2006/relationships/tags" Target="../tags/tag123.xml"/><Relationship Id="rId5" Type="http://schemas.openxmlformats.org/officeDocument/2006/relationships/image" Target="../media/image9.png"/><Relationship Id="rId4" Type="http://schemas.openxmlformats.org/officeDocument/2006/relationships/image" Target="../media/image15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slideLayout" Target="../slideLayouts/slideLayout17.xml"/><Relationship Id="rId7" Type="http://schemas.openxmlformats.org/officeDocument/2006/relationships/image" Target="../media/image19.jpeg"/><Relationship Id="rId2" Type="http://schemas.openxmlformats.org/officeDocument/2006/relationships/tags" Target="../tags/tag126.xml"/><Relationship Id="rId1" Type="http://schemas.openxmlformats.org/officeDocument/2006/relationships/tags" Target="../tags/tag125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tags" Target="../tags/tag128.xml"/><Relationship Id="rId1" Type="http://schemas.openxmlformats.org/officeDocument/2006/relationships/tags" Target="../tags/tag127.xml"/><Relationship Id="rId5" Type="http://schemas.openxmlformats.org/officeDocument/2006/relationships/image" Target="../media/image9.png"/><Relationship Id="rId4" Type="http://schemas.openxmlformats.org/officeDocument/2006/relationships/image" Target="../media/image11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3.xml"/><Relationship Id="rId2" Type="http://schemas.openxmlformats.org/officeDocument/2006/relationships/tags" Target="../tags/tag130.xml"/><Relationship Id="rId1" Type="http://schemas.openxmlformats.org/officeDocument/2006/relationships/tags" Target="../tags/tag129.xml"/><Relationship Id="rId5" Type="http://schemas.openxmlformats.org/officeDocument/2006/relationships/image" Target="../media/image9.png"/><Relationship Id="rId4" Type="http://schemas.openxmlformats.org/officeDocument/2006/relationships/image" Target="../media/image8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slideLayout" Target="../slideLayouts/slideLayout24.xml"/><Relationship Id="rId1" Type="http://schemas.openxmlformats.org/officeDocument/2006/relationships/tags" Target="../tags/tag131.xml"/><Relationship Id="rId6" Type="http://schemas.openxmlformats.org/officeDocument/2006/relationships/image" Target="../media/image20.jpeg"/><Relationship Id="rId5" Type="http://schemas.openxmlformats.org/officeDocument/2006/relationships/image" Target="../media/image12.jpeg"/><Relationship Id="rId4" Type="http://schemas.openxmlformats.org/officeDocument/2006/relationships/image" Target="../media/image10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hyperlink" Target="http://www.google.ru/imgres?start=109&amp;hl=ru&amp;newwindow=1&amp;tbo=d&amp;biw=1366&amp;bih=673&amp;tbm=isch&amp;tbnid=IhMlMSuvHU4wwM:&amp;imgrefurl=http://www.coastalpet.com/products/product_output.php?Item_Number=H8000C03&amp;docid=gCkW8GczC4v7YM&amp;imgurl=http://www.coastalpet.com/products/images/H8000C03.jpg&amp;w=300&amp;h=315&amp;ei=vbfNUMOOIeP_4QTBw4HABg&amp;zoom=1&amp;iact=hc&amp;vpx=292&amp;vpy=45&amp;dur=10979&amp;hovh=230&amp;hovw=219&amp;tx=161&amp;ty=189&amp;sig=108794970101840615347&amp;page=4&amp;tbnh=140&amp;tbnw=146&amp;ndsp=42&amp;ved=1t:429,r:20,s:100,i:64" TargetMode="External"/><Relationship Id="rId3" Type="http://schemas.openxmlformats.org/officeDocument/2006/relationships/hyperlink" Target="http://www.google.ru/imgres?imgurl=http://www.baxterboo.com/images/products/large/dog-is-good-bolo-dog-toy-sky-diver-blue-1.jpg&amp;imgrefurl=http://www.baxterboo.com/dog/supplies.cfm/dog-is-good-bolo-dog-toy-sky-diver-blue&amp;h=600&amp;w=600&amp;sz=37&amp;tbnid=oQ0aOpVUN3sYGM:&amp;tbnh=90&amp;tbnw=90&amp;zoom=1&amp;usg=__DvqnCPYuLyiQPZ6O0cXExnRWmWE=&amp;docid=2p4iU2_AGdmP1M&amp;hl=ru&amp;sa=X&amp;ei=dZbNUKqOCIaB4gS03oGgCQ&amp;ved=0CD8Q9QEwAg&amp;dur=2278" TargetMode="External"/><Relationship Id="rId7" Type="http://schemas.openxmlformats.org/officeDocument/2006/relationships/hyperlink" Target="http://www.google.ru/imgres?start=491&amp;hl=ru&amp;newwindow=1&amp;tbo=d&amp;biw=1366&amp;bih=673&amp;tbm=isch&amp;tbnid=IelemnTyoGiq6M:&amp;imgrefurl=http://www.etsy.com/listing/91790394/stuffed-fox-amigurumi-crocheted-animal&amp;docid=8yoQQcoPpy2PSM&amp;imgurl=http://img2.etsystatic.com/000/0/6626733/il_fullxfull.307644670.jpg&amp;w=750&amp;h=661&amp;ei=JrPNULG1G7Da4QTXloGgDA&amp;zoom=1&amp;iact=hc&amp;vpx=125&amp;vpy=156&amp;dur=8829&amp;hovh=211&amp;hovw=239&amp;tx=83&amp;ty=138&amp;sig=108794970101840615347&amp;page=14&amp;tbnh=144&amp;tbnw=163&amp;ndsp=40&amp;ved=1t:429,r:0,s:500,i:4" TargetMode="External"/><Relationship Id="rId12" Type="http://schemas.openxmlformats.org/officeDocument/2006/relationships/hyperlink" Target="http://www.google.ru/imgres?hl=ru&amp;newwindow=1&amp;tbo=d&amp;biw=1366&amp;bih=673&amp;tbm=isch&amp;tbnid=JvNsLRTHaYM2mM:&amp;imgrefurl=http://kidstoys.webdepotstore.com/sweet-freda-frog-by-9-mary-meyer-kids-toys/&amp;docid=Dqe_-7mEyiHD-M&amp;imgurl=http://feeds2.yourstorewizards.com/2168/images/250x1000/mary-meyer-toy-stuffed-sweet-freda-frog.jpg&amp;w=250&amp;h=249&amp;ei=OcPNUKO3OK7a4QSz64CgAg&amp;zoom=1&amp;iact=hc&amp;vpx=943&amp;vpy=286&amp;dur=5222&amp;hovh=199&amp;hovw=200&amp;tx=125&amp;ty=138&amp;sig=108794970101840615347&amp;page=3&amp;tbnh=144&amp;tbnw=135&amp;start=71&amp;ndsp=41&amp;ved=1t:429,r:86,s:0,i:347" TargetMode="External"/><Relationship Id="rId2" Type="http://schemas.openxmlformats.org/officeDocument/2006/relationships/hyperlink" Target="http://www.google.ru/imgres?imgurl=http://funny-family.biz/wp-content/uploads/%D0%B8%D0%B3%D1%80%D1%83%D1%88%D0%BA%D0%B8.jpg&amp;imgrefurl=http://funny-family.biz/hobbies/ustaliye-igrushki.html&amp;h=479&amp;w=640&amp;sz=109&amp;tbnid=ibudPgteimSUvM:&amp;tbnh=90&amp;tbnw=120&amp;zoom=1&amp;usg=__-eg4_4QkpmfeE9biJlau_2vA85o=&amp;docid=sRWyFxZgEuQGhM&amp;hl=ru&amp;sa=X&amp;ei=sYHNULyDDuiF4ATPk4CIBA&amp;ved=0CEUQ9QEwAQ&amp;dur=825" TargetMode="External"/><Relationship Id="rId1" Type="http://schemas.openxmlformats.org/officeDocument/2006/relationships/slideLayout" Target="../slideLayouts/slideLayout1.xml"/><Relationship Id="rId6" Type="http://schemas.openxmlformats.org/officeDocument/2006/relationships/hyperlink" Target="http://www.google.ru/imgres?hl=ru&amp;newwindow=1&amp;tbo=d&amp;biw=1366&amp;bih=673&amp;tbm=isch&amp;tbnid=tCz8jHVJZtpaMM:&amp;imgrefurl=http://www.ebay.com/itm/18-Toy-Factory-Yellow-Monkey-Chimp-Stuffed-Animal-Plush-/230872483517?pt=Stuffed_Animals_US&amp;hash=item35c11286bd&amp;docid=BDMxl-y02RkBCM&amp;itg=1&amp;imgurl=http://i.ebayimg.com/t/18-Toy-Factory-Yellow-Monkey-Chimp-Stuffed-Animal-Plush-/00/s/MTYwMFgxMjAw/$(KGrHqNHJBcE7)u7Icn4BPBHGpDbKw~~60_35.JPG&amp;w=225&amp;h=300&amp;ei=vajNUIz5M6zV4QTZxoH4Dg&amp;zoom=1&amp;iact=hc&amp;vpx=331&amp;vpy=299&amp;dur=1020&amp;hovh=240&amp;hovw=180&amp;tx=109&amp;ty=148&amp;sig=108794970101840615347&amp;page=2&amp;tbnh=133&amp;tbnw=99&amp;start=36&amp;ndsp=42&amp;ved=1t:429,r:38,s:0,i:203" TargetMode="External"/><Relationship Id="rId11" Type="http://schemas.openxmlformats.org/officeDocument/2006/relationships/hyperlink" Target="http://www.google.ru/imgres?hl=ru&amp;newwindow=1&amp;tbo=d&amp;biw=1366&amp;bih=673&amp;tbm=isch&amp;tbnid=SkMKk25i0KX_FM:&amp;imgrefurl=http://www.shopping.com/Rocket-Lubies-Orange-Cat-Plush/info&amp;docid=71DhfyS0VO1_dM&amp;imgurl=http://di1-2.shoppingshadow.com/images/pi/bc/77/b8/90124768-260x260-0-0_Rocket+Lubies+Orange+Cat+Plush.jpg&amp;w=260&amp;h=259&amp;ei=wsHNUO_TIabd4QTntIGIBw&amp;zoom=1&amp;iact=hc&amp;vpx=692&amp;vpy=273&amp;dur=4553&amp;hovh=207&amp;hovw=208&amp;tx=127&amp;ty=128&amp;sig=108794970101840615347&amp;page=1&amp;tbnh=143&amp;tbnw=145&amp;start=0&amp;ndsp=32&amp;ved=1t:429,r:12,s:0,i:121" TargetMode="External"/><Relationship Id="rId5" Type="http://schemas.openxmlformats.org/officeDocument/2006/relationships/hyperlink" Target="http://www.google.ru/imgres?hl=ru&amp;newwindow=1&amp;sa=X&amp;tbo=d&amp;biw=1366&amp;bih=673&amp;tbm=isch&amp;tbnid=fZd2oo1S04pU7M:&amp;imgrefurl=http://www.getprice.com.au/Orange-Lion-Jungle-Cat-Soft-Plush-Toy-good-for-Baby-Napoleon-Gpnc_452--53165055.htm&amp;docid=9uqAXEEypNKSVM&amp;itg=1&amp;imgurl=http://www.getprice.com.au/images/uploadimg/1969/big_201104011736Napoleonlionteddyandfriends.jpg&amp;w=300&amp;h=300&amp;ei=rqfNUI_uO83c4QT-6YD4BQ&amp;zoom=1&amp;iact=hc&amp;vpx=1098&amp;vpy=110&amp;dur=2984&amp;hovh=225&amp;hovw=225&amp;tx=156&amp;ty=127&amp;sig=108794970101840615347&amp;page=1&amp;tbnh=141&amp;tbnw=141&amp;start=0&amp;ndsp=35&amp;ved=1t:429,r:8,s:0,i:112" TargetMode="External"/><Relationship Id="rId10" Type="http://schemas.openxmlformats.org/officeDocument/2006/relationships/hyperlink" Target="http://www.flickr.com/photos/toys-store/7722674888/" TargetMode="External"/><Relationship Id="rId4" Type="http://schemas.openxmlformats.org/officeDocument/2006/relationships/hyperlink" Target="http://www.google.ru/imgres?imgurl=http://www.jollybambini.co.uk/database_images/SOFT-CROC.jpg&amp;imgrefurl=http://www.jollybambini.co.uk/Knitted_friendly_crocodile.asp&amp;h=400&amp;w=400&amp;sz=17&amp;tbnid=pHxbQ4vRsULErM:&amp;tbnh=102&amp;tbnw=102&amp;zoom=1&amp;usg=__uvnfF-nFfC747Ai9LiPhYCOflO8=&amp;docid=sn8mM4jgv_yiUM&amp;hl=ru&amp;sa=X&amp;ei=zJnNUITTDaX04QSjuYCYDA&amp;ved=0CDkQ9QEwAQ&amp;dur=963" TargetMode="External"/><Relationship Id="rId9" Type="http://schemas.openxmlformats.org/officeDocument/2006/relationships/hyperlink" Target="http://www.google.ru/imgres?hl=ru&amp;newwindow=1&amp;tbo=d&amp;biw=1366&amp;bih=673&amp;tbm=isch&amp;tbnid=-LG5z_ox04FpzM:&amp;imgrefurl=http://franshouseofdollsandtoys.com/Other%20toys%20pg%204.htm&amp;docid=Hxe6fa_Yr3ykzM&amp;imgurl=http://franshouseofdollsandtoys.com/Other%20Toys%20Pg%204/RT-30%20-%20Green%20Monkey%20-%20cropped.JPG&amp;w=300&amp;h=343&amp;ei=brzNUOKsLOqp4gSRo4BY&amp;zoom=1&amp;iact=hc&amp;vpx=978&amp;vpy=102&amp;dur=7770&amp;hovh=240&amp;hovw=210&amp;tx=128&amp;ty=148&amp;sig=108794970101840615347&amp;page=1&amp;tbnh=139&amp;tbnw=141&amp;start=0&amp;ndsp=36&amp;ved=1t:429,r:7,s:0,i:106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6.xml"/><Relationship Id="rId2" Type="http://schemas.openxmlformats.org/officeDocument/2006/relationships/tags" Target="../tags/tag110.xml"/><Relationship Id="rId1" Type="http://schemas.openxmlformats.org/officeDocument/2006/relationships/tags" Target="../tags/tag109.xml"/><Relationship Id="rId5" Type="http://schemas.openxmlformats.org/officeDocument/2006/relationships/image" Target="../media/image9.png"/><Relationship Id="rId4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7.xml"/><Relationship Id="rId2" Type="http://schemas.openxmlformats.org/officeDocument/2006/relationships/tags" Target="../tags/tag112.xml"/><Relationship Id="rId1" Type="http://schemas.openxmlformats.org/officeDocument/2006/relationships/tags" Target="../tags/tag111.xml"/><Relationship Id="rId5" Type="http://schemas.openxmlformats.org/officeDocument/2006/relationships/image" Target="../media/image9.png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8.xml"/><Relationship Id="rId2" Type="http://schemas.openxmlformats.org/officeDocument/2006/relationships/tags" Target="../tags/tag114.xml"/><Relationship Id="rId1" Type="http://schemas.openxmlformats.org/officeDocument/2006/relationships/tags" Target="../tags/tag113.xml"/><Relationship Id="rId5" Type="http://schemas.openxmlformats.org/officeDocument/2006/relationships/image" Target="../media/image9.png"/><Relationship Id="rId4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9.xml"/><Relationship Id="rId2" Type="http://schemas.openxmlformats.org/officeDocument/2006/relationships/tags" Target="../tags/tag116.xml"/><Relationship Id="rId1" Type="http://schemas.openxmlformats.org/officeDocument/2006/relationships/tags" Target="../tags/tag115.xml"/><Relationship Id="rId5" Type="http://schemas.openxmlformats.org/officeDocument/2006/relationships/image" Target="../media/image9.png"/><Relationship Id="rId4" Type="http://schemas.openxmlformats.org/officeDocument/2006/relationships/image" Target="../media/image1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0.xml"/><Relationship Id="rId2" Type="http://schemas.openxmlformats.org/officeDocument/2006/relationships/tags" Target="../tags/tag118.xml"/><Relationship Id="rId1" Type="http://schemas.openxmlformats.org/officeDocument/2006/relationships/tags" Target="../tags/tag117.xml"/><Relationship Id="rId5" Type="http://schemas.openxmlformats.org/officeDocument/2006/relationships/image" Target="../media/image9.png"/><Relationship Id="rId4" Type="http://schemas.openxmlformats.org/officeDocument/2006/relationships/image" Target="../media/image1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tags" Target="../tags/tag120.xml"/><Relationship Id="rId1" Type="http://schemas.openxmlformats.org/officeDocument/2006/relationships/tags" Target="../tags/tag119.xml"/><Relationship Id="rId5" Type="http://schemas.openxmlformats.org/officeDocument/2006/relationships/image" Target="../media/image9.png"/><Relationship Id="rId4" Type="http://schemas.openxmlformats.org/officeDocument/2006/relationships/image" Target="../media/image1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tags" Target="../tags/tag122.xml"/><Relationship Id="rId1" Type="http://schemas.openxmlformats.org/officeDocument/2006/relationships/tags" Target="../tags/tag121.xml"/><Relationship Id="rId5" Type="http://schemas.openxmlformats.org/officeDocument/2006/relationships/image" Target="../media/image9.png"/><Relationship Id="rId4" Type="http://schemas.openxmlformats.org/officeDocument/2006/relationships/image" Target="../media/image1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5576" y="0"/>
            <a:ext cx="7772400" cy="1470025"/>
          </a:xfrm>
        </p:spPr>
        <p:txBody>
          <a:bodyPr>
            <a:noAutofit/>
          </a:bodyPr>
          <a:lstStyle/>
          <a:p>
            <a:r>
              <a:rPr lang="en-US" sz="9600" dirty="0" smtClean="0">
                <a:solidFill>
                  <a:schemeClr val="tx1">
                    <a:lumMod val="75000"/>
                  </a:schemeClr>
                </a:solidFill>
                <a:latin typeface="Colonna MT" pitchFamily="82" charset="0"/>
              </a:rPr>
              <a:t>My Toys</a:t>
            </a:r>
            <a:endParaRPr lang="ru-RU" sz="9600" dirty="0">
              <a:solidFill>
                <a:schemeClr val="tx1">
                  <a:lumMod val="75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6453336"/>
            <a:ext cx="4248472" cy="404664"/>
          </a:xfrm>
        </p:spPr>
        <p:txBody>
          <a:bodyPr>
            <a:normAutofit/>
          </a:bodyPr>
          <a:lstStyle/>
          <a:p>
            <a:r>
              <a:rPr lang="en-US" sz="2000" dirty="0">
                <a:solidFill>
                  <a:srgbClr val="FFFF00"/>
                </a:solidFill>
              </a:rPr>
              <a:t>b</a:t>
            </a:r>
            <a:r>
              <a:rPr lang="en-US" sz="2000" dirty="0" smtClean="0">
                <a:solidFill>
                  <a:srgbClr val="FFFF00"/>
                </a:solidFill>
              </a:rPr>
              <a:t>y </a:t>
            </a:r>
            <a:r>
              <a:rPr lang="en-US" sz="2000" dirty="0" err="1" smtClean="0">
                <a:solidFill>
                  <a:srgbClr val="FFFF00"/>
                </a:solidFill>
              </a:rPr>
              <a:t>Alexey</a:t>
            </a:r>
            <a:r>
              <a:rPr lang="en-US" sz="2000" dirty="0" smtClean="0">
                <a:solidFill>
                  <a:srgbClr val="FFFF00"/>
                </a:solidFill>
              </a:rPr>
              <a:t> </a:t>
            </a:r>
            <a:r>
              <a:rPr lang="en-US" sz="2000" dirty="0" err="1" smtClean="0">
                <a:solidFill>
                  <a:srgbClr val="FFFF00"/>
                </a:solidFill>
              </a:rPr>
              <a:t>Grebennikov</a:t>
            </a:r>
            <a:r>
              <a:rPr lang="en-US" sz="2000" dirty="0" smtClean="0">
                <a:solidFill>
                  <a:srgbClr val="FFFF00"/>
                </a:solidFill>
              </a:rPr>
              <a:t>, 2012</a:t>
            </a:r>
            <a:endParaRPr lang="ru-RU" sz="2000" dirty="0">
              <a:solidFill>
                <a:srgbClr val="FFFF00"/>
              </a:solidFill>
            </a:endParaRPr>
          </a:p>
        </p:txBody>
      </p:sp>
      <p:pic>
        <p:nvPicPr>
          <p:cNvPr id="1027" name="Picture 3" descr="C:\Users\Алексей\Desktop\f6425f4cade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47664" y="1484784"/>
            <a:ext cx="6096000" cy="45624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1512214"/>
          </a:xfr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en-US" sz="96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Gill Sans MT Condensed" pitchFamily="34" charset="0"/>
              </a:rPr>
              <a:t>Is this monkey orange?</a:t>
            </a:r>
            <a:endParaRPr lang="ru-RU" sz="9600" b="1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pic>
        <p:nvPicPr>
          <p:cNvPr id="5122" name="Picture 2" descr="C:\Users\Алексей\Desktop\RT-30%20-%20Green%20Monkey%20-%20cropped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44008" y="1772816"/>
            <a:ext cx="2857500" cy="3267075"/>
          </a:xfrm>
          <a:prstGeom prst="rect">
            <a:avLst/>
          </a:prstGeom>
          <a:noFill/>
        </p:spPr>
      </p:pic>
      <p:sp>
        <p:nvSpPr>
          <p:cNvPr id="5" name="Текст 4"/>
          <p:cNvSpPr txBox="1">
            <a:spLocks/>
          </p:cNvSpPr>
          <p:nvPr/>
        </p:nvSpPr>
        <p:spPr>
          <a:xfrm>
            <a:off x="1187624" y="2204864"/>
            <a:ext cx="1584176" cy="864096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vert="horz" wrap="square" lIns="91440" tIns="45720" rIns="91440" bIns="45720" rtlCol="0" anchor="ctr" anchorCtr="1">
            <a:no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sz="8000" b="1" noProof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Yes</a:t>
            </a:r>
            <a:endParaRPr kumimoji="0" lang="ru-RU" sz="8000" b="1" i="0" u="none" strike="noStrike" kern="1200" normalizeH="0" baseline="0" noProof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Текст 4"/>
          <p:cNvSpPr txBox="1">
            <a:spLocks/>
          </p:cNvSpPr>
          <p:nvPr/>
        </p:nvSpPr>
        <p:spPr>
          <a:xfrm>
            <a:off x="1187624" y="3861048"/>
            <a:ext cx="1584176" cy="864096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vert="horz" wrap="square" lIns="91440" tIns="45720" rIns="91440" bIns="45720" rtlCol="0" anchor="ctr" anchorCtr="1">
            <a:no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sz="88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No</a:t>
            </a:r>
            <a:endParaRPr kumimoji="0" lang="ru-RU" sz="8800" b="1" i="0" u="none" strike="noStrike" kern="1200" normalizeH="0" baseline="0" noProof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8" name="Рисунок 7" descr="CorrectAnswerIndicator.png"/>
          <p:cNvPicPr>
            <a:picLocks/>
          </p:cNvPicPr>
          <p:nvPr>
            <p:custDataLst>
              <p:tags r:id="rId2"/>
            </p:custDataLst>
          </p:nvPr>
        </p:nvPicPr>
        <p:blipFill>
          <a:blip r:embed="rId5" cstate="print"/>
          <a:stretch>
            <a:fillRect/>
          </a:stretch>
        </p:blipFill>
        <p:spPr>
          <a:xfrm>
            <a:off x="155448" y="3873398"/>
            <a:ext cx="857250" cy="85725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Текст 17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1368198"/>
          </a:xfr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en-US" sz="9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Which </a:t>
            </a:r>
            <a:r>
              <a:rPr lang="en-US" sz="9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toy is red? </a:t>
            </a:r>
            <a:endParaRPr lang="ru-RU" sz="9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6146" name="Picture 2" descr="C:\Users\Алексей\Desktop\7722674888_31a0644f8e.jpg"/>
          <p:cNvPicPr>
            <a:picLocks noGrp="1" noChangeAspect="1" noChangeArrowheads="1"/>
          </p:cNvPicPr>
          <p:nvPr>
            <p:ph sz="quarter" idx="1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96963" y="2078071"/>
            <a:ext cx="1620837" cy="1617595"/>
          </a:xfrm>
          <a:prstGeom prst="rect">
            <a:avLst/>
          </a:prstGeom>
          <a:noFill/>
        </p:spPr>
      </p:pic>
      <p:pic>
        <p:nvPicPr>
          <p:cNvPr id="6147" name="Picture 3" descr="C:\Users\Алексей\Desktop\90124768-260x260-0-0_Rocket+Lubies+Orange+Cat+Plush.jpg"/>
          <p:cNvPicPr>
            <a:picLocks noGrp="1" noChangeAspect="1" noChangeArrowheads="1"/>
          </p:cNvPicPr>
          <p:nvPr>
            <p:ph sz="quarter" idx="12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873375" y="2079567"/>
            <a:ext cx="1620838" cy="1614604"/>
          </a:xfrm>
          <a:prstGeom prst="rect">
            <a:avLst/>
          </a:prstGeom>
          <a:noFill/>
        </p:spPr>
      </p:pic>
      <p:pic>
        <p:nvPicPr>
          <p:cNvPr id="25" name="Picture 2" descr="C:\Users\Алексей\Desktop\il_fullxfull_307644670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649788" y="2172620"/>
            <a:ext cx="1620837" cy="1428498"/>
          </a:xfrm>
          <a:prstGeom prst="rect">
            <a:avLst/>
          </a:prstGeom>
          <a:noFill/>
        </p:spPr>
      </p:pic>
      <p:pic>
        <p:nvPicPr>
          <p:cNvPr id="6149" name="Picture 5" descr="C:\Users\Алексей\Desktop\mary-meyer-toy-stuffed-sweet-freda-frog.jpg"/>
          <p:cNvPicPr>
            <a:picLocks noGrp="1" noChangeAspect="1" noChangeArrowheads="1"/>
          </p:cNvPicPr>
          <p:nvPr>
            <p:ph sz="quarter" idx="14"/>
          </p:nvPr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426200" y="2079691"/>
            <a:ext cx="1620838" cy="1614355"/>
          </a:xfrm>
          <a:prstGeom prst="rect">
            <a:avLst/>
          </a:prstGeom>
          <a:noFill/>
        </p:spPr>
      </p:pic>
      <p:pic>
        <p:nvPicPr>
          <p:cNvPr id="29" name="Рисунок 28" descr="CorrectAnswerIndicator.png"/>
          <p:cNvPicPr>
            <a:picLocks/>
          </p:cNvPicPr>
          <p:nvPr>
            <p:custDataLst>
              <p:tags r:id="rId2"/>
            </p:custDataLst>
          </p:nvPr>
        </p:nvPicPr>
        <p:blipFill>
          <a:blip r:embed="rId8" cstate="print"/>
          <a:stretch>
            <a:fillRect/>
          </a:stretch>
        </p:blipFill>
        <p:spPr>
          <a:xfrm>
            <a:off x="5031714" y="4924044"/>
            <a:ext cx="857250" cy="85725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Текст 11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1080166"/>
          </a:xfrm>
          <a:solidFill>
            <a:schemeClr val="accent4">
              <a:lumMod val="75000"/>
            </a:schemeClr>
          </a:solidFill>
        </p:spPr>
        <p:txBody>
          <a:bodyPr>
            <a:noAutofit/>
          </a:bodyPr>
          <a:lstStyle/>
          <a:p>
            <a:r>
              <a:rPr lang="en-US" sz="7200" dirty="0" smtClean="0">
                <a:solidFill>
                  <a:schemeClr val="tx2">
                    <a:lumMod val="75000"/>
                  </a:schemeClr>
                </a:solidFill>
              </a:rPr>
              <a:t>This monkey is</a:t>
            </a:r>
            <a:r>
              <a:rPr lang="ru-RU" sz="7200" dirty="0" smtClean="0">
                <a:solidFill>
                  <a:schemeClr val="tx2">
                    <a:lumMod val="75000"/>
                  </a:schemeClr>
                </a:solidFill>
              </a:rPr>
              <a:t> ___</a:t>
            </a:r>
            <a:r>
              <a:rPr lang="en-US" sz="7200" dirty="0" smtClean="0">
                <a:solidFill>
                  <a:schemeClr val="tx2">
                    <a:lumMod val="75000"/>
                  </a:schemeClr>
                </a:solidFill>
              </a:rPr>
              <a:t> .</a:t>
            </a:r>
            <a:endParaRPr lang="ru-RU" sz="72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11"/>
          </p:nvPr>
        </p:nvSpPr>
        <p:spPr/>
        <p:txBody>
          <a:bodyPr>
            <a:noAutofit/>
          </a:bodyPr>
          <a:lstStyle/>
          <a:p>
            <a:r>
              <a:rPr lang="en-US" sz="8000" dirty="0" smtClean="0">
                <a:solidFill>
                  <a:schemeClr val="accent3">
                    <a:lumMod val="40000"/>
                    <a:lumOff val="60000"/>
                  </a:schemeClr>
                </a:solidFill>
              </a:rPr>
              <a:t>red</a:t>
            </a:r>
            <a:endParaRPr lang="ru-RU" sz="8000" dirty="0">
              <a:solidFill>
                <a:schemeClr val="accent3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14" name="Содержимое 13"/>
          <p:cNvSpPr>
            <a:spLocks noGrp="1"/>
          </p:cNvSpPr>
          <p:nvPr>
            <p:ph sz="quarter" idx="12"/>
          </p:nvPr>
        </p:nvSpPr>
        <p:spPr/>
        <p:txBody>
          <a:bodyPr>
            <a:noAutofit/>
          </a:bodyPr>
          <a:lstStyle/>
          <a:p>
            <a:r>
              <a:rPr lang="en-US" sz="8000" dirty="0" smtClean="0">
                <a:solidFill>
                  <a:schemeClr val="accent3">
                    <a:lumMod val="40000"/>
                    <a:lumOff val="60000"/>
                  </a:schemeClr>
                </a:solidFill>
              </a:rPr>
              <a:t>green</a:t>
            </a:r>
            <a:endParaRPr lang="ru-RU" sz="8000" dirty="0">
              <a:solidFill>
                <a:schemeClr val="accent3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15" name="Содержимое 14"/>
          <p:cNvSpPr>
            <a:spLocks noGrp="1"/>
          </p:cNvSpPr>
          <p:nvPr>
            <p:ph sz="quarter" idx="13"/>
          </p:nvPr>
        </p:nvSpPr>
        <p:spPr/>
        <p:txBody>
          <a:bodyPr>
            <a:noAutofit/>
          </a:bodyPr>
          <a:lstStyle/>
          <a:p>
            <a:r>
              <a:rPr lang="en-US" sz="8000" dirty="0" smtClean="0">
                <a:solidFill>
                  <a:schemeClr val="accent3">
                    <a:lumMod val="40000"/>
                    <a:lumOff val="60000"/>
                  </a:schemeClr>
                </a:solidFill>
              </a:rPr>
              <a:t>blue</a:t>
            </a:r>
            <a:endParaRPr lang="ru-RU" sz="8000" dirty="0">
              <a:solidFill>
                <a:schemeClr val="accent3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16" name="Содержимое 15"/>
          <p:cNvSpPr>
            <a:spLocks noGrp="1"/>
          </p:cNvSpPr>
          <p:nvPr>
            <p:ph sz="quarter" idx="14"/>
          </p:nvPr>
        </p:nvSpPr>
        <p:spPr/>
        <p:txBody>
          <a:bodyPr>
            <a:noAutofit/>
          </a:bodyPr>
          <a:lstStyle/>
          <a:p>
            <a:r>
              <a:rPr lang="en-US" sz="8000" dirty="0" smtClean="0">
                <a:solidFill>
                  <a:schemeClr val="accent3">
                    <a:lumMod val="40000"/>
                    <a:lumOff val="60000"/>
                  </a:schemeClr>
                </a:solidFill>
              </a:rPr>
              <a:t>yellow</a:t>
            </a:r>
            <a:endParaRPr lang="ru-RU" sz="8000" dirty="0">
              <a:solidFill>
                <a:schemeClr val="accent3">
                  <a:lumMod val="40000"/>
                  <a:lumOff val="60000"/>
                </a:schemeClr>
              </a:solidFill>
            </a:endParaRPr>
          </a:p>
        </p:txBody>
      </p:sp>
      <p:pic>
        <p:nvPicPr>
          <p:cNvPr id="17" name="Picture 2" descr="C:\Users\Алексей\Desktop\$(KGrHqNHJBcE7)u7Icn4BPBHGpDbKw~~60_5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259632" y="1700808"/>
            <a:ext cx="3394472" cy="4525963"/>
          </a:xfrm>
          <a:prstGeom prst="rect">
            <a:avLst/>
          </a:prstGeom>
          <a:noFill/>
        </p:spPr>
      </p:pic>
      <p:pic>
        <p:nvPicPr>
          <p:cNvPr id="19" name="Рисунок 18" descr="CorrectAnswerIndicator.png"/>
          <p:cNvPicPr>
            <a:picLocks/>
          </p:cNvPicPr>
          <p:nvPr>
            <p:custDataLst>
              <p:tags r:id="rId2"/>
            </p:custDataLst>
          </p:nvPr>
        </p:nvPicPr>
        <p:blipFill>
          <a:blip r:embed="rId5" cstate="print"/>
          <a:stretch>
            <a:fillRect/>
          </a:stretch>
        </p:blipFill>
        <p:spPr>
          <a:xfrm>
            <a:off x="7845552" y="5246712"/>
            <a:ext cx="857250" cy="85725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1080166"/>
          </a:xfr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en-US" sz="7200" dirty="0" smtClean="0">
                <a:solidFill>
                  <a:schemeClr val="accent4">
                    <a:lumMod val="50000"/>
                  </a:schemeClr>
                </a:solidFill>
              </a:rPr>
              <a:t>This crocodile is</a:t>
            </a:r>
            <a:r>
              <a:rPr lang="ru-RU" sz="7200" dirty="0" smtClean="0">
                <a:solidFill>
                  <a:schemeClr val="accent4">
                    <a:lumMod val="50000"/>
                  </a:schemeClr>
                </a:solidFill>
              </a:rPr>
              <a:t> ___</a:t>
            </a:r>
            <a:r>
              <a:rPr lang="en-US" sz="7200" dirty="0" smtClean="0">
                <a:solidFill>
                  <a:schemeClr val="accent4">
                    <a:lumMod val="50000"/>
                  </a:schemeClr>
                </a:solidFill>
              </a:rPr>
              <a:t> .</a:t>
            </a:r>
            <a:endParaRPr lang="ru-RU" sz="7200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1"/>
          </p:nvPr>
        </p:nvSpPr>
        <p:spPr/>
        <p:txBody>
          <a:bodyPr>
            <a:normAutofit/>
          </a:bodyPr>
          <a:lstStyle/>
          <a:p>
            <a:r>
              <a:rPr lang="en-US" sz="60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green</a:t>
            </a:r>
            <a:endParaRPr lang="ru-RU" sz="6000" b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quarter" idx="12"/>
          </p:nvPr>
        </p:nvSpPr>
        <p:spPr/>
        <p:txBody>
          <a:bodyPr>
            <a:normAutofit/>
          </a:bodyPr>
          <a:lstStyle/>
          <a:p>
            <a:r>
              <a:rPr lang="en-US" sz="60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blue</a:t>
            </a:r>
            <a:endParaRPr lang="ru-RU" sz="6000" b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r>
              <a:rPr lang="en-US" sz="60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yellow</a:t>
            </a:r>
            <a:endParaRPr lang="ru-RU" sz="6000" b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sz="quarter" idx="14"/>
          </p:nvPr>
        </p:nvSpPr>
        <p:spPr/>
        <p:txBody>
          <a:bodyPr>
            <a:normAutofit/>
          </a:bodyPr>
          <a:lstStyle/>
          <a:p>
            <a:r>
              <a:rPr lang="en-US" sz="60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red</a:t>
            </a:r>
            <a:endParaRPr lang="ru-RU" sz="6000" b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pic>
        <p:nvPicPr>
          <p:cNvPr id="7" name="Picture 2" descr="C:\Users\Алексей\Desktop\SOFT-CROC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355976" y="2276872"/>
            <a:ext cx="2952328" cy="2952328"/>
          </a:xfrm>
          <a:prstGeom prst="rect">
            <a:avLst/>
          </a:prstGeom>
          <a:noFill/>
        </p:spPr>
      </p:pic>
      <p:pic>
        <p:nvPicPr>
          <p:cNvPr id="9" name="Рисунок 8" descr="CorrectAnswerIndicator.png"/>
          <p:cNvPicPr>
            <a:picLocks/>
          </p:cNvPicPr>
          <p:nvPr>
            <p:custDataLst>
              <p:tags r:id="rId2"/>
            </p:custDataLst>
          </p:nvPr>
        </p:nvPicPr>
        <p:blipFill>
          <a:blip r:embed="rId5" cstate="print"/>
          <a:stretch>
            <a:fillRect/>
          </a:stretch>
        </p:blipFill>
        <p:spPr>
          <a:xfrm>
            <a:off x="155448" y="1249184"/>
            <a:ext cx="857250" cy="85725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Текст 7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1152174"/>
          </a:xfrm>
        </p:spPr>
        <p:txBody>
          <a:bodyPr>
            <a:noAutofit/>
          </a:bodyPr>
          <a:lstStyle/>
          <a:p>
            <a:r>
              <a:rPr lang="en-US" sz="5400" dirty="0" smtClean="0">
                <a:solidFill>
                  <a:schemeClr val="bg1"/>
                </a:solidFill>
              </a:rPr>
              <a:t>Match these toys and the names of their </a:t>
            </a:r>
            <a:r>
              <a:rPr lang="en-US" sz="5400" dirty="0" err="1" smtClean="0">
                <a:solidFill>
                  <a:schemeClr val="bg1"/>
                </a:solidFill>
              </a:rPr>
              <a:t>colours</a:t>
            </a:r>
            <a:r>
              <a:rPr lang="en-US" sz="5400" dirty="0" smtClean="0">
                <a:solidFill>
                  <a:schemeClr val="bg1"/>
                </a:solidFill>
              </a:rPr>
              <a:t>.</a:t>
            </a:r>
            <a:endParaRPr lang="ru-RU" sz="5400" dirty="0">
              <a:solidFill>
                <a:schemeClr val="bg1"/>
              </a:solidFill>
            </a:endParaRPr>
          </a:p>
        </p:txBody>
      </p:sp>
      <p:pic>
        <p:nvPicPr>
          <p:cNvPr id="9" name="Picture 2" descr="C:\Users\Алексей\Desktop\SOFT-CROC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31640" y="1484784"/>
            <a:ext cx="1688976" cy="1686843"/>
          </a:xfrm>
          <a:prstGeom prst="rect">
            <a:avLst/>
          </a:prstGeom>
          <a:noFill/>
        </p:spPr>
      </p:pic>
      <p:pic>
        <p:nvPicPr>
          <p:cNvPr id="10" name="Picture 2" descr="C:\Users\Алексей\Desktop\Лев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63888" y="1628800"/>
            <a:ext cx="1520570" cy="1327350"/>
          </a:xfrm>
          <a:prstGeom prst="rect">
            <a:avLst/>
          </a:prstGeom>
          <a:noFill/>
        </p:spPr>
      </p:pic>
      <p:pic>
        <p:nvPicPr>
          <p:cNvPr id="11" name="Picture 2" descr="C:\Users\Алексей\Desktop\dog-is-good-bolo-dog-toy-sky-diver-blue-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868144" y="1628800"/>
            <a:ext cx="1326877" cy="1396751"/>
          </a:xfrm>
          <a:prstGeom prst="rect">
            <a:avLst/>
          </a:prstGeom>
          <a:noFill/>
        </p:spPr>
      </p:pic>
      <p:pic>
        <p:nvPicPr>
          <p:cNvPr id="12" name="Picture 2" descr="C:\Users\Алексей\Desktop\il_fullxfull_307644670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524328" y="1556792"/>
            <a:ext cx="1415551" cy="1540768"/>
          </a:xfrm>
          <a:prstGeom prst="rect">
            <a:avLst/>
          </a:prstGeom>
          <a:noFill/>
        </p:spPr>
      </p:pic>
      <p:sp>
        <p:nvSpPr>
          <p:cNvPr id="13" name="Текст 7"/>
          <p:cNvSpPr txBox="1">
            <a:spLocks/>
          </p:cNvSpPr>
          <p:nvPr/>
        </p:nvSpPr>
        <p:spPr>
          <a:xfrm rot="1536290">
            <a:off x="1115616" y="5445224"/>
            <a:ext cx="1440160" cy="1152174"/>
          </a:xfrm>
          <a:prstGeom prst="rect">
            <a:avLst/>
          </a:prstGeom>
        </p:spPr>
        <p:txBody>
          <a:bodyPr vert="horz" wrap="square" lIns="91440" tIns="45720" rIns="91440" bIns="45720" rtlCol="0" anchor="ctr" anchorCtr="1">
            <a:no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blue</a:t>
            </a: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rgbClr val="FFC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4" name="Текст 7"/>
          <p:cNvSpPr txBox="1">
            <a:spLocks/>
          </p:cNvSpPr>
          <p:nvPr/>
        </p:nvSpPr>
        <p:spPr>
          <a:xfrm rot="18753306">
            <a:off x="2843808" y="5373216"/>
            <a:ext cx="1584176" cy="1152174"/>
          </a:xfrm>
          <a:prstGeom prst="rect">
            <a:avLst/>
          </a:prstGeom>
        </p:spPr>
        <p:txBody>
          <a:bodyPr vert="horz" wrap="square" lIns="91440" tIns="45720" rIns="91440" bIns="45720" rtlCol="0" anchor="ctr" anchorCtr="1">
            <a:no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sz="4400" dirty="0" smtClean="0">
                <a:solidFill>
                  <a:srgbClr val="FF0000"/>
                </a:solidFill>
              </a:rPr>
              <a:t>green</a:t>
            </a: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5" name="Текст 7"/>
          <p:cNvSpPr txBox="1">
            <a:spLocks/>
          </p:cNvSpPr>
          <p:nvPr/>
        </p:nvSpPr>
        <p:spPr>
          <a:xfrm rot="1657754">
            <a:off x="4788024" y="5229200"/>
            <a:ext cx="1512168" cy="1152174"/>
          </a:xfrm>
          <a:prstGeom prst="rect">
            <a:avLst/>
          </a:prstGeom>
        </p:spPr>
        <p:txBody>
          <a:bodyPr vert="horz" wrap="square" lIns="91440" tIns="45720" rIns="91440" bIns="45720" rtlCol="0" anchor="ctr" anchorCtr="1">
            <a:no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sz="4400" noProof="0" dirty="0" smtClean="0">
                <a:solidFill>
                  <a:srgbClr val="00B050"/>
                </a:solidFill>
              </a:rPr>
              <a:t>red</a:t>
            </a:r>
            <a:endParaRPr kumimoji="0" lang="ru-RU" sz="4400" b="0" i="0" u="none" strike="noStrike" kern="1200" cap="none" spc="0" normalizeH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6" name="Текст 7"/>
          <p:cNvSpPr txBox="1">
            <a:spLocks/>
          </p:cNvSpPr>
          <p:nvPr/>
        </p:nvSpPr>
        <p:spPr>
          <a:xfrm rot="19041833">
            <a:off x="6876256" y="5229200"/>
            <a:ext cx="1872208" cy="1152174"/>
          </a:xfrm>
          <a:prstGeom prst="rect">
            <a:avLst/>
          </a:prstGeom>
        </p:spPr>
        <p:txBody>
          <a:bodyPr vert="horz" wrap="square" lIns="91440" tIns="45720" rIns="91440" bIns="45720" rtlCol="0" anchor="ctr" anchorCtr="1">
            <a:no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sz="4400" dirty="0" smtClean="0">
                <a:solidFill>
                  <a:srgbClr val="0070C0"/>
                </a:solidFill>
              </a:rPr>
              <a:t>orange</a:t>
            </a:r>
            <a:endParaRPr kumimoji="0" lang="ru-RU" sz="4400" b="0" i="0" u="none" strike="noStrike" kern="1200" cap="none" spc="0" normalizeH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0"/>
            <a:ext cx="2483768" cy="360039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Thanks to: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743200" y="0"/>
            <a:ext cx="6400800" cy="2016224"/>
          </a:xfrm>
        </p:spPr>
        <p:txBody>
          <a:bodyPr>
            <a:normAutofit fontScale="25000" lnSpcReduction="20000"/>
          </a:bodyPr>
          <a:lstStyle/>
          <a:p>
            <a:pPr lvl="0"/>
            <a:r>
              <a:rPr lang="ru-RU" u="sng" dirty="0" smtClean="0">
                <a:hlinkClick r:id="rId2"/>
              </a:rPr>
              <a:t>http://www.google.ru/imgres?imgurl=http://funny-family.biz/wp-content/uploads/%D0%B8%D0%B3%D1%80%D1%83%D1%88%D0%BA%D0%B8.jpg&amp;imgrefurl=http://funny-family.biz/hobbies/ustaliye-igrushki.html&amp;h=479&amp;w=640&amp;sz=109&amp;tbnid=ibudPgteimSUvM:&amp;tbnh=90&amp;tbnw=120&amp;zoom=1&amp;usg=__-eg4_4QkpmfeE9biJlau_2vA85o=&amp;docid=sRWyFxZgEuQGhM&amp;hl=ru&amp;sa=X&amp;ei=sYHNULyDDuiF4ATPk4CIBA&amp;ved=0CEUQ9QEwAQ&amp;dur=825</a:t>
            </a:r>
            <a:endParaRPr lang="ru-RU" dirty="0" smtClean="0"/>
          </a:p>
          <a:p>
            <a:r>
              <a:rPr lang="ru-RU" dirty="0" smtClean="0"/>
              <a:t> </a:t>
            </a:r>
          </a:p>
          <a:p>
            <a:pPr lvl="0"/>
            <a:r>
              <a:rPr lang="ru-RU" u="sng" dirty="0" smtClean="0">
                <a:hlinkClick r:id="rId3"/>
              </a:rPr>
              <a:t>http://www.google.ru/imgres?imgurl=http://www.baxterboo.com/images/products/large/dog-is-good-bolo-dog-toy-sky-diver-blue-1.jpg&amp;imgrefurl=http://www.baxterboo.com/dog/supplies.cfm/dog-is-good-bolo-dog-toy-sky-diver-blue&amp;h=600&amp;w=600&amp;sz=37&amp;tbnid=oQ0aOpVUN3sYGM:&amp;tbnh=90&amp;tbnw=90&amp;zoom=1&amp;usg=__DvqnCPYuLyiQPZ6O0cXExnRWmWE=&amp;docid=2p4iU2_AGdmP1M&amp;hl=ru&amp;sa=X&amp;ei=dZbNUKqOCIaB4gS03oGgCQ&amp;ved=0CD8Q9QEwAg&amp;dur=2278</a:t>
            </a:r>
            <a:endParaRPr lang="ru-RU" dirty="0" smtClean="0"/>
          </a:p>
          <a:p>
            <a:r>
              <a:rPr lang="ru-RU" dirty="0" smtClean="0"/>
              <a:t> </a:t>
            </a:r>
          </a:p>
          <a:p>
            <a:pPr lvl="0"/>
            <a:r>
              <a:rPr lang="ru-RU" u="sng" dirty="0" smtClean="0">
                <a:hlinkClick r:id="rId4"/>
              </a:rPr>
              <a:t>http://www.google.ru/imgres?imgurl=http://www.jollybambini.co.uk/database_images/SOFT-CROC.jpg&amp;imgrefurl=http://www.jollybambini.co.uk/Knitted_friendly_crocodile.asp&amp;h=400&amp;w=400&amp;sz=17&amp;tbnid=pHxbQ4vRsULErM:&amp;tbnh=102&amp;tbnw=102&amp;zoom=1&amp;usg=__uvnfF-nFfC747Ai9LiPhYCOflO8=&amp;docid=sn8mM4jgv_yiUM&amp;hl=ru&amp;sa=X&amp;ei=zJnNUITTDaX04QSjuYCYDA&amp;ved=0CDkQ9QEwAQ&amp;dur=963</a:t>
            </a:r>
            <a:endParaRPr lang="ru-RU" dirty="0" smtClean="0"/>
          </a:p>
          <a:p>
            <a:r>
              <a:rPr lang="ru-RU" dirty="0" smtClean="0"/>
              <a:t> </a:t>
            </a:r>
          </a:p>
          <a:p>
            <a:pPr lvl="0"/>
            <a:r>
              <a:rPr lang="ru-RU" u="sng" dirty="0" smtClean="0">
                <a:hlinkClick r:id="rId5"/>
              </a:rPr>
              <a:t>http://www.google.ru/imgres?hl=ru&amp;newwindow=1&amp;sa=X&amp;tbo=d&amp;biw=1366&amp;bih=673&amp;tbm=isch&amp;tbnid=fZd2oo1S04pU7M:&amp;imgrefurl=http://www.getprice.com.au/Orange-Lion-Jungle-Cat-Soft-Plush-Toy-good-for-Baby-Napoleon-Gpnc_452--53165055.htm&amp;docid=9uqAXEEypNKSVM&amp;itg=1&amp;imgurl=http://www.getprice.com.au/images/uploadimg/1969/big_201104011736Napoleonlionteddyandfriends.jpg&amp;w=300&amp;h=300&amp;ei=rqfNUI_uO83c4QT-6YD4BQ&amp;zoom=1&amp;iact=hc&amp;vpx=1098&amp;vpy=110&amp;dur=2984&amp;hovh=225&amp;hovw=225&amp;tx=156&amp;ty=127&amp;sig=108794970101840615347&amp;page=1&amp;tbnh=141&amp;tbnw=141&amp;start=0&amp;ndsp=35&amp;ved=1t:429,r:8,s:0,i:112</a:t>
            </a:r>
            <a:endParaRPr lang="ru-RU" dirty="0" smtClean="0"/>
          </a:p>
          <a:p>
            <a:r>
              <a:rPr lang="ru-RU" dirty="0" smtClean="0"/>
              <a:t> </a:t>
            </a:r>
          </a:p>
          <a:p>
            <a:pPr lvl="0"/>
            <a:r>
              <a:rPr lang="ru-RU" u="sng" dirty="0" smtClean="0">
                <a:hlinkClick r:id="rId6"/>
              </a:rPr>
              <a:t>http://www.google.ru/imgres?hl=ru&amp;newwindow=1&amp;tbo=d&amp;biw=1366&amp;bih=673&amp;tbm=isch&amp;tbnid=tCz8jHVJZtpaMM:&amp;imgrefurl=http://www.ebay.com/itm/18-Toy-Factory-Yellow-Monkey-Chimp-Stuffed-Animal-Plush-/230872483517%3Fpt%3DStuffed_Animals_US%26hash%3Ditem35c11286bd&amp;docid=BDMxl-y02RkBCM&amp;itg=1&amp;imgurl=http://i.ebayimg.com/t/18-Toy-Factory-Yellow-Monkey-Chimp-Stuffed-Animal-Plush-/00/s/MTYwMFgxMjAw/%2524(KGrHqNHJBcE7)u7Icn4BPBHGpDbKw~~60_35.JPG&amp;w=225&amp;h=300&amp;ei=vajNUIz5M6zV4QTZxoH4Dg&amp;zoom=1&amp;iact=hc&amp;vpx=331&amp;vpy=299&amp;dur=1020&amp;hovh=240&amp;hovw=180&amp;tx=109&amp;ty=148&amp;sig=108794970101840615347&amp;page=2&amp;tbnh=133&amp;tbnw=99&amp;start=36&amp;ndsp=42&amp;ved=1t:429,r:38,s:0,i:203</a:t>
            </a:r>
            <a:endParaRPr lang="ru-RU" dirty="0" smtClean="0"/>
          </a:p>
          <a:p>
            <a:r>
              <a:rPr lang="ru-RU" dirty="0" smtClean="0"/>
              <a:t> </a:t>
            </a:r>
          </a:p>
          <a:p>
            <a:pPr lvl="0"/>
            <a:r>
              <a:rPr lang="ru-RU" u="sng" dirty="0" smtClean="0">
                <a:hlinkClick r:id="rId7"/>
              </a:rPr>
              <a:t>http://www.google.ru/imgres?start=491&amp;hl=ru&amp;newwindow=1&amp;tbo=d&amp;biw=1366&amp;bih=673&amp;tbm=isch&amp;tbnid=IelemnTyoGiq6M:&amp;imgrefurl=http://www.etsy.com/listing/91790394/stuffed-fox-amigurumi-crocheted-animal&amp;docid=8yoQQcoPpy2PSM&amp;imgurl=http://img2.etsystatic.com/000/0/6626733/il_fullxfull.307644670.jpg&amp;w=750&amp;h=661&amp;ei=JrPNULG1G7Da4QTXloGgDA&amp;zoom=1&amp;iact=hc&amp;vpx=125&amp;vpy=156&amp;dur=8829&amp;hovh=211&amp;hovw=239&amp;tx=83&amp;ty=138&amp;sig=108794970101840615347&amp;page=14&amp;tbnh=144&amp;tbnw=163&amp;ndsp=40&amp;ved=1t:429,r:0,s:500,i:4</a:t>
            </a:r>
            <a:endParaRPr lang="ru-RU" dirty="0" smtClean="0"/>
          </a:p>
          <a:p>
            <a:r>
              <a:rPr lang="ru-RU" dirty="0" smtClean="0"/>
              <a:t> </a:t>
            </a:r>
          </a:p>
          <a:p>
            <a:pPr lvl="0"/>
            <a:r>
              <a:rPr lang="ru-RU" u="sng" dirty="0" smtClean="0">
                <a:hlinkClick r:id="rId8"/>
              </a:rPr>
              <a:t>http://www.google.ru/imgres?start=109&amp;hl=ru&amp;newwindow=1&amp;tbo=d&amp;biw=1366&amp;bih=673&amp;tbm=isch&amp;tbnid=IhMlMSuvHU4wwM:&amp;imgrefurl=http://www.coastalpet.com/products/product_output.php%3FItem_Number%3DH8000C03&amp;docid=gCkW8GczC4v7YM&amp;imgurl=http://www.coastalpet.com/products/images/H8000C03.jpg&amp;w=300&amp;h=315&amp;ei=vbfNUMOOIeP_4QTBw4HABg&amp;zoom=1&amp;iact=hc&amp;vpx=292&amp;vpy=45&amp;dur=10979&amp;hovh=230&amp;hovw=219&amp;tx=161&amp;ty=189&amp;sig=108794970101840615347&amp;page=4&amp;tbnh=140&amp;tbnw=146&amp;ndsp=42&amp;ved=1t:429,r:20,s:100,i:64</a:t>
            </a:r>
            <a:endParaRPr lang="ru-RU" dirty="0" smtClean="0"/>
          </a:p>
          <a:p>
            <a:r>
              <a:rPr lang="ru-RU" dirty="0" smtClean="0"/>
              <a:t> </a:t>
            </a:r>
          </a:p>
          <a:p>
            <a:pPr lvl="0"/>
            <a:r>
              <a:rPr lang="ru-RU" u="sng" dirty="0" smtClean="0">
                <a:hlinkClick r:id="rId9"/>
              </a:rPr>
              <a:t>http://www.google.ru/imgres?hl=ru&amp;newwindow=1&amp;tbo=d&amp;biw=1366&amp;bih=673&amp;tbm=isch&amp;tbnid=-LG5z_ox04FpzM:&amp;imgrefurl=http://franshouseofdollsandtoys.com/Other%2520toys%2520pg%25204.htm&amp;docid=Hxe6fa_Yr3ykzM&amp;imgurl=http://franshouseofdollsandtoys.com/Other%252520Toys%252520Pg%2525204/RT-30%252520-%252520Green%252520Monkey%252520-%252520cropped.JPG&amp;w=300&amp;h=343&amp;ei=brzNUOKsLOqp4gSRo4BY&amp;zoom=1&amp;iact=hc&amp;vpx=978&amp;vpy=102&amp;dur=7770&amp;hovh=240&amp;hovw=210&amp;tx=128&amp;ty=148&amp;sig=108794970101840615347&amp;page=1&amp;tbnh=139&amp;tbnw=141&amp;start=0&amp;ndsp=36&amp;ved=1t:429,r:7,s:0,i:106</a:t>
            </a:r>
            <a:endParaRPr lang="ru-RU" dirty="0" smtClean="0"/>
          </a:p>
          <a:p>
            <a:r>
              <a:rPr lang="ru-RU" dirty="0" smtClean="0"/>
              <a:t> </a:t>
            </a:r>
          </a:p>
          <a:p>
            <a:pPr lvl="0"/>
            <a:r>
              <a:rPr lang="ru-RU" u="sng" dirty="0" smtClean="0">
                <a:hlinkClick r:id="rId10"/>
              </a:rPr>
              <a:t>http://www.flickr.com/photos/toys-store/7722674888/</a:t>
            </a:r>
            <a:endParaRPr lang="ru-RU" dirty="0" smtClean="0"/>
          </a:p>
          <a:p>
            <a:r>
              <a:rPr lang="ru-RU" dirty="0" smtClean="0"/>
              <a:t> </a:t>
            </a:r>
          </a:p>
          <a:p>
            <a:pPr lvl="0"/>
            <a:r>
              <a:rPr lang="ru-RU" u="sng" dirty="0" smtClean="0">
                <a:hlinkClick r:id="rId11"/>
              </a:rPr>
              <a:t>http://www.google.ru/imgres?hl=ru&amp;newwindow=1&amp;tbo=d&amp;biw=1366&amp;bih=673&amp;tbm=isch&amp;tbnid=SkMKk25i0KX_FM:&amp;imgrefurl=http://www.shopping.com/Rocket-Lubies-Orange-Cat-Plush/info&amp;docid=71DhfyS0VO1_dM&amp;imgurl=http://di1-2.shoppingshadow.com/images/pi/bc/77/b8/90124768-260x260-0-0_Rocket%252BLubies%252BOrange%252BCat%252BPlush.jpg&amp;w=260&amp;h=259&amp;ei=wsHNUO_TIabd4QTntIGIBw&amp;zoom=1&amp;iact=hc&amp;vpx=692&amp;vpy=273&amp;dur=4553&amp;hovh=207&amp;hovw=208&amp;tx=127&amp;ty=128&amp;sig=108794970101840615347&amp;page=1&amp;tbnh=143&amp;tbnw=145&amp;start=0&amp;ndsp=32&amp;ved=1t:429,r:12,s:0,i:121</a:t>
            </a:r>
            <a:endParaRPr lang="ru-RU" dirty="0" smtClean="0"/>
          </a:p>
          <a:p>
            <a:r>
              <a:rPr lang="ru-RU" dirty="0" smtClean="0"/>
              <a:t> </a:t>
            </a:r>
          </a:p>
          <a:p>
            <a:pPr lvl="0"/>
            <a:r>
              <a:rPr lang="ru-RU" u="sng" dirty="0" smtClean="0">
                <a:hlinkClick r:id="rId12"/>
              </a:rPr>
              <a:t>http://www.google.ru/imgres?hl=ru&amp;newwindow=1&amp;tbo=d&amp;biw=1366&amp;bih=673&amp;tbm=isch&amp;tbnid=JvNsLRTHaYM2mM:&amp;imgrefurl=http://kidstoys.webdepotstore.com/sweet-freda-frog-by-9-mary-meyer-kids-toys/&amp;docid=Dqe_-7mEyiHD-M&amp;imgurl=http://feeds2.yourstorewizards.com/2168/images/250x1000/mary-meyer-toy-stuffed-sweet-freda-frog.jpg&amp;w=250&amp;h=249&amp;ei=OcPNUKO3OK7a4QSz64CgAg&amp;zoom=1&amp;iact=hc&amp;vpx=943&amp;vpy=286&amp;dur=5222&amp;hovh=199&amp;hovw=200&amp;tx=125&amp;ty=138&amp;sig=108794970101840615347&amp;page=3&amp;tbnh=144&amp;tbnw=135&amp;start=71&amp;ndsp=41&amp;ved=1t:429,r:86,s:0,i:347</a:t>
            </a:r>
            <a:endParaRPr lang="ru-RU" dirty="0" smtClean="0"/>
          </a:p>
          <a:p>
            <a:r>
              <a:rPr lang="ru-RU" dirty="0" smtClean="0"/>
              <a:t> </a:t>
            </a:r>
          </a:p>
          <a:p>
            <a:r>
              <a:rPr lang="ru-RU" dirty="0" smtClean="0"/>
              <a:t> </a:t>
            </a:r>
          </a:p>
          <a:p>
            <a:r>
              <a:rPr lang="ru-RU" dirty="0" smtClean="0"/>
              <a:t> </a:t>
            </a:r>
          </a:p>
          <a:p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1988840"/>
            <a:ext cx="5472608" cy="3933056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en-US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Hello.</a:t>
            </a:r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/>
            </a:r>
            <a:b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</a:br>
            <a:r>
              <a:rPr lang="en-US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My name is Peter.</a:t>
            </a:r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/>
            </a:r>
            <a:b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</a:br>
            <a:r>
              <a:rPr lang="en-US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I have got a lot of toys.</a:t>
            </a:r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/>
            </a:r>
            <a:b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</a:br>
            <a:r>
              <a:rPr lang="en-US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I want to tell you about my </a:t>
            </a:r>
            <a:r>
              <a:rPr lang="en-US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favourite</a:t>
            </a:r>
            <a:r>
              <a:rPr lang="en-US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toys.</a:t>
            </a:r>
            <a:endParaRPr lang="ru-RU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pic>
        <p:nvPicPr>
          <p:cNvPr id="1026" name="Picture 2" descr="C:\Users\Алексей\Desktop\696.gif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34306" y="1700808"/>
            <a:ext cx="3409694" cy="45259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Текст 4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1800246"/>
          </a:xfr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en-US" sz="5400" b="1" i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AR JULIAN" pitchFamily="2" charset="0"/>
              </a:rPr>
              <a:t>I have got a crocodile.</a:t>
            </a:r>
            <a:endParaRPr lang="ru-RU" sz="5400" b="1" i="1" spc="50" dirty="0" smtClean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latin typeface="AR JULIAN" pitchFamily="2" charset="0"/>
            </a:endParaRPr>
          </a:p>
          <a:p>
            <a:r>
              <a:rPr lang="en-US" sz="5400" b="1" i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AR JULIAN" pitchFamily="2" charset="0"/>
              </a:rPr>
              <a:t>Is the crocodile green?</a:t>
            </a:r>
            <a:endParaRPr lang="ru-RU" sz="5400" dirty="0"/>
          </a:p>
        </p:txBody>
      </p:sp>
      <p:pic>
        <p:nvPicPr>
          <p:cNvPr id="6" name="Picture 2" descr="C:\Users\Алексей\Desktop\SOFT-CROC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88024" y="2276872"/>
            <a:ext cx="3810000" cy="3810000"/>
          </a:xfrm>
          <a:prstGeom prst="rect">
            <a:avLst/>
          </a:prstGeom>
          <a:noFill/>
        </p:spPr>
      </p:pic>
      <p:sp>
        <p:nvSpPr>
          <p:cNvPr id="7" name="Текст 4"/>
          <p:cNvSpPr txBox="1">
            <a:spLocks/>
          </p:cNvSpPr>
          <p:nvPr/>
        </p:nvSpPr>
        <p:spPr>
          <a:xfrm>
            <a:off x="1187624" y="2204864"/>
            <a:ext cx="1584176" cy="864096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vert="horz" wrap="square" lIns="91440" tIns="45720" rIns="91440" bIns="45720" rtlCol="0" anchor="ctr" anchorCtr="1">
            <a:noAutofit/>
          </a:bodyPr>
          <a:lstStyle/>
          <a:p>
            <a:pPr marL="342900" lvl="0" indent="-342900" algn="ctr">
              <a:spcBef>
                <a:spcPct val="20000"/>
              </a:spcBef>
              <a:defRPr/>
            </a:pPr>
            <a:r>
              <a:rPr lang="en-US" sz="6600" b="1" i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AR JULIAN" pitchFamily="2" charset="0"/>
              </a:rPr>
              <a:t>Yes</a:t>
            </a:r>
            <a:endParaRPr kumimoji="0" lang="ru-RU" sz="6600" b="0" i="0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Текст 4"/>
          <p:cNvSpPr txBox="1">
            <a:spLocks/>
          </p:cNvSpPr>
          <p:nvPr/>
        </p:nvSpPr>
        <p:spPr>
          <a:xfrm>
            <a:off x="1187624" y="3861048"/>
            <a:ext cx="1584176" cy="864096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vert="horz" wrap="square" lIns="91440" tIns="45720" rIns="91440" bIns="45720" rtlCol="0" anchor="ctr" anchorCtr="1">
            <a:noAutofit/>
          </a:bodyPr>
          <a:lstStyle/>
          <a:p>
            <a:pPr marL="342900" lvl="0" indent="-342900" algn="ctr">
              <a:spcBef>
                <a:spcPct val="20000"/>
              </a:spcBef>
              <a:defRPr/>
            </a:pPr>
            <a:r>
              <a:rPr lang="en-US" sz="6600" b="1" i="1" spc="50" noProof="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AR JULIAN" pitchFamily="2" charset="0"/>
              </a:rPr>
              <a:t>No</a:t>
            </a:r>
            <a:endParaRPr kumimoji="0" lang="ru-RU" sz="6600" b="0" i="0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0" name="Рисунок 9" descr="CorrectAnswerIndicator.png"/>
          <p:cNvPicPr>
            <a:picLocks/>
          </p:cNvPicPr>
          <p:nvPr>
            <p:custDataLst>
              <p:tags r:id="rId2"/>
            </p:custDataLst>
          </p:nvPr>
        </p:nvPicPr>
        <p:blipFill>
          <a:blip r:embed="rId5" cstate="print"/>
          <a:stretch>
            <a:fillRect/>
          </a:stretch>
        </p:blipFill>
        <p:spPr>
          <a:xfrm>
            <a:off x="155448" y="2234336"/>
            <a:ext cx="857250" cy="85725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1800246"/>
          </a:xfr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>
            <a:no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r>
              <a:rPr lang="en-US" sz="54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AR CENA" pitchFamily="2" charset="0"/>
              </a:rPr>
              <a:t>I have got a lion.</a:t>
            </a:r>
            <a:r>
              <a:rPr lang="ru-RU" sz="54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AR CENA" pitchFamily="2" charset="0"/>
              </a:rPr>
              <a:t/>
            </a:r>
            <a:br>
              <a:rPr lang="ru-RU" sz="54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AR CENA" pitchFamily="2" charset="0"/>
              </a:rPr>
            </a:br>
            <a:r>
              <a:rPr lang="en-US" sz="54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AR CENA" pitchFamily="2" charset="0"/>
              </a:rPr>
              <a:t> Is the lion orange?</a:t>
            </a:r>
            <a:endParaRPr lang="ru-RU" sz="5400" b="1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pic>
        <p:nvPicPr>
          <p:cNvPr id="7" name="Picture 2" descr="C:\Users\Алексей\Desktop\Лев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16016" y="2492896"/>
            <a:ext cx="2753109" cy="2514951"/>
          </a:xfrm>
          <a:prstGeom prst="rect">
            <a:avLst/>
          </a:prstGeom>
          <a:noFill/>
        </p:spPr>
      </p:pic>
      <p:sp>
        <p:nvSpPr>
          <p:cNvPr id="8" name="Текст 4"/>
          <p:cNvSpPr txBox="1">
            <a:spLocks/>
          </p:cNvSpPr>
          <p:nvPr/>
        </p:nvSpPr>
        <p:spPr>
          <a:xfrm>
            <a:off x="1187624" y="2204864"/>
            <a:ext cx="1584176" cy="864096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vert="horz" wrap="square" lIns="91440" tIns="45720" rIns="91440" bIns="45720" rtlCol="0" anchor="ctr" anchorCtr="1">
            <a:noAutofit/>
          </a:bodyPr>
          <a:lstStyle/>
          <a:p>
            <a:pPr marL="342900" lvl="0" indent="-342900" algn="ctr">
              <a:spcBef>
                <a:spcPct val="20000"/>
              </a:spcBef>
              <a:defRPr/>
            </a:pPr>
            <a:r>
              <a:rPr lang="en-US" sz="8000" b="1" spc="150" noProof="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AR CENA" pitchFamily="2" charset="0"/>
              </a:rPr>
              <a:t>Yes</a:t>
            </a:r>
            <a:endParaRPr kumimoji="0" lang="ru-RU" sz="8000" b="0" i="0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Текст 4"/>
          <p:cNvSpPr txBox="1">
            <a:spLocks/>
          </p:cNvSpPr>
          <p:nvPr/>
        </p:nvSpPr>
        <p:spPr>
          <a:xfrm>
            <a:off x="1187624" y="3861048"/>
            <a:ext cx="1584176" cy="864096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vert="horz" wrap="square" lIns="91440" tIns="45720" rIns="91440" bIns="45720" rtlCol="0" anchor="ctr" anchorCtr="1">
            <a:noAutofit/>
          </a:bodyPr>
          <a:lstStyle/>
          <a:p>
            <a:pPr marL="342900" lvl="0" indent="-342900" algn="ctr">
              <a:spcBef>
                <a:spcPct val="20000"/>
              </a:spcBef>
              <a:defRPr/>
            </a:pPr>
            <a:r>
              <a:rPr lang="en-US" sz="80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AR CENA" pitchFamily="2" charset="0"/>
              </a:rPr>
              <a:t>No</a:t>
            </a:r>
            <a:endParaRPr kumimoji="0" lang="ru-RU" sz="8000" b="0" i="0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1" name="Рисунок 10" descr="CorrectAnswerIndicator.png"/>
          <p:cNvPicPr>
            <a:picLocks/>
          </p:cNvPicPr>
          <p:nvPr>
            <p:custDataLst>
              <p:tags r:id="rId2"/>
            </p:custDataLst>
          </p:nvPr>
        </p:nvPicPr>
        <p:blipFill>
          <a:blip r:embed="rId5" cstate="print"/>
          <a:stretch>
            <a:fillRect/>
          </a:stretch>
        </p:blipFill>
        <p:spPr>
          <a:xfrm>
            <a:off x="155448" y="2234336"/>
            <a:ext cx="857250" cy="85725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sz="quarter" idx="11"/>
          </p:nvPr>
        </p:nvSpPr>
        <p:spPr>
          <a:xfrm>
            <a:off x="1331640" y="1844824"/>
            <a:ext cx="1400200" cy="864096"/>
          </a:xfr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>
            <a:norm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en-US" sz="48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Batang" pitchFamily="18" charset="-127"/>
              </a:rPr>
              <a:t>A</a:t>
            </a:r>
            <a:endParaRPr lang="ru-RU" sz="48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0" name="Содержимое 9"/>
          <p:cNvSpPr>
            <a:spLocks noGrp="1"/>
          </p:cNvSpPr>
          <p:nvPr>
            <p:ph sz="quarter" idx="12"/>
          </p:nvPr>
        </p:nvSpPr>
        <p:spPr>
          <a:xfrm>
            <a:off x="1371600" y="3140968"/>
            <a:ext cx="1400200" cy="864096"/>
          </a:xfr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>
            <a:norm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en-US" sz="48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Batang" pitchFamily="18" charset="-127"/>
              </a:rPr>
              <a:t>The</a:t>
            </a:r>
            <a:endParaRPr lang="ru-RU" sz="48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13"/>
          </p:nvPr>
        </p:nvSpPr>
        <p:spPr>
          <a:xfrm>
            <a:off x="1371600" y="4581129"/>
            <a:ext cx="1400200" cy="792088"/>
          </a:xfr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>
            <a:no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en-US" sz="48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Batang" pitchFamily="18" charset="-127"/>
              </a:rPr>
              <a:t>—</a:t>
            </a:r>
            <a:endParaRPr lang="ru-RU" sz="48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2" name="Заголовок 1"/>
          <p:cNvSpPr>
            <a:spLocks noGrp="1"/>
          </p:cNvSpPr>
          <p:nvPr>
            <p:ph type="body" idx="10"/>
          </p:nvPr>
        </p:nvSpPr>
        <p:spPr>
          <a:xfrm>
            <a:off x="155448" y="188640"/>
            <a:ext cx="8833104" cy="1440160"/>
          </a:xfr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>
            <a:no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en-US" sz="48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Batang" pitchFamily="18" charset="-127"/>
              </a:rPr>
              <a:t>I have got a monkey.</a:t>
            </a:r>
            <a:r>
              <a:rPr lang="ru-RU" sz="48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Batang" pitchFamily="18" charset="-127"/>
              </a:rPr>
              <a:t/>
            </a:r>
            <a:br>
              <a:rPr lang="ru-RU" sz="48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Batang" pitchFamily="18" charset="-127"/>
              </a:rPr>
            </a:br>
            <a:r>
              <a:rPr lang="en-US" sz="48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Batang" pitchFamily="18" charset="-127"/>
              </a:rPr>
              <a:t> ___ monkey is yellow.</a:t>
            </a:r>
            <a:endParaRPr lang="ru-RU" sz="48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Batang" pitchFamily="18" charset="-127"/>
            </a:endParaRPr>
          </a:p>
        </p:txBody>
      </p:sp>
      <p:pic>
        <p:nvPicPr>
          <p:cNvPr id="13" name="Picture 2" descr="C:\Users\Алексей\Desktop\$(KGrHqNHJBcE7)u7Icn4BPBHGpDbKw~~60_5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4048" y="1916832"/>
            <a:ext cx="3394472" cy="4525963"/>
          </a:xfrm>
          <a:prstGeom prst="rect">
            <a:avLst/>
          </a:prstGeom>
          <a:noFill/>
        </p:spPr>
      </p:pic>
      <p:pic>
        <p:nvPicPr>
          <p:cNvPr id="15" name="Рисунок 14" descr="CorrectAnswerIndicator.png"/>
          <p:cNvPicPr>
            <a:picLocks/>
          </p:cNvPicPr>
          <p:nvPr>
            <p:custDataLst>
              <p:tags r:id="rId2"/>
            </p:custDataLst>
          </p:nvPr>
        </p:nvPicPr>
        <p:blipFill>
          <a:blip r:embed="rId5" cstate="print"/>
          <a:stretch>
            <a:fillRect/>
          </a:stretch>
        </p:blipFill>
        <p:spPr>
          <a:xfrm>
            <a:off x="155448" y="3185198"/>
            <a:ext cx="857250" cy="85725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sz="quarter" idx="11"/>
          </p:nvPr>
        </p:nvSpPr>
        <p:spPr>
          <a:xfrm>
            <a:off x="1331640" y="1772816"/>
            <a:ext cx="1616224" cy="1044450"/>
          </a:xfrm>
          <a:solidFill>
            <a:srgbClr val="000000">
              <a:alpha val="27843"/>
            </a:srgbClr>
          </a:soli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/>
            <a:r>
              <a:rPr lang="en-US" sz="4000" i="1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blue</a:t>
            </a:r>
            <a:endParaRPr lang="ru-RU" sz="4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Содержимое 9"/>
          <p:cNvSpPr>
            <a:spLocks noGrp="1"/>
          </p:cNvSpPr>
          <p:nvPr>
            <p:ph sz="quarter" idx="12"/>
          </p:nvPr>
        </p:nvSpPr>
        <p:spPr>
          <a:xfrm>
            <a:off x="1331640" y="3140968"/>
            <a:ext cx="1616224" cy="1008808"/>
          </a:xfrm>
          <a:solidFill>
            <a:srgbClr val="000000">
              <a:alpha val="27843"/>
            </a:srgbClr>
          </a:soli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/>
            <a:r>
              <a:rPr lang="en-US" sz="4000" i="1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brown</a:t>
            </a:r>
            <a:endParaRPr lang="ru-RU" sz="4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13"/>
          </p:nvPr>
        </p:nvSpPr>
        <p:spPr>
          <a:xfrm>
            <a:off x="1331640" y="4509120"/>
            <a:ext cx="1616224" cy="973165"/>
          </a:xfrm>
          <a:solidFill>
            <a:srgbClr val="000000">
              <a:alpha val="27843"/>
            </a:srgbClr>
          </a:soli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/>
            <a:r>
              <a:rPr lang="en-US" sz="4000" i="1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green</a:t>
            </a:r>
            <a:endParaRPr lang="ru-RU" sz="4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Заголовок 1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1512214"/>
          </a:xfrm>
          <a:solidFill>
            <a:srgbClr val="000000">
              <a:alpha val="27843"/>
            </a:srgbClr>
          </a:soli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en-US" sz="5400" i="1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AR DARLING" pitchFamily="2" charset="0"/>
              </a:rPr>
              <a:t>I have got a dog.</a:t>
            </a:r>
            <a:r>
              <a:rPr lang="ru-RU" sz="5400" i="1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AR DARLING" pitchFamily="2" charset="0"/>
              </a:rPr>
              <a:t/>
            </a:r>
            <a:br>
              <a:rPr lang="ru-RU" sz="5400" i="1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AR DARLING" pitchFamily="2" charset="0"/>
              </a:rPr>
            </a:br>
            <a:r>
              <a:rPr lang="en-US" sz="5400" i="1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AR DARLING" pitchFamily="2" charset="0"/>
              </a:rPr>
              <a:t> The dog is ___.</a:t>
            </a:r>
            <a:endParaRPr lang="ru-RU" sz="5400" i="1" dirty="0">
              <a:ln w="10160">
                <a:solidFill>
                  <a:schemeClr val="accent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13" name="Picture 2" descr="C:\Users\Алексей\Desktop\dog-is-good-bolo-dog-toy-sky-diver-blue-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067944" y="1772816"/>
            <a:ext cx="4525963" cy="4525963"/>
          </a:xfrm>
          <a:prstGeom prst="rect">
            <a:avLst/>
          </a:prstGeom>
          <a:noFill/>
        </p:spPr>
      </p:pic>
      <p:pic>
        <p:nvPicPr>
          <p:cNvPr id="15" name="Рисунок 14" descr="CorrectAnswerIndicator.png"/>
          <p:cNvPicPr>
            <a:picLocks/>
          </p:cNvPicPr>
          <p:nvPr>
            <p:custDataLst>
              <p:tags r:id="rId2"/>
            </p:custDataLst>
          </p:nvPr>
        </p:nvPicPr>
        <p:blipFill>
          <a:blip r:embed="rId5" cstate="print"/>
          <a:stretch>
            <a:fillRect/>
          </a:stretch>
        </p:blipFill>
        <p:spPr>
          <a:xfrm>
            <a:off x="155448" y="1852688"/>
            <a:ext cx="857250" cy="85725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Содержимое 9"/>
          <p:cNvSpPr>
            <a:spLocks noGrp="1"/>
          </p:cNvSpPr>
          <p:nvPr>
            <p:ph sz="quarter" idx="11"/>
          </p:nvPr>
        </p:nvSpPr>
        <p:spPr>
          <a:xfrm>
            <a:off x="1403648" y="1772816"/>
            <a:ext cx="2336304" cy="1080120"/>
          </a:xfrm>
          <a:solidFill>
            <a:schemeClr val="bg2">
              <a:lumMod val="75000"/>
            </a:schemeClr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ctr"/>
            <a:r>
              <a:rPr lang="en-US" sz="9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am</a:t>
            </a:r>
            <a:endParaRPr lang="ru-RU" sz="9600" dirty="0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12"/>
          </p:nvPr>
        </p:nvSpPr>
        <p:spPr>
          <a:xfrm>
            <a:off x="1403648" y="3140968"/>
            <a:ext cx="2336304" cy="1008808"/>
          </a:xfrm>
          <a:solidFill>
            <a:schemeClr val="bg2">
              <a:lumMod val="75000"/>
            </a:schemeClr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ctr"/>
            <a:r>
              <a:rPr lang="en-US" sz="9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are</a:t>
            </a:r>
            <a:endParaRPr lang="ru-RU" sz="9600" dirty="0"/>
          </a:p>
        </p:txBody>
      </p:sp>
      <p:sp>
        <p:nvSpPr>
          <p:cNvPr id="12" name="Содержимое 11"/>
          <p:cNvSpPr>
            <a:spLocks noGrp="1"/>
          </p:cNvSpPr>
          <p:nvPr>
            <p:ph sz="quarter" idx="13"/>
          </p:nvPr>
        </p:nvSpPr>
        <p:spPr>
          <a:xfrm>
            <a:off x="1403648" y="4437112"/>
            <a:ext cx="2336304" cy="1045173"/>
          </a:xfrm>
          <a:solidFill>
            <a:schemeClr val="bg2">
              <a:lumMod val="75000"/>
            </a:schemeClr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ctr"/>
            <a:r>
              <a:rPr lang="en-US" sz="9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is</a:t>
            </a:r>
            <a:endParaRPr lang="ru-RU" sz="9600" dirty="0"/>
          </a:p>
        </p:txBody>
      </p:sp>
      <p:sp>
        <p:nvSpPr>
          <p:cNvPr id="13" name="Заголовок 1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1368198"/>
          </a:xfrm>
          <a:solidFill>
            <a:schemeClr val="bg2">
              <a:lumMod val="75000"/>
            </a:schemeClr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en-US" sz="4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I have got a fox.</a:t>
            </a:r>
            <a:r>
              <a:rPr lang="ru-RU" sz="4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/>
            </a:r>
            <a:br>
              <a:rPr lang="ru-RU" sz="4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</a:br>
            <a:r>
              <a:rPr lang="en-US" sz="4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The fox </a:t>
            </a:r>
            <a:r>
              <a:rPr lang="ru-RU" sz="4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___</a:t>
            </a:r>
            <a:r>
              <a:rPr lang="en-US" sz="4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red.</a:t>
            </a:r>
            <a:endParaRPr lang="ru-RU" sz="4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14" name="Picture 2" descr="C:\Users\Алексей\Desktop\il_fullxfull_30764467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11960" y="1916832"/>
            <a:ext cx="4703311" cy="4145185"/>
          </a:xfrm>
          <a:prstGeom prst="rect">
            <a:avLst/>
          </a:prstGeom>
          <a:noFill/>
        </p:spPr>
      </p:pic>
      <p:pic>
        <p:nvPicPr>
          <p:cNvPr id="16" name="Рисунок 15" descr="CorrectAnswerIndicator.png"/>
          <p:cNvPicPr>
            <a:picLocks/>
          </p:cNvPicPr>
          <p:nvPr>
            <p:custDataLst>
              <p:tags r:id="rId2"/>
            </p:custDataLst>
          </p:nvPr>
        </p:nvPicPr>
        <p:blipFill>
          <a:blip r:embed="rId5" cstate="print"/>
          <a:stretch>
            <a:fillRect/>
          </a:stretch>
        </p:blipFill>
        <p:spPr>
          <a:xfrm>
            <a:off x="155448" y="4517707"/>
            <a:ext cx="857250" cy="85725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Текст 4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1152174"/>
          </a:xfrm>
          <a:solidFill>
            <a:srgbClr val="00B050"/>
          </a:solidFill>
        </p:spPr>
        <p:txBody>
          <a:bodyPr>
            <a:noAutofit/>
          </a:bodyPr>
          <a:lstStyle/>
          <a:p>
            <a:r>
              <a:rPr lang="en-US" sz="7200" dirty="0" smtClean="0">
                <a:latin typeface="Arial Rounded MT Bold" pitchFamily="34" charset="0"/>
              </a:rPr>
              <a:t>Is this a crocodile?</a:t>
            </a:r>
            <a:endParaRPr lang="ru-RU" sz="7200" dirty="0"/>
          </a:p>
        </p:txBody>
      </p:sp>
      <p:pic>
        <p:nvPicPr>
          <p:cNvPr id="4098" name="Picture 2" descr="C:\Users\Алексей\Desktop\H8000C0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23928" y="2132856"/>
            <a:ext cx="2952328" cy="2952328"/>
          </a:xfrm>
          <a:prstGeom prst="rect">
            <a:avLst/>
          </a:prstGeom>
          <a:noFill/>
        </p:spPr>
      </p:pic>
      <p:sp>
        <p:nvSpPr>
          <p:cNvPr id="8" name="Текст 4"/>
          <p:cNvSpPr txBox="1">
            <a:spLocks/>
          </p:cNvSpPr>
          <p:nvPr/>
        </p:nvSpPr>
        <p:spPr>
          <a:xfrm>
            <a:off x="1187624" y="2204864"/>
            <a:ext cx="1584176" cy="864096"/>
          </a:xfrm>
          <a:prstGeom prst="rect">
            <a:avLst/>
          </a:prstGeom>
          <a:solidFill>
            <a:srgbClr val="00B050"/>
          </a:solidFill>
        </p:spPr>
        <p:txBody>
          <a:bodyPr vert="horz" wrap="square" lIns="91440" tIns="45720" rIns="91440" bIns="45720" rtlCol="0" anchor="ctr" anchorCtr="1">
            <a:no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8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Yes</a:t>
            </a:r>
            <a:endParaRPr kumimoji="0" lang="ru-RU" sz="8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Текст 4"/>
          <p:cNvSpPr txBox="1">
            <a:spLocks/>
          </p:cNvSpPr>
          <p:nvPr/>
        </p:nvSpPr>
        <p:spPr>
          <a:xfrm>
            <a:off x="1187624" y="3861048"/>
            <a:ext cx="1584176" cy="864096"/>
          </a:xfrm>
          <a:prstGeom prst="rect">
            <a:avLst/>
          </a:prstGeom>
          <a:solidFill>
            <a:srgbClr val="00B050"/>
          </a:solidFill>
        </p:spPr>
        <p:txBody>
          <a:bodyPr vert="horz" wrap="square" lIns="91440" tIns="45720" rIns="91440" bIns="45720" rtlCol="0" anchor="ctr" anchorCtr="1">
            <a:no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sz="8800" dirty="0" smtClean="0"/>
              <a:t>No</a:t>
            </a:r>
            <a:endParaRPr kumimoji="0" lang="ru-RU" sz="8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1" name="Рисунок 10" descr="CorrectAnswerIndicator.png"/>
          <p:cNvPicPr>
            <a:picLocks/>
          </p:cNvPicPr>
          <p:nvPr>
            <p:custDataLst>
              <p:tags r:id="rId2"/>
            </p:custDataLst>
          </p:nvPr>
        </p:nvPicPr>
        <p:blipFill>
          <a:blip r:embed="rId5" cstate="print"/>
          <a:stretch>
            <a:fillRect/>
          </a:stretch>
        </p:blipFill>
        <p:spPr>
          <a:xfrm>
            <a:off x="155448" y="3873398"/>
            <a:ext cx="857250" cy="85725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1296190"/>
          </a:xfrm>
        </p:spPr>
        <p:style>
          <a:lnRef idx="0">
            <a:scrgbClr r="0" g="0" b="0"/>
          </a:lnRef>
          <a:fillRef idx="1001">
            <a:schemeClr val="lt2"/>
          </a:fillRef>
          <a:effectRef idx="0">
            <a:scrgbClr r="0" g="0" b="0"/>
          </a:effectRef>
          <a:fontRef idx="major"/>
        </p:style>
        <p:txBody>
          <a:bodyPr>
            <a:noAutofit/>
          </a:bodyPr>
          <a:lstStyle/>
          <a:p>
            <a:r>
              <a:rPr lang="en-US" sz="9600" dirty="0" smtClean="0">
                <a:solidFill>
                  <a:schemeClr val="bg2">
                    <a:lumMod val="60000"/>
                    <a:lumOff val="40000"/>
                  </a:schemeClr>
                </a:solidFill>
                <a:latin typeface="Berlin Sans FB Demi" pitchFamily="34" charset="0"/>
              </a:rPr>
              <a:t>Is this dog blue? </a:t>
            </a:r>
            <a:endParaRPr lang="ru-RU" sz="9600" dirty="0">
              <a:solidFill>
                <a:schemeClr val="bg2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4" name="Picture 2" descr="C:\Users\Алексей\Desktop\dog-is-good-bolo-dog-toy-sky-diver-blue-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44008" y="2060848"/>
            <a:ext cx="3271093" cy="2980928"/>
          </a:xfrm>
          <a:prstGeom prst="rect">
            <a:avLst/>
          </a:prstGeom>
          <a:noFill/>
        </p:spPr>
      </p:pic>
      <p:sp>
        <p:nvSpPr>
          <p:cNvPr id="7" name="Текст 4"/>
          <p:cNvSpPr txBox="1">
            <a:spLocks/>
          </p:cNvSpPr>
          <p:nvPr/>
        </p:nvSpPr>
        <p:spPr>
          <a:xfrm>
            <a:off x="1187624" y="2204864"/>
            <a:ext cx="1584176" cy="864096"/>
          </a:xfrm>
          <a:prstGeom prst="rect">
            <a:avLst/>
          </a:prstGeom>
        </p:spPr>
        <p:style>
          <a:lnRef idx="0">
            <a:scrgbClr r="0" g="0" b="0"/>
          </a:lnRef>
          <a:fillRef idx="1001">
            <a:schemeClr val="lt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rtlCol="0" anchor="ctr" anchorCtr="1">
            <a:no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8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60000"/>
                    <a:lumOff val="4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Yes</a:t>
            </a:r>
            <a:endParaRPr kumimoji="0" lang="ru-RU" sz="80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60000"/>
                  <a:lumOff val="4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Текст 4"/>
          <p:cNvSpPr txBox="1">
            <a:spLocks/>
          </p:cNvSpPr>
          <p:nvPr/>
        </p:nvSpPr>
        <p:spPr>
          <a:xfrm>
            <a:off x="1187624" y="3861048"/>
            <a:ext cx="1584176" cy="864096"/>
          </a:xfrm>
          <a:prstGeom prst="rect">
            <a:avLst/>
          </a:prstGeom>
        </p:spPr>
        <p:style>
          <a:lnRef idx="0">
            <a:scrgbClr r="0" g="0" b="0"/>
          </a:lnRef>
          <a:fillRef idx="1001">
            <a:schemeClr val="lt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rtlCol="0" anchor="ctr" anchorCtr="1">
            <a:no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8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60000"/>
                    <a:lumOff val="4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No</a:t>
            </a:r>
            <a:endParaRPr kumimoji="0" lang="ru-RU" sz="88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60000"/>
                  <a:lumOff val="4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0" name="Рисунок 9" descr="CorrectAnswerIndicator.png"/>
          <p:cNvPicPr>
            <a:picLocks/>
          </p:cNvPicPr>
          <p:nvPr>
            <p:custDataLst>
              <p:tags r:id="rId2"/>
            </p:custDataLst>
          </p:nvPr>
        </p:nvPicPr>
        <p:blipFill>
          <a:blip r:embed="rId5" cstate="print"/>
          <a:stretch>
            <a:fillRect/>
          </a:stretch>
        </p:blipFill>
        <p:spPr>
          <a:xfrm>
            <a:off x="155448" y="2234336"/>
            <a:ext cx="857250" cy="85725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2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1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2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3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1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2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3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1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2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3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HOICESCOUNT" val="2"/>
  <p:tag name="CORRECTANSWER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1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Indicator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HOICESCOUNT" val="2"/>
  <p:tag name="CORRECTANSWER" val="1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Indicator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HOICESCOUNT" val="3"/>
  <p:tag name="CORRECTANSWER" val="2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Indicator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HOICESCOUNT" val="3"/>
  <p:tag name="CORRECTANSWER" val="1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Indicator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HOICESCOUNT" val="3"/>
  <p:tag name="CORRECTANSWER" val="3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Indicator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HOICESCOUNT" val="2"/>
  <p:tag name="CORRECTANSWER" val="2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2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Indicator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HOICESCOUNT" val="2"/>
  <p:tag name="CORRECTANSWER" val="1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Indicator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HOICESCOUNT" val="2"/>
  <p:tag name="CORRECTANSWER" val="2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Indicator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HOICESCOUNT" val="4"/>
  <p:tag name="CORRECTANSWER" val="3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Indicator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HOICESCOUNT" val="4"/>
  <p:tag name="CORRECTANSWER" val="4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Indicator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HOICESCOUNT" val="4"/>
  <p:tag name="CORRECTANSWER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1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Indicator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HOICESCOUNT" val="0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2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2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2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3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2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4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2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3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4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1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2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3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4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2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3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4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1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2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3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4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1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2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3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2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4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1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2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3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4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1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2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3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4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1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2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3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4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1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2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3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4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4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3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2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2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1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1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2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3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4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2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3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4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1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2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3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4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2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3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4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1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2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3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2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4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DrawingPalette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DrawingPalette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1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2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1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2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1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2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1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2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1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2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3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1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2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3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1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2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3"/>
</p:tagLst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1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0.xml"/></Relationships>
</file>

<file path=customXml/_rels/item1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1.xml"/></Relationships>
</file>

<file path=customXml/_rels/item1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2.xml"/></Relationships>
</file>

<file path=customXml/_rels/item1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3.xml"/></Relationships>
</file>

<file path=customXml/_rels/item1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4.xml"/></Relationships>
</file>

<file path=customXml/_rels/item1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5.xml"/></Relationships>
</file>

<file path=customXml/_rels/item1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6.xml"/></Relationships>
</file>

<file path=customXml/_rels/item1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7.xml"/></Relationships>
</file>

<file path=customXml/_rels/item1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8.xml"/></Relationships>
</file>

<file path=customXml/_rels/item1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9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2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0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_rels/item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.xml"/></Relationships>
</file>

<file path=customXml/_rels/item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.xml"/></Relationships>
</file>

<file path=customXml/_rels/item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.xml"/></Relationships>
</file>

<file path=customXml/_rels/item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9.xml"/></Relationships>
</file>

<file path=customXml/item1.xml><?xml version="1.0" encoding="utf-8"?>
<Layout>
  <Type>YesNo</Type>
  <ChoicesCount>2</ChoicesCount>
  <Orientation>Left</Orientation>
</Layout>
</file>

<file path=customXml/item10.xml><?xml version="1.0" encoding="utf-8"?>
<Layout>
  <Type>MultipleChoice</Type>
  <ChoicesCount>3</ChoicesCount>
  <Orientation>Left</Orientation>
</Layout>
</file>

<file path=customXml/item11.xml><?xml version="1.0" encoding="utf-8"?>
<Layout>
  <Type>MultipleChoice</Type>
  <ChoicesCount>4</ChoicesCount>
  <Orientation>Left</Orientation>
</Layout>
</file>

<file path=customXml/item12.xml><?xml version="1.0" encoding="utf-8"?>
<Layout>
  <Type>MultipleChoice</Type>
  <ChoicesCount>4</ChoicesCount>
  <Orientation>Top</Orientation>
</Layout>
</file>

<file path=customXml/item13.xml><?xml version="1.0" encoding="utf-8"?>
<Layout>
  <Type>MultipleChoice</Type>
  <ChoicesCount>4</ChoicesCount>
  <Orientation>Left</Orientation>
</Layout>
</file>

<file path=customXml/item14.xml><?xml version="1.0" encoding="utf-8"?>
<Layout>
  <Type>MultipleChoice</Type>
  <ChoicesCount>4</ChoicesCount>
  <Orientation>TopStacked</Orientation>
</Layout>
</file>

<file path=customXml/item15.xml><?xml version="1.0" encoding="utf-8"?>
<Layout>
  <Type>MultipleChoice</Type>
  <ChoicesCount>4</ChoicesCount>
  <Orientation>Bottom</Orientation>
</Layout>
</file>

<file path=customXml/item16.xml><?xml version="1.0" encoding="utf-8"?>
<Layout>
  <Type>MultipleChoice</Type>
  <ChoicesCount>4</ChoicesCount>
  <Orientation>TopVertical</Orientation>
</Layout>
</file>

<file path=customXml/item17.xml><?xml version="1.0" encoding="utf-8"?>
<Layout>
  <Type>MultipleChoice</Type>
  <ChoicesCount>4</ChoicesCount>
  <Orientation>Right</Orientation>
</Layout>
</file>

<file path=customXml/item18.xml><?xml version="1.0" encoding="utf-8"?>
<Layout>
  <Type>YesNo</Type>
  <ChoicesCount>2</ChoicesCount>
  <Orientation>Left</Orientation>
</Layout>
</file>

<file path=customXml/item19.xml><?xml version="1.0" encoding="utf-8"?>
<Layout>
  <Type>YesNo</Type>
  <ChoicesCount>2</ChoicesCount>
  <Orientation>Left</Orientation>
</Layout>
</file>

<file path=customXml/item2.xml><?xml version="1.0" encoding="utf-8"?>
<Layout>
  <Type>YesNo</Type>
  <ChoicesCount>2</ChoicesCount>
  <Orientation>Left</Orientation>
</Layout>
</file>

<file path=customXml/item20.xml><?xml version="1.0" encoding="utf-8"?>
<Layout>
  <Type>Drawing</Type>
  <ChoicesCount>0</ChoicesCount>
  <Orientation>Left</Orientation>
</Layout>
</file>

<file path=customXml/item3.xml><?xml version="1.0" encoding="utf-8"?>
<Layout>
  <Type>YesNo</Type>
  <ChoicesCount>2</ChoicesCount>
  <Orientation>Left</Orientation>
</Layout>
</file>

<file path=customXml/item4.xml><?xml version="1.0" encoding="utf-8"?>
<Layout>
  <Type>MultipleChoice</Type>
  <ChoicesCount>3</ChoicesCount>
  <Orientation>Left</Orientation>
</Layout>
</file>

<file path=customXml/item5.xml><?xml version="1.0" encoding="utf-8"?>
<Layout>
  <Type>MultipleChoice</Type>
  <ChoicesCount>3</ChoicesCount>
  <Orientation>Left</Orientation>
</Layout>
</file>

<file path=customXml/item6.xml><?xml version="1.0" encoding="utf-8"?>
<Layout>
  <Type>YesNo</Type>
  <ChoicesCount>2</ChoicesCount>
  <Orientation>Left</Orientation>
</Layout>
</file>

<file path=customXml/item7.xml><?xml version="1.0" encoding="utf-8"?>
<Layout>
  <Type>MultipleChoice</Type>
  <ChoicesCount>4</ChoicesCount>
  <Orientation>TopStacked</Orientation>
</Layout>
</file>

<file path=customXml/item8.xml><?xml version="1.0" encoding="utf-8"?>
<Layout>
  <Type>Drawing</Type>
  <ChoicesCount>0</ChoicesCount>
  <Orientation>Left</Orientation>
</Layout>
</file>

<file path=customXml/item9.xml><?xml version="1.0" encoding="utf-8"?>
<Layout>
  <Type>MultipleChoice</Type>
  <ChoicesCount>3</ChoicesCount>
  <Orientation>Left</Orientation>
</Layout>
</file>

<file path=customXml/itemProps1.xml><?xml version="1.0" encoding="utf-8"?>
<ds:datastoreItem xmlns:ds="http://schemas.openxmlformats.org/officeDocument/2006/customXml" ds:itemID="{6819D39C-A295-46F4-90A3-E026C802EFB5}">
  <ds:schemaRefs/>
</ds:datastoreItem>
</file>

<file path=customXml/itemProps10.xml><?xml version="1.0" encoding="utf-8"?>
<ds:datastoreItem xmlns:ds="http://schemas.openxmlformats.org/officeDocument/2006/customXml" ds:itemID="{04A7B94E-8C2F-4F11-B3B5-33FE23799410}">
  <ds:schemaRefs/>
</ds:datastoreItem>
</file>

<file path=customXml/itemProps11.xml><?xml version="1.0" encoding="utf-8"?>
<ds:datastoreItem xmlns:ds="http://schemas.openxmlformats.org/officeDocument/2006/customXml" ds:itemID="{3F157D14-F978-49DE-ACDF-5DC3D8CA819F}">
  <ds:schemaRefs/>
</ds:datastoreItem>
</file>

<file path=customXml/itemProps12.xml><?xml version="1.0" encoding="utf-8"?>
<ds:datastoreItem xmlns:ds="http://schemas.openxmlformats.org/officeDocument/2006/customXml" ds:itemID="{BBB16851-8F73-4E5D-B136-0AC506F6D846}">
  <ds:schemaRefs/>
</ds:datastoreItem>
</file>

<file path=customXml/itemProps13.xml><?xml version="1.0" encoding="utf-8"?>
<ds:datastoreItem xmlns:ds="http://schemas.openxmlformats.org/officeDocument/2006/customXml" ds:itemID="{CD73420A-5CB0-47D7-AB89-B3D0998548A6}">
  <ds:schemaRefs/>
</ds:datastoreItem>
</file>

<file path=customXml/itemProps14.xml><?xml version="1.0" encoding="utf-8"?>
<ds:datastoreItem xmlns:ds="http://schemas.openxmlformats.org/officeDocument/2006/customXml" ds:itemID="{E563D6FE-BB82-418B-BDD1-A1250B5213FE}">
  <ds:schemaRefs/>
</ds:datastoreItem>
</file>

<file path=customXml/itemProps15.xml><?xml version="1.0" encoding="utf-8"?>
<ds:datastoreItem xmlns:ds="http://schemas.openxmlformats.org/officeDocument/2006/customXml" ds:itemID="{BEE13EE5-1D1B-466A-861E-580D03296473}">
  <ds:schemaRefs/>
</ds:datastoreItem>
</file>

<file path=customXml/itemProps16.xml><?xml version="1.0" encoding="utf-8"?>
<ds:datastoreItem xmlns:ds="http://schemas.openxmlformats.org/officeDocument/2006/customXml" ds:itemID="{EFCC9F03-9230-4DD2-ACB8-DB85D6AC2A58}">
  <ds:schemaRefs/>
</ds:datastoreItem>
</file>

<file path=customXml/itemProps17.xml><?xml version="1.0" encoding="utf-8"?>
<ds:datastoreItem xmlns:ds="http://schemas.openxmlformats.org/officeDocument/2006/customXml" ds:itemID="{A7C22001-AB12-44A2-8865-76B970A822A5}">
  <ds:schemaRefs/>
</ds:datastoreItem>
</file>

<file path=customXml/itemProps18.xml><?xml version="1.0" encoding="utf-8"?>
<ds:datastoreItem xmlns:ds="http://schemas.openxmlformats.org/officeDocument/2006/customXml" ds:itemID="{894DE0B4-0351-4B21-BDFE-78A5E156AEE3}">
  <ds:schemaRefs/>
</ds:datastoreItem>
</file>

<file path=customXml/itemProps19.xml><?xml version="1.0" encoding="utf-8"?>
<ds:datastoreItem xmlns:ds="http://schemas.openxmlformats.org/officeDocument/2006/customXml" ds:itemID="{2D6DE3DB-5C86-454D-AD42-D8D21704B0A3}">
  <ds:schemaRefs/>
</ds:datastoreItem>
</file>

<file path=customXml/itemProps2.xml><?xml version="1.0" encoding="utf-8"?>
<ds:datastoreItem xmlns:ds="http://schemas.openxmlformats.org/officeDocument/2006/customXml" ds:itemID="{B31A410C-1FB7-4DD4-BE2D-4A23FF66AA72}">
  <ds:schemaRefs/>
</ds:datastoreItem>
</file>

<file path=customXml/itemProps20.xml><?xml version="1.0" encoding="utf-8"?>
<ds:datastoreItem xmlns:ds="http://schemas.openxmlformats.org/officeDocument/2006/customXml" ds:itemID="{3BF61A0D-49E6-40EB-BCAE-544641067904}">
  <ds:schemaRefs/>
</ds:datastoreItem>
</file>

<file path=customXml/itemProps3.xml><?xml version="1.0" encoding="utf-8"?>
<ds:datastoreItem xmlns:ds="http://schemas.openxmlformats.org/officeDocument/2006/customXml" ds:itemID="{8D9B027D-1A2A-4C81-B1E9-26E9CE71B2DF}">
  <ds:schemaRefs/>
</ds:datastoreItem>
</file>

<file path=customXml/itemProps4.xml><?xml version="1.0" encoding="utf-8"?>
<ds:datastoreItem xmlns:ds="http://schemas.openxmlformats.org/officeDocument/2006/customXml" ds:itemID="{FCE50505-B6F5-43A3-AC25-D0C60FAB5A8E}">
  <ds:schemaRefs/>
</ds:datastoreItem>
</file>

<file path=customXml/itemProps5.xml><?xml version="1.0" encoding="utf-8"?>
<ds:datastoreItem xmlns:ds="http://schemas.openxmlformats.org/officeDocument/2006/customXml" ds:itemID="{D4D94657-DC9F-492E-9666-7F66FD24051E}">
  <ds:schemaRefs/>
</ds:datastoreItem>
</file>

<file path=customXml/itemProps6.xml><?xml version="1.0" encoding="utf-8"?>
<ds:datastoreItem xmlns:ds="http://schemas.openxmlformats.org/officeDocument/2006/customXml" ds:itemID="{350637DB-4772-4748-A6C8-50EAAE2BDFCA}">
  <ds:schemaRefs/>
</ds:datastoreItem>
</file>

<file path=customXml/itemProps7.xml><?xml version="1.0" encoding="utf-8"?>
<ds:datastoreItem xmlns:ds="http://schemas.openxmlformats.org/officeDocument/2006/customXml" ds:itemID="{E2824311-F328-42E7-868F-61B267672A4A}">
  <ds:schemaRefs/>
</ds:datastoreItem>
</file>

<file path=customXml/itemProps8.xml><?xml version="1.0" encoding="utf-8"?>
<ds:datastoreItem xmlns:ds="http://schemas.openxmlformats.org/officeDocument/2006/customXml" ds:itemID="{31546FDB-BB79-40EC-9CB2-E993A7D8167E}">
  <ds:schemaRefs/>
</ds:datastoreItem>
</file>

<file path=customXml/itemProps9.xml><?xml version="1.0" encoding="utf-8"?>
<ds:datastoreItem xmlns:ds="http://schemas.openxmlformats.org/officeDocument/2006/customXml" ds:itemID="{27452B3B-EEB3-4051-BA9D-79176960CB22}">
  <ds:schemaRefs/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511</TotalTime>
  <Words>133</Words>
  <Application>Microsoft Office PowerPoint</Application>
  <PresentationFormat>Экран (4:3)</PresentationFormat>
  <Paragraphs>72</Paragraphs>
  <Slides>15</Slides>
  <Notes>0</Notes>
  <HiddenSlides>1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My Toys</vt:lpstr>
      <vt:lpstr>Hello.  My name is Peter.  I have got a lot of toys.  I want to tell you about my favourite toys.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Thanks to:</vt:lpstr>
    </vt:vector>
  </TitlesOfParts>
  <Company>Hewlett-Packard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Алексей</dc:creator>
  <cp:lastModifiedBy>DDKlim</cp:lastModifiedBy>
  <cp:revision>50</cp:revision>
  <dcterms:created xsi:type="dcterms:W3CDTF">2012-12-16T06:27:53Z</dcterms:created>
  <dcterms:modified xsi:type="dcterms:W3CDTF">2012-12-23T17:38:07Z</dcterms:modified>
</cp:coreProperties>
</file>