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78.xml" ContentType="application/vnd.openxmlformats-officedocument.presentationml.tags+xml"/>
  <Override PartName="/ppt/tags/tag96.xml" ContentType="application/vnd.openxmlformats-officedocument.presentationml.tags+xml"/>
  <Override PartName="/ppt/tags/tag100.xml" ContentType="application/vnd.openxmlformats-officedocument.presentationml.tag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tags/tag85.xml" ContentType="application/vnd.openxmlformats-officedocument.presentationml.tag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92.xml" ContentType="application/vnd.openxmlformats-officedocument.presentationml.tag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81.xml" ContentType="application/vnd.openxmlformats-officedocument.presentationml.tags+xml"/>
  <Override PartName="/ppt/tags/tag109.xml" ContentType="application/vnd.openxmlformats-officedocument.presentationml.tags+xml"/>
  <Override PartName="/customXml/itemProps6.xml" ContentType="application/vnd.openxmlformats-officedocument.customXmlPropertie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tags/tag105.xml" ContentType="application/vnd.openxmlformats-officedocument.presentationml.tag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112.xml" ContentType="application/vnd.openxmlformats-officedocument.presentationml.tags+xml"/>
  <Override PartName="/customXml/itemProps14.xml" ContentType="application/vnd.openxmlformats-officedocument.customXmlProperties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Default Extension="gif" ContentType="image/gif"/>
  <Override PartName="/customXml/itemProps7.xml" ContentType="application/vnd.openxmlformats-officedocument.customXmlProperties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customXml/itemProps5.xml" ContentType="application/vnd.openxmlformats-officedocument.customXmlPropertie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106.xml" ContentType="application/vnd.openxmlformats-officedocument.presentationml.tags+xml"/>
  <Override PartName="/ppt/tags/tag115.xml" ContentType="application/vnd.openxmlformats-officedocument.presentationml.tag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customXml/itemProps11.xml" ContentType="application/vnd.openxmlformats-officedocument.customXmlProperties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customXml/itemProps8.xml" ContentType="application/vnd.openxmlformats-officedocument.customXml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7.xml" ContentType="application/vnd.openxmlformats-officedocument.presentationml.tags+xml"/>
  <Override PartName="/ppt/tags/tag103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Layouts/slideLayout5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customXml/itemProps12.xml" ContentType="application/vnd.openxmlformats-officedocument.customXmlProperties+xml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Default Extension="jpeg" ContentType="image/jpeg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slideLayouts/slideLayout12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customXml/itemProps9.xml" ContentType="application/vnd.openxmlformats-officedocument.customXmlPropertie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5"/>
  </p:sldMasterIdLst>
  <p:notesMasterIdLst>
    <p:notesMasterId r:id="rId28"/>
  </p:notesMasterIdLst>
  <p:sldIdLst>
    <p:sldId id="256" r:id="rId16"/>
    <p:sldId id="257" r:id="rId17"/>
    <p:sldId id="258" r:id="rId18"/>
    <p:sldId id="259" r:id="rId19"/>
    <p:sldId id="261" r:id="rId20"/>
    <p:sldId id="260" r:id="rId21"/>
    <p:sldId id="262" r:id="rId22"/>
    <p:sldId id="263" r:id="rId23"/>
    <p:sldId id="264" r:id="rId24"/>
    <p:sldId id="265" r:id="rId25"/>
    <p:sldId id="266" r:id="rId26"/>
    <p:sldId id="267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customXml" Target="../customXml/item13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" Type="http://schemas.openxmlformats.org/officeDocument/2006/relationships/customXml" Target="../customXml/item3.xml"/><Relationship Id="rId21" Type="http://schemas.openxmlformats.org/officeDocument/2006/relationships/slide" Target="slides/slide6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2" Type="http://schemas.openxmlformats.org/officeDocument/2006/relationships/customXml" Target="../customXml/item2.xml"/><Relationship Id="rId16" Type="http://schemas.openxmlformats.org/officeDocument/2006/relationships/slide" Target="slides/slide1.xml"/><Relationship Id="rId20" Type="http://schemas.openxmlformats.org/officeDocument/2006/relationships/slide" Target="slides/slide5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9.xml"/><Relationship Id="rId32" Type="http://schemas.openxmlformats.org/officeDocument/2006/relationships/tableStyles" Target="tableStyles.xml"/><Relationship Id="rId5" Type="http://schemas.openxmlformats.org/officeDocument/2006/relationships/customXml" Target="../customXml/item5.xml"/><Relationship Id="rId15" Type="http://schemas.openxmlformats.org/officeDocument/2006/relationships/slideMaster" Target="slideMasters/slideMaster1.xml"/><Relationship Id="rId23" Type="http://schemas.openxmlformats.org/officeDocument/2006/relationships/slide" Target="slides/slide8.xml"/><Relationship Id="rId28" Type="http://schemas.openxmlformats.org/officeDocument/2006/relationships/notesMaster" Target="notesMasters/notesMaster1.xml"/><Relationship Id="rId10" Type="http://schemas.openxmlformats.org/officeDocument/2006/relationships/customXml" Target="../customXml/item10.xml"/><Relationship Id="rId19" Type="http://schemas.openxmlformats.org/officeDocument/2006/relationships/slide" Target="slides/slide4.xml"/><Relationship Id="rId31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C9E7AA-7025-4D11-AEB2-4D498B5B7112}" type="datetimeFigureOut">
              <a:rPr lang="ru-RU" smtClean="0"/>
              <a:t>29.11.2012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92C88B-A271-4591-B039-48CB25131C3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92C88B-A271-4591-B039-48CB25131C31}" type="slidenum">
              <a:rPr lang="ru-RU" smtClean="0"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2.xml"/><Relationship Id="rId7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customXml" Target="../../customXml/item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4.xml"/><Relationship Id="rId4" Type="http://schemas.openxmlformats.org/officeDocument/2006/relationships/tags" Target="../tags/tag3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13" Type="http://schemas.openxmlformats.org/officeDocument/2006/relationships/tags" Target="../tags/tag16.xml"/><Relationship Id="rId18" Type="http://schemas.openxmlformats.org/officeDocument/2006/relationships/image" Target="../media/image4.png"/><Relationship Id="rId3" Type="http://schemas.openxmlformats.org/officeDocument/2006/relationships/tags" Target="../tags/tag6.xml"/><Relationship Id="rId21" Type="http://schemas.openxmlformats.org/officeDocument/2006/relationships/image" Target="../media/image7.png"/><Relationship Id="rId7" Type="http://schemas.openxmlformats.org/officeDocument/2006/relationships/tags" Target="../tags/tag10.xml"/><Relationship Id="rId12" Type="http://schemas.openxmlformats.org/officeDocument/2006/relationships/tags" Target="../tags/tag15.xml"/><Relationship Id="rId17" Type="http://schemas.openxmlformats.org/officeDocument/2006/relationships/image" Target="../media/image3.png"/><Relationship Id="rId2" Type="http://schemas.openxmlformats.org/officeDocument/2006/relationships/tags" Target="../tags/tag5.xml"/><Relationship Id="rId16" Type="http://schemas.openxmlformats.org/officeDocument/2006/relationships/slideMaster" Target="../slideMasters/slideMaster1.xml"/><Relationship Id="rId20" Type="http://schemas.openxmlformats.org/officeDocument/2006/relationships/image" Target="../media/image6.png"/><Relationship Id="rId1" Type="http://schemas.openxmlformats.org/officeDocument/2006/relationships/customXml" Target="../../customXml/item1.xml"/><Relationship Id="rId6" Type="http://schemas.openxmlformats.org/officeDocument/2006/relationships/tags" Target="../tags/tag9.xml"/><Relationship Id="rId11" Type="http://schemas.openxmlformats.org/officeDocument/2006/relationships/tags" Target="../tags/tag14.xml"/><Relationship Id="rId5" Type="http://schemas.openxmlformats.org/officeDocument/2006/relationships/tags" Target="../tags/tag8.xml"/><Relationship Id="rId15" Type="http://schemas.openxmlformats.org/officeDocument/2006/relationships/tags" Target="../tags/tag18.xml"/><Relationship Id="rId23" Type="http://schemas.openxmlformats.org/officeDocument/2006/relationships/image" Target="../media/image9.png"/><Relationship Id="rId10" Type="http://schemas.openxmlformats.org/officeDocument/2006/relationships/tags" Target="../tags/tag13.xml"/><Relationship Id="rId19" Type="http://schemas.openxmlformats.org/officeDocument/2006/relationships/image" Target="../media/image5.png"/><Relationship Id="rId4" Type="http://schemas.openxmlformats.org/officeDocument/2006/relationships/tags" Target="../tags/tag7.xml"/><Relationship Id="rId9" Type="http://schemas.openxmlformats.org/officeDocument/2006/relationships/tags" Target="../tags/tag12.xml"/><Relationship Id="rId14" Type="http://schemas.openxmlformats.org/officeDocument/2006/relationships/tags" Target="../tags/tag17.xml"/><Relationship Id="rId22" Type="http://schemas.openxmlformats.org/officeDocument/2006/relationships/image" Target="../media/image8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25.xml"/><Relationship Id="rId13" Type="http://schemas.openxmlformats.org/officeDocument/2006/relationships/image" Target="../media/image10.png"/><Relationship Id="rId3" Type="http://schemas.openxmlformats.org/officeDocument/2006/relationships/tags" Target="../tags/tag20.xml"/><Relationship Id="rId7" Type="http://schemas.openxmlformats.org/officeDocument/2006/relationships/tags" Target="../tags/tag24.xml"/><Relationship Id="rId12" Type="http://schemas.openxmlformats.org/officeDocument/2006/relationships/image" Target="../media/image2.png"/><Relationship Id="rId2" Type="http://schemas.openxmlformats.org/officeDocument/2006/relationships/tags" Target="../tags/tag19.xml"/><Relationship Id="rId1" Type="http://schemas.openxmlformats.org/officeDocument/2006/relationships/customXml" Target="../../customXml/item12.xml"/><Relationship Id="rId6" Type="http://schemas.openxmlformats.org/officeDocument/2006/relationships/tags" Target="../tags/tag23.xml"/><Relationship Id="rId11" Type="http://schemas.openxmlformats.org/officeDocument/2006/relationships/image" Target="../media/image1.png"/><Relationship Id="rId5" Type="http://schemas.openxmlformats.org/officeDocument/2006/relationships/tags" Target="../tags/tag22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21.xml"/><Relationship Id="rId9" Type="http://schemas.openxmlformats.org/officeDocument/2006/relationships/tags" Target="../tags/tag26.xml"/><Relationship Id="rId14" Type="http://schemas.openxmlformats.org/officeDocument/2006/relationships/image" Target="../media/image11.pn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28.xml"/><Relationship Id="rId7" Type="http://schemas.openxmlformats.org/officeDocument/2006/relationships/tags" Target="../tags/tag32.xml"/><Relationship Id="rId2" Type="http://schemas.openxmlformats.org/officeDocument/2006/relationships/tags" Target="../tags/tag27.xml"/><Relationship Id="rId1" Type="http://schemas.openxmlformats.org/officeDocument/2006/relationships/customXml" Target="../../customXml/item10.xml"/><Relationship Id="rId6" Type="http://schemas.openxmlformats.org/officeDocument/2006/relationships/tags" Target="../tags/tag31.xml"/><Relationship Id="rId11" Type="http://schemas.openxmlformats.org/officeDocument/2006/relationships/image" Target="../media/image10.png"/><Relationship Id="rId5" Type="http://schemas.openxmlformats.org/officeDocument/2006/relationships/tags" Target="../tags/tag30.xml"/><Relationship Id="rId10" Type="http://schemas.openxmlformats.org/officeDocument/2006/relationships/image" Target="../media/image2.png"/><Relationship Id="rId4" Type="http://schemas.openxmlformats.org/officeDocument/2006/relationships/tags" Target="../tags/tag29.xml"/><Relationship Id="rId9" Type="http://schemas.openxmlformats.org/officeDocument/2006/relationships/image" Target="../media/image1.png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39.xml"/><Relationship Id="rId13" Type="http://schemas.openxmlformats.org/officeDocument/2006/relationships/image" Target="../media/image10.png"/><Relationship Id="rId3" Type="http://schemas.openxmlformats.org/officeDocument/2006/relationships/tags" Target="../tags/tag34.xml"/><Relationship Id="rId7" Type="http://schemas.openxmlformats.org/officeDocument/2006/relationships/tags" Target="../tags/tag38.xml"/><Relationship Id="rId12" Type="http://schemas.openxmlformats.org/officeDocument/2006/relationships/image" Target="../media/image2.png"/><Relationship Id="rId2" Type="http://schemas.openxmlformats.org/officeDocument/2006/relationships/tags" Target="../tags/tag33.xml"/><Relationship Id="rId1" Type="http://schemas.openxmlformats.org/officeDocument/2006/relationships/customXml" Target="../../customXml/item9.xml"/><Relationship Id="rId6" Type="http://schemas.openxmlformats.org/officeDocument/2006/relationships/tags" Target="../tags/tag37.xml"/><Relationship Id="rId11" Type="http://schemas.openxmlformats.org/officeDocument/2006/relationships/image" Target="../media/image1.png"/><Relationship Id="rId5" Type="http://schemas.openxmlformats.org/officeDocument/2006/relationships/tags" Target="../tags/tag36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35.xml"/><Relationship Id="rId9" Type="http://schemas.openxmlformats.org/officeDocument/2006/relationships/tags" Target="../tags/tag40.xml"/><Relationship Id="rId14" Type="http://schemas.openxmlformats.org/officeDocument/2006/relationships/image" Target="../media/image11.pn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42.xml"/><Relationship Id="rId7" Type="http://schemas.openxmlformats.org/officeDocument/2006/relationships/image" Target="../media/image1.png"/><Relationship Id="rId2" Type="http://schemas.openxmlformats.org/officeDocument/2006/relationships/tags" Target="../tags/tag41.xml"/><Relationship Id="rId1" Type="http://schemas.openxmlformats.org/officeDocument/2006/relationships/customXml" Target="../../customXml/item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44.xml"/><Relationship Id="rId4" Type="http://schemas.openxmlformats.org/officeDocument/2006/relationships/tags" Target="../tags/tag43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tags" Target="../tags/tag51.xml"/><Relationship Id="rId13" Type="http://schemas.openxmlformats.org/officeDocument/2006/relationships/image" Target="../media/image10.png"/><Relationship Id="rId3" Type="http://schemas.openxmlformats.org/officeDocument/2006/relationships/tags" Target="../tags/tag46.xml"/><Relationship Id="rId7" Type="http://schemas.openxmlformats.org/officeDocument/2006/relationships/tags" Target="../tags/tag50.xml"/><Relationship Id="rId12" Type="http://schemas.openxmlformats.org/officeDocument/2006/relationships/image" Target="../media/image2.png"/><Relationship Id="rId2" Type="http://schemas.openxmlformats.org/officeDocument/2006/relationships/tags" Target="../tags/tag45.xml"/><Relationship Id="rId1" Type="http://schemas.openxmlformats.org/officeDocument/2006/relationships/customXml" Target="../../customXml/item5.xml"/><Relationship Id="rId6" Type="http://schemas.openxmlformats.org/officeDocument/2006/relationships/tags" Target="../tags/tag49.xml"/><Relationship Id="rId11" Type="http://schemas.openxmlformats.org/officeDocument/2006/relationships/image" Target="../media/image1.png"/><Relationship Id="rId5" Type="http://schemas.openxmlformats.org/officeDocument/2006/relationships/tags" Target="../tags/tag48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47.xml"/><Relationship Id="rId9" Type="http://schemas.openxmlformats.org/officeDocument/2006/relationships/tags" Target="../tags/tag52.xml"/><Relationship Id="rId14" Type="http://schemas.openxmlformats.org/officeDocument/2006/relationships/image" Target="../media/image11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tags" Target="../tags/tag59.xml"/><Relationship Id="rId13" Type="http://schemas.openxmlformats.org/officeDocument/2006/relationships/image" Target="../media/image10.png"/><Relationship Id="rId3" Type="http://schemas.openxmlformats.org/officeDocument/2006/relationships/tags" Target="../tags/tag54.xml"/><Relationship Id="rId7" Type="http://schemas.openxmlformats.org/officeDocument/2006/relationships/tags" Target="../tags/tag58.xml"/><Relationship Id="rId12" Type="http://schemas.openxmlformats.org/officeDocument/2006/relationships/image" Target="../media/image2.png"/><Relationship Id="rId2" Type="http://schemas.openxmlformats.org/officeDocument/2006/relationships/tags" Target="../tags/tag53.xml"/><Relationship Id="rId1" Type="http://schemas.openxmlformats.org/officeDocument/2006/relationships/customXml" Target="../../customXml/item4.xml"/><Relationship Id="rId6" Type="http://schemas.openxmlformats.org/officeDocument/2006/relationships/tags" Target="../tags/tag57.xml"/><Relationship Id="rId11" Type="http://schemas.openxmlformats.org/officeDocument/2006/relationships/image" Target="../media/image1.png"/><Relationship Id="rId5" Type="http://schemas.openxmlformats.org/officeDocument/2006/relationships/tags" Target="../tags/tag56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55.xml"/><Relationship Id="rId9" Type="http://schemas.openxmlformats.org/officeDocument/2006/relationships/tags" Target="../tags/tag60.xml"/><Relationship Id="rId14" Type="http://schemas.openxmlformats.org/officeDocument/2006/relationships/image" Target="../media/image1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tags" Target="../tags/tag67.xml"/><Relationship Id="rId13" Type="http://schemas.openxmlformats.org/officeDocument/2006/relationships/image" Target="../media/image10.png"/><Relationship Id="rId3" Type="http://schemas.openxmlformats.org/officeDocument/2006/relationships/tags" Target="../tags/tag62.xml"/><Relationship Id="rId7" Type="http://schemas.openxmlformats.org/officeDocument/2006/relationships/tags" Target="../tags/tag66.xml"/><Relationship Id="rId12" Type="http://schemas.openxmlformats.org/officeDocument/2006/relationships/image" Target="../media/image2.png"/><Relationship Id="rId2" Type="http://schemas.openxmlformats.org/officeDocument/2006/relationships/tags" Target="../tags/tag61.xml"/><Relationship Id="rId1" Type="http://schemas.openxmlformats.org/officeDocument/2006/relationships/customXml" Target="../../customXml/item6.xml"/><Relationship Id="rId6" Type="http://schemas.openxmlformats.org/officeDocument/2006/relationships/tags" Target="../tags/tag65.xml"/><Relationship Id="rId11" Type="http://schemas.openxmlformats.org/officeDocument/2006/relationships/image" Target="../media/image1.png"/><Relationship Id="rId5" Type="http://schemas.openxmlformats.org/officeDocument/2006/relationships/tags" Target="../tags/tag64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63.xml"/><Relationship Id="rId9" Type="http://schemas.openxmlformats.org/officeDocument/2006/relationships/tags" Target="../tags/tag68.xml"/><Relationship Id="rId14" Type="http://schemas.openxmlformats.org/officeDocument/2006/relationships/image" Target="../media/image11.png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tags" Target="../tags/tag75.xml"/><Relationship Id="rId13" Type="http://schemas.openxmlformats.org/officeDocument/2006/relationships/image" Target="../media/image10.png"/><Relationship Id="rId3" Type="http://schemas.openxmlformats.org/officeDocument/2006/relationships/tags" Target="../tags/tag70.xml"/><Relationship Id="rId7" Type="http://schemas.openxmlformats.org/officeDocument/2006/relationships/tags" Target="../tags/tag74.xml"/><Relationship Id="rId12" Type="http://schemas.openxmlformats.org/officeDocument/2006/relationships/image" Target="../media/image2.png"/><Relationship Id="rId2" Type="http://schemas.openxmlformats.org/officeDocument/2006/relationships/tags" Target="../tags/tag69.xml"/><Relationship Id="rId1" Type="http://schemas.openxmlformats.org/officeDocument/2006/relationships/customXml" Target="../../customXml/item13.xml"/><Relationship Id="rId6" Type="http://schemas.openxmlformats.org/officeDocument/2006/relationships/tags" Target="../tags/tag73.xml"/><Relationship Id="rId11" Type="http://schemas.openxmlformats.org/officeDocument/2006/relationships/image" Target="../media/image1.png"/><Relationship Id="rId5" Type="http://schemas.openxmlformats.org/officeDocument/2006/relationships/tags" Target="../tags/tag72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71.xml"/><Relationship Id="rId9" Type="http://schemas.openxmlformats.org/officeDocument/2006/relationships/tags" Target="../tags/tag76.xml"/><Relationship Id="rId14" Type="http://schemas.openxmlformats.org/officeDocument/2006/relationships/image" Target="../media/image11.png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tags" Target="../tags/tag83.xml"/><Relationship Id="rId13" Type="http://schemas.openxmlformats.org/officeDocument/2006/relationships/image" Target="../media/image10.png"/><Relationship Id="rId3" Type="http://schemas.openxmlformats.org/officeDocument/2006/relationships/tags" Target="../tags/tag78.xml"/><Relationship Id="rId7" Type="http://schemas.openxmlformats.org/officeDocument/2006/relationships/tags" Target="../tags/tag82.xml"/><Relationship Id="rId12" Type="http://schemas.openxmlformats.org/officeDocument/2006/relationships/image" Target="../media/image2.png"/><Relationship Id="rId2" Type="http://schemas.openxmlformats.org/officeDocument/2006/relationships/tags" Target="../tags/tag77.xml"/><Relationship Id="rId1" Type="http://schemas.openxmlformats.org/officeDocument/2006/relationships/customXml" Target="../../customXml/item2.xml"/><Relationship Id="rId6" Type="http://schemas.openxmlformats.org/officeDocument/2006/relationships/tags" Target="../tags/tag81.xml"/><Relationship Id="rId11" Type="http://schemas.openxmlformats.org/officeDocument/2006/relationships/image" Target="../media/image1.png"/><Relationship Id="rId5" Type="http://schemas.openxmlformats.org/officeDocument/2006/relationships/tags" Target="../tags/tag80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79.xml"/><Relationship Id="rId9" Type="http://schemas.openxmlformats.org/officeDocument/2006/relationships/tags" Target="../tags/tag84.xml"/><Relationship Id="rId14" Type="http://schemas.openxmlformats.org/officeDocument/2006/relationships/image" Target="../media/image11.png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tags" Target="../tags/tag91.xml"/><Relationship Id="rId13" Type="http://schemas.openxmlformats.org/officeDocument/2006/relationships/image" Target="../media/image10.png"/><Relationship Id="rId3" Type="http://schemas.openxmlformats.org/officeDocument/2006/relationships/tags" Target="../tags/tag86.xml"/><Relationship Id="rId7" Type="http://schemas.openxmlformats.org/officeDocument/2006/relationships/tags" Target="../tags/tag90.xml"/><Relationship Id="rId12" Type="http://schemas.openxmlformats.org/officeDocument/2006/relationships/image" Target="../media/image2.png"/><Relationship Id="rId2" Type="http://schemas.openxmlformats.org/officeDocument/2006/relationships/tags" Target="../tags/tag85.xml"/><Relationship Id="rId1" Type="http://schemas.openxmlformats.org/officeDocument/2006/relationships/customXml" Target="../../customXml/item11.xml"/><Relationship Id="rId6" Type="http://schemas.openxmlformats.org/officeDocument/2006/relationships/tags" Target="../tags/tag89.xml"/><Relationship Id="rId11" Type="http://schemas.openxmlformats.org/officeDocument/2006/relationships/image" Target="../media/image1.png"/><Relationship Id="rId5" Type="http://schemas.openxmlformats.org/officeDocument/2006/relationships/tags" Target="../tags/tag88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87.xml"/><Relationship Id="rId9" Type="http://schemas.openxmlformats.org/officeDocument/2006/relationships/tags" Target="../tags/tag92.xml"/><Relationship Id="rId14" Type="http://schemas.openxmlformats.org/officeDocument/2006/relationships/image" Target="../media/image11.png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tags" Target="../tags/tag99.xml"/><Relationship Id="rId13" Type="http://schemas.openxmlformats.org/officeDocument/2006/relationships/image" Target="../media/image10.png"/><Relationship Id="rId3" Type="http://schemas.openxmlformats.org/officeDocument/2006/relationships/tags" Target="../tags/tag94.xml"/><Relationship Id="rId7" Type="http://schemas.openxmlformats.org/officeDocument/2006/relationships/tags" Target="../tags/tag98.xml"/><Relationship Id="rId12" Type="http://schemas.openxmlformats.org/officeDocument/2006/relationships/image" Target="../media/image2.png"/><Relationship Id="rId2" Type="http://schemas.openxmlformats.org/officeDocument/2006/relationships/tags" Target="../tags/tag93.xml"/><Relationship Id="rId1" Type="http://schemas.openxmlformats.org/officeDocument/2006/relationships/customXml" Target="../../customXml/item8.xml"/><Relationship Id="rId6" Type="http://schemas.openxmlformats.org/officeDocument/2006/relationships/tags" Target="../tags/tag97.xml"/><Relationship Id="rId11" Type="http://schemas.openxmlformats.org/officeDocument/2006/relationships/image" Target="../media/image1.png"/><Relationship Id="rId5" Type="http://schemas.openxmlformats.org/officeDocument/2006/relationships/tags" Target="../tags/tag96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95.xml"/><Relationship Id="rId9" Type="http://schemas.openxmlformats.org/officeDocument/2006/relationships/tags" Target="../tags/tag100.xml"/><Relationship Id="rId14" Type="http://schemas.openxmlformats.org/officeDocument/2006/relationships/image" Target="../media/image11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01.xml"/><Relationship Id="rId1" Type="http://schemas.openxmlformats.org/officeDocument/2006/relationships/customXml" Target="../../customXml/item14.xml"/><Relationship Id="rId4" Type="http://schemas.openxmlformats.org/officeDocument/2006/relationships/image" Target="../media/image1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7 вариантов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914401" y="1069847"/>
            <a:ext cx="7852867" cy="690600"/>
          </a:xfrm>
          <a:prstGeom prst="rect">
            <a:avLst/>
          </a:prstGeom>
        </p:spPr>
        <p:txBody>
          <a:bodyPr vert="horz" wrap="square" lIns="96590" tIns="19682" rIns="96590" bIns="19682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914401" y="1877034"/>
            <a:ext cx="7852867" cy="690600"/>
          </a:xfrm>
          <a:prstGeom prst="rect">
            <a:avLst/>
          </a:prstGeom>
        </p:spPr>
        <p:txBody>
          <a:bodyPr vert="horz" wrap="square" lIns="96590" tIns="19682" rIns="96590" bIns="19682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914401" y="2684221"/>
            <a:ext cx="7852867" cy="690600"/>
          </a:xfrm>
          <a:prstGeom prst="rect">
            <a:avLst/>
          </a:prstGeom>
        </p:spPr>
        <p:txBody>
          <a:bodyPr vert="horz" wrap="square" lIns="96590" tIns="19682" rIns="96590" bIns="19682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914401" y="3491407"/>
            <a:ext cx="7852867" cy="690600"/>
          </a:xfrm>
          <a:prstGeom prst="rect">
            <a:avLst/>
          </a:prstGeom>
        </p:spPr>
        <p:txBody>
          <a:bodyPr vert="horz" wrap="square" lIns="96590" tIns="19682" rIns="96590" bIns="19682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5"/>
            <p:custDataLst>
              <p:tags r:id="rId6"/>
            </p:custDataLst>
          </p:nvPr>
        </p:nvSpPr>
        <p:spPr>
          <a:xfrm>
            <a:off x="914401" y="4298594"/>
            <a:ext cx="7852867" cy="690600"/>
          </a:xfrm>
          <a:prstGeom prst="rect">
            <a:avLst/>
          </a:prstGeom>
        </p:spPr>
        <p:txBody>
          <a:bodyPr vert="horz" wrap="square" lIns="96590" tIns="19682" rIns="96590" bIns="19682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6"/>
            <p:custDataLst>
              <p:tags r:id="rId7"/>
            </p:custDataLst>
          </p:nvPr>
        </p:nvSpPr>
        <p:spPr>
          <a:xfrm>
            <a:off x="914401" y="5105780"/>
            <a:ext cx="7852867" cy="690600"/>
          </a:xfrm>
          <a:prstGeom prst="rect">
            <a:avLst/>
          </a:prstGeom>
        </p:spPr>
        <p:txBody>
          <a:bodyPr vert="horz" wrap="square" lIns="96590" tIns="19682" rIns="96590" bIns="19682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17"/>
            <p:custDataLst>
              <p:tags r:id="rId8"/>
            </p:custDataLst>
          </p:nvPr>
        </p:nvSpPr>
        <p:spPr>
          <a:xfrm>
            <a:off x="914401" y="5912966"/>
            <a:ext cx="7852867" cy="690600"/>
          </a:xfrm>
          <a:prstGeom prst="rect">
            <a:avLst/>
          </a:prstGeom>
        </p:spPr>
        <p:txBody>
          <a:bodyPr vert="horz" wrap="square" lIns="96590" tIns="19682" rIns="96590" bIns="19682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4" name="Рисунок 13" descr="Answer1.png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7" cstate="print"/>
          <a:stretch>
            <a:fillRect/>
          </a:stretch>
        </p:blipFill>
        <p:spPr>
          <a:xfrm>
            <a:off x="155448" y="1157973"/>
            <a:ext cx="514350" cy="514350"/>
          </a:xfrm>
          <a:prstGeom prst="rect">
            <a:avLst/>
          </a:prstGeom>
        </p:spPr>
      </p:pic>
      <p:pic>
        <p:nvPicPr>
          <p:cNvPr id="15" name="Рисунок 14" descr="Answer2.png"/>
          <p:cNvPicPr>
            <a:picLocks/>
          </p:cNvPicPr>
          <p:nvPr userDrawn="1">
            <p:custDataLst>
              <p:tags r:id="rId10"/>
            </p:custDataLst>
          </p:nvPr>
        </p:nvPicPr>
        <p:blipFill>
          <a:blip r:embed="rId18" cstate="print"/>
          <a:stretch>
            <a:fillRect/>
          </a:stretch>
        </p:blipFill>
        <p:spPr>
          <a:xfrm>
            <a:off x="155448" y="1965159"/>
            <a:ext cx="514350" cy="514350"/>
          </a:xfrm>
          <a:prstGeom prst="rect">
            <a:avLst/>
          </a:prstGeom>
        </p:spPr>
      </p:pic>
      <p:pic>
        <p:nvPicPr>
          <p:cNvPr id="16" name="Рисунок 15" descr="Answer3.png"/>
          <p:cNvPicPr>
            <a:picLocks/>
          </p:cNvPicPr>
          <p:nvPr userDrawn="1">
            <p:custDataLst>
              <p:tags r:id="rId11"/>
            </p:custDataLst>
          </p:nvPr>
        </p:nvPicPr>
        <p:blipFill>
          <a:blip r:embed="rId19" cstate="print"/>
          <a:stretch>
            <a:fillRect/>
          </a:stretch>
        </p:blipFill>
        <p:spPr>
          <a:xfrm>
            <a:off x="155448" y="2772346"/>
            <a:ext cx="514350" cy="514350"/>
          </a:xfrm>
          <a:prstGeom prst="rect">
            <a:avLst/>
          </a:prstGeom>
        </p:spPr>
      </p:pic>
      <p:pic>
        <p:nvPicPr>
          <p:cNvPr id="17" name="Рисунок 16" descr="Answer4.png"/>
          <p:cNvPicPr>
            <a:picLocks/>
          </p:cNvPicPr>
          <p:nvPr userDrawn="1">
            <p:custDataLst>
              <p:tags r:id="rId12"/>
            </p:custDataLst>
          </p:nvPr>
        </p:nvPicPr>
        <p:blipFill>
          <a:blip r:embed="rId20" cstate="print"/>
          <a:stretch>
            <a:fillRect/>
          </a:stretch>
        </p:blipFill>
        <p:spPr>
          <a:xfrm>
            <a:off x="155448" y="3579532"/>
            <a:ext cx="514350" cy="514350"/>
          </a:xfrm>
          <a:prstGeom prst="rect">
            <a:avLst/>
          </a:prstGeom>
        </p:spPr>
      </p:pic>
      <p:pic>
        <p:nvPicPr>
          <p:cNvPr id="18" name="Рисунок 17" descr="Answer5.png"/>
          <p:cNvPicPr>
            <a:picLocks/>
          </p:cNvPicPr>
          <p:nvPr userDrawn="1">
            <p:custDataLst>
              <p:tags r:id="rId13"/>
            </p:custDataLst>
          </p:nvPr>
        </p:nvPicPr>
        <p:blipFill>
          <a:blip r:embed="rId21" cstate="print"/>
          <a:stretch>
            <a:fillRect/>
          </a:stretch>
        </p:blipFill>
        <p:spPr>
          <a:xfrm>
            <a:off x="155448" y="4386719"/>
            <a:ext cx="514350" cy="514350"/>
          </a:xfrm>
          <a:prstGeom prst="rect">
            <a:avLst/>
          </a:prstGeom>
        </p:spPr>
      </p:pic>
      <p:pic>
        <p:nvPicPr>
          <p:cNvPr id="19" name="Рисунок 18" descr="Answer6.png"/>
          <p:cNvPicPr>
            <a:picLocks/>
          </p:cNvPicPr>
          <p:nvPr userDrawn="1">
            <p:custDataLst>
              <p:tags r:id="rId14"/>
            </p:custDataLst>
          </p:nvPr>
        </p:nvPicPr>
        <p:blipFill>
          <a:blip r:embed="rId22" cstate="print"/>
          <a:stretch>
            <a:fillRect/>
          </a:stretch>
        </p:blipFill>
        <p:spPr>
          <a:xfrm>
            <a:off x="155448" y="5193905"/>
            <a:ext cx="514350" cy="514350"/>
          </a:xfrm>
          <a:prstGeom prst="rect">
            <a:avLst/>
          </a:prstGeom>
        </p:spPr>
      </p:pic>
      <p:pic>
        <p:nvPicPr>
          <p:cNvPr id="20" name="Рисунок 19" descr="Answer7.png"/>
          <p:cNvPicPr>
            <a:picLocks/>
          </p:cNvPicPr>
          <p:nvPr userDrawn="1">
            <p:custDataLst>
              <p:tags r:id="rId15"/>
            </p:custDataLst>
          </p:nvPr>
        </p:nvPicPr>
        <p:blipFill>
          <a:blip r:embed="rId23" cstate="print"/>
          <a:stretch>
            <a:fillRect/>
          </a:stretch>
        </p:blipFill>
        <p:spPr>
          <a:xfrm>
            <a:off x="155448" y="6001091"/>
            <a:ext cx="514350" cy="5143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4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06984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240235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3734866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1371600" y="5067375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 descr="Answer1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1249184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2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155448" y="2581693"/>
            <a:ext cx="857250" cy="857250"/>
          </a:xfrm>
          <a:prstGeom prst="rect">
            <a:avLst/>
          </a:prstGeom>
        </p:spPr>
      </p:pic>
      <p:pic>
        <p:nvPicPr>
          <p:cNvPr id="13" name="Рисунок 12" descr="Answer3.png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155448" y="3914203"/>
            <a:ext cx="857250" cy="857250"/>
          </a:xfrm>
          <a:prstGeom prst="rect">
            <a:avLst/>
          </a:prstGeom>
        </p:spPr>
      </p:pic>
      <p:pic>
        <p:nvPicPr>
          <p:cNvPr id="14" name="Рисунок 13" descr="Answer4.png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155448" y="5246712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4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06984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240235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3734866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1371600" y="5067375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 descr="Answer1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1249184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2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155448" y="2581693"/>
            <a:ext cx="857250" cy="857250"/>
          </a:xfrm>
          <a:prstGeom prst="rect">
            <a:avLst/>
          </a:prstGeom>
        </p:spPr>
      </p:pic>
      <p:pic>
        <p:nvPicPr>
          <p:cNvPr id="13" name="Рисунок 12" descr="Answer3.png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155448" y="3914203"/>
            <a:ext cx="857250" cy="857250"/>
          </a:xfrm>
          <a:prstGeom prst="rect">
            <a:avLst/>
          </a:prstGeom>
        </p:spPr>
      </p:pic>
      <p:pic>
        <p:nvPicPr>
          <p:cNvPr id="14" name="Рисунок 13" descr="Answer4.png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155448" y="5246712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4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06984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240235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3734866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1371600" y="5067375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 descr="Answer1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1249184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2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155448" y="2581693"/>
            <a:ext cx="857250" cy="857250"/>
          </a:xfrm>
          <a:prstGeom prst="rect">
            <a:avLst/>
          </a:prstGeom>
        </p:spPr>
      </p:pic>
      <p:pic>
        <p:nvPicPr>
          <p:cNvPr id="13" name="Рисунок 12" descr="Answer3.png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155448" y="3914203"/>
            <a:ext cx="857250" cy="857250"/>
          </a:xfrm>
          <a:prstGeom prst="rect">
            <a:avLst/>
          </a:prstGeom>
        </p:spPr>
      </p:pic>
      <p:pic>
        <p:nvPicPr>
          <p:cNvPr id="14" name="Рисунок 13" descr="Answer4.png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155448" y="5246712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4 варианта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096366" y="2329662"/>
            <a:ext cx="1621231" cy="4437125"/>
          </a:xfrm>
          <a:prstGeom prst="rect">
            <a:avLst/>
          </a:prstGeom>
        </p:spPr>
        <p:txBody>
          <a:bodyPr vert="vert" wrap="square" lIns="19941" tIns="126458" rIns="19941" bIns="126458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2873045" y="2329662"/>
            <a:ext cx="1621231" cy="4437125"/>
          </a:xfrm>
          <a:prstGeom prst="rect">
            <a:avLst/>
          </a:prstGeom>
        </p:spPr>
        <p:txBody>
          <a:bodyPr vert="vert" wrap="square" lIns="19941" tIns="126458" rIns="19941" bIns="126458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4649724" y="2329662"/>
            <a:ext cx="1621231" cy="4437125"/>
          </a:xfrm>
          <a:prstGeom prst="rect">
            <a:avLst/>
          </a:prstGeom>
        </p:spPr>
        <p:txBody>
          <a:bodyPr vert="vert" wrap="square" lIns="19941" tIns="126458" rIns="19941" bIns="126458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6426404" y="2329662"/>
            <a:ext cx="1621231" cy="4437125"/>
          </a:xfrm>
          <a:prstGeom prst="rect">
            <a:avLst/>
          </a:prstGeom>
        </p:spPr>
        <p:txBody>
          <a:bodyPr vert="vert" wrap="square" lIns="19941" tIns="126458" rIns="19941" bIns="126458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 descr="Answer1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478356" y="1355826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2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3255035" y="1355826"/>
            <a:ext cx="857250" cy="857250"/>
          </a:xfrm>
          <a:prstGeom prst="rect">
            <a:avLst/>
          </a:prstGeom>
        </p:spPr>
      </p:pic>
      <p:pic>
        <p:nvPicPr>
          <p:cNvPr id="13" name="Рисунок 12" descr="Answer3.png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5031714" y="1355826"/>
            <a:ext cx="857250" cy="857250"/>
          </a:xfrm>
          <a:prstGeom prst="rect">
            <a:avLst/>
          </a:prstGeom>
        </p:spPr>
      </p:pic>
      <p:pic>
        <p:nvPicPr>
          <p:cNvPr id="14" name="Рисунок 13" descr="Answer4.png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6808393" y="1355826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4 варианта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096366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2873045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4649724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6426404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 descr="Answer1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478356" y="4924044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2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3255035" y="4924044"/>
            <a:ext cx="857250" cy="857250"/>
          </a:xfrm>
          <a:prstGeom prst="rect">
            <a:avLst/>
          </a:prstGeom>
        </p:spPr>
      </p:pic>
      <p:pic>
        <p:nvPicPr>
          <p:cNvPr id="13" name="Рисунок 12" descr="Answer3.png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5031714" y="4924044"/>
            <a:ext cx="857250" cy="857250"/>
          </a:xfrm>
          <a:prstGeom prst="rect">
            <a:avLst/>
          </a:prstGeom>
        </p:spPr>
      </p:pic>
      <p:pic>
        <p:nvPicPr>
          <p:cNvPr id="14" name="Рисунок 13" descr="Answer4.png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6808393" y="4924044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4 варианта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096366" y="2329662"/>
            <a:ext cx="1621231" cy="4437125"/>
          </a:xfrm>
          <a:prstGeom prst="rect">
            <a:avLst/>
          </a:prstGeom>
        </p:spPr>
        <p:txBody>
          <a:bodyPr vert="vert" wrap="square" lIns="19941" tIns="126458" rIns="19941" bIns="126458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2873045" y="2329662"/>
            <a:ext cx="1621231" cy="4437125"/>
          </a:xfrm>
          <a:prstGeom prst="rect">
            <a:avLst/>
          </a:prstGeom>
        </p:spPr>
        <p:txBody>
          <a:bodyPr vert="vert" wrap="square" lIns="19941" tIns="126458" rIns="19941" bIns="126458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4649724" y="2329662"/>
            <a:ext cx="1621231" cy="4437125"/>
          </a:xfrm>
          <a:prstGeom prst="rect">
            <a:avLst/>
          </a:prstGeom>
        </p:spPr>
        <p:txBody>
          <a:bodyPr vert="vert" wrap="square" lIns="19941" tIns="126458" rIns="19941" bIns="126458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6426404" y="2329662"/>
            <a:ext cx="1621231" cy="4437125"/>
          </a:xfrm>
          <a:prstGeom prst="rect">
            <a:avLst/>
          </a:prstGeom>
        </p:spPr>
        <p:txBody>
          <a:bodyPr vert="vert" wrap="square" lIns="19941" tIns="126458" rIns="19941" bIns="126458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 descr="Answer1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478356" y="1355826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2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3255035" y="1355826"/>
            <a:ext cx="857250" cy="857250"/>
          </a:xfrm>
          <a:prstGeom prst="rect">
            <a:avLst/>
          </a:prstGeom>
        </p:spPr>
      </p:pic>
      <p:pic>
        <p:nvPicPr>
          <p:cNvPr id="13" name="Рисунок 12" descr="Answer3.png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5031714" y="1355826"/>
            <a:ext cx="857250" cy="857250"/>
          </a:xfrm>
          <a:prstGeom prst="rect">
            <a:avLst/>
          </a:prstGeom>
        </p:spPr>
      </p:pic>
      <p:pic>
        <p:nvPicPr>
          <p:cNvPr id="14" name="Рисунок 13" descr="Answer4.png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6808393" y="1355826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4 варианта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096366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2873045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4649724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6426404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 descr="Answer1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478356" y="4924044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2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3255035" y="4924044"/>
            <a:ext cx="857250" cy="857250"/>
          </a:xfrm>
          <a:prstGeom prst="rect">
            <a:avLst/>
          </a:prstGeom>
        </p:spPr>
      </p:pic>
      <p:pic>
        <p:nvPicPr>
          <p:cNvPr id="13" name="Рисунок 12" descr="Answer3.png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5031714" y="4924044"/>
            <a:ext cx="857250" cy="857250"/>
          </a:xfrm>
          <a:prstGeom prst="rect">
            <a:avLst/>
          </a:prstGeom>
        </p:spPr>
      </p:pic>
      <p:pic>
        <p:nvPicPr>
          <p:cNvPr id="14" name="Рисунок 13" descr="Answer4.png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6808393" y="4924044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4 варианта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096366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2873045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4649724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6426404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 descr="Answer1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478356" y="4924044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2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3255035" y="4924044"/>
            <a:ext cx="857250" cy="857250"/>
          </a:xfrm>
          <a:prstGeom prst="rect">
            <a:avLst/>
          </a:prstGeom>
        </p:spPr>
      </p:pic>
      <p:pic>
        <p:nvPicPr>
          <p:cNvPr id="13" name="Рисунок 12" descr="Answer3.png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5031714" y="4924044"/>
            <a:ext cx="857250" cy="857250"/>
          </a:xfrm>
          <a:prstGeom prst="rect">
            <a:avLst/>
          </a:prstGeom>
        </p:spPr>
      </p:pic>
      <p:pic>
        <p:nvPicPr>
          <p:cNvPr id="14" name="Рисунок 13" descr="Answer4.png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6808393" y="4924044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4 - 4 варианта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096366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2873045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4649724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6426404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 descr="Answer1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478356" y="4924044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2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3255035" y="4924044"/>
            <a:ext cx="857250" cy="857250"/>
          </a:xfrm>
          <a:prstGeom prst="rect">
            <a:avLst/>
          </a:prstGeom>
        </p:spPr>
      </p:pic>
      <p:pic>
        <p:nvPicPr>
          <p:cNvPr id="13" name="Рисунок 12" descr="Answer3.png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5031714" y="4924044"/>
            <a:ext cx="857250" cy="857250"/>
          </a:xfrm>
          <a:prstGeom prst="rect">
            <a:avLst/>
          </a:prstGeom>
        </p:spPr>
      </p:pic>
      <p:pic>
        <p:nvPicPr>
          <p:cNvPr id="14" name="Рисунок 13" descr="Answer4.png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6808393" y="4924044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11/29/2012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slideLayout" Target="../slideLayouts/slideLayout24.xml"/><Relationship Id="rId7" Type="http://schemas.openxmlformats.org/officeDocument/2006/relationships/image" Target="../media/image16.png"/><Relationship Id="rId2" Type="http://schemas.openxmlformats.org/officeDocument/2006/relationships/tags" Target="../tags/tag115.xml"/><Relationship Id="rId1" Type="http://schemas.openxmlformats.org/officeDocument/2006/relationships/tags" Target="../tags/tag114.xml"/><Relationship Id="rId6" Type="http://schemas.openxmlformats.org/officeDocument/2006/relationships/image" Target="../media/image26.png"/><Relationship Id="rId5" Type="http://schemas.openxmlformats.org/officeDocument/2006/relationships/image" Target="../media/image15.gif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gif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32.png"/><Relationship Id="rId12" Type="http://schemas.openxmlformats.org/officeDocument/2006/relationships/image" Target="../media/image36.jpeg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116.xml"/><Relationship Id="rId6" Type="http://schemas.openxmlformats.org/officeDocument/2006/relationships/image" Target="../media/image31.jpeg"/><Relationship Id="rId11" Type="http://schemas.openxmlformats.org/officeDocument/2006/relationships/image" Target="../media/image35.jpeg"/><Relationship Id="rId5" Type="http://schemas.openxmlformats.org/officeDocument/2006/relationships/image" Target="../media/image28.gif"/><Relationship Id="rId10" Type="http://schemas.openxmlformats.org/officeDocument/2006/relationships/image" Target="../media/image34.jpeg"/><Relationship Id="rId4" Type="http://schemas.openxmlformats.org/officeDocument/2006/relationships/image" Target="../media/image30.jpeg"/><Relationship Id="rId9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text=%D0%BA%D0%B0%D1%80%D1%82%D0%B8%D0%BD%D0%BA%D0%B0%20%D1%80%D1%83%D1%87%D0%BA%D0%B0&amp;img_url=cs5279.userapi.com/u86004955/-14/x_f193f583.jpg&amp;pos=0&amp;rpt=simage" TargetMode="External"/><Relationship Id="rId13" Type="http://schemas.openxmlformats.org/officeDocument/2006/relationships/hyperlink" Target="http://www.ecenglish.com/blogs/Cambridge/?p=3031" TargetMode="External"/><Relationship Id="rId18" Type="http://schemas.openxmlformats.org/officeDocument/2006/relationships/hyperlink" Target="http://www.mob1.ru/10.12.2006" TargetMode="External"/><Relationship Id="rId3" Type="http://schemas.openxmlformats.org/officeDocument/2006/relationships/hyperlink" Target="http://images.yandex.ru/yandsearch?p=3&amp;text=%D0%BA%D0%B0%D1%80%D1%82%D0%B8%D0%BD%D0%BA%D0%B0%20%D1%83%D1%87%D0%B5%D0%B1%D0%BD%D0%B8%D0%BA&amp;img_url=caritas.by/Portals/2/28.jpg&amp;pos=117&amp;rpt=simage" TargetMode="External"/><Relationship Id="rId7" Type="http://schemas.openxmlformats.org/officeDocument/2006/relationships/hyperlink" Target="http://www.google.ru/imgres?hl=ru&amp;newwindow=1&amp;tbm=isch&amp;tbnid=BNJUsZrbHTXWjM:&amp;imgrefurl=http://www.berlingo.ru/catalogue/Drawingaccessories/Erasers/544/&amp;docid=9hkN8vKe5TLtRM&amp;imgurl=http://www.berlingo.ru/data/catalog/13/544_1898581349.jpg&amp;w=652&amp;h=410&amp;ei=QoarUMmmHceF4gSYl4HYAQ&amp;zoom=1&amp;iact=hc&amp;vpx=528&amp;vpy=245&amp;dur=2475&amp;hovh=178&amp;hovw=283&amp;tx=141&amp;ty=123&amp;sig=110693456356508559222&amp;page=7&amp;tbnh=141&amp;tbnw=242&amp;start=87&amp;ndsp=15&amp;ved=1t:429,r:98,s:0,i:367&amp;biw=854&amp;bih=540" TargetMode="External"/><Relationship Id="rId12" Type="http://schemas.openxmlformats.org/officeDocument/2006/relationships/hyperlink" Target="http://images.yandex.ru/yandsearch?p=11&amp;text=%D0%BA%D0%B0%D1%80%D1%82%D0%B8%D0%BD%D0%BA%D0%B0%20%D0%BA%D0%B0%D1%80%D0%B0%D0%BD%D0%B4%D0%B0%D1%88&amp;img_url=yazarlikyazilimi.meb.gov.tr/Materyal/mardin/grup2/anlambakimindansozcukler/resimler/cool-pencil.gif&amp;pos=332&amp;rpt=simage" TargetMode="External"/><Relationship Id="rId17" Type="http://schemas.openxmlformats.org/officeDocument/2006/relationships/hyperlink" Target="http://library.thinkquest.org/J001156/makingbooks/makeown.htm" TargetMode="External"/><Relationship Id="rId2" Type="http://schemas.openxmlformats.org/officeDocument/2006/relationships/hyperlink" Target="http://www.selezneva-lichnost.ru/roditelyam-pervoklassnikov/kak-pravilno-vibrat-portfel-dlya-shkolnika.html" TargetMode="External"/><Relationship Id="rId16" Type="http://schemas.openxmlformats.org/officeDocument/2006/relationships/hyperlink" Target="http://images.yandex.ru/yandsearch?p=5&amp;text=%D0%BA%D0%B0%D1%80%D1%82%D0%B8%D0%BD%D0%BA%D0%B0%20%D0%BF%D0%B5%D0%BD%D0%B0%D0%BB&amp;img_url=www.silwerhof.ru/resources/images/blob_cache/ba3308da65adf65535a91cab344ed026.800x600.jpg&amp;pos=154&amp;rpt=simage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=110&amp;sig=110693456356508559222&amp;page=3&amp;tbnh=132&amp;tbnw=120&amp;start=28&amp;ndsp=16&amp;ved=1t:429,r:42,s:0,i:199&amp;biw=854&amp;bih=540" TargetMode="External"/><Relationship Id="rId11" Type="http://schemas.openxmlformats.org/officeDocument/2006/relationships/hyperlink" Target="http://www.chitalnya.ru/work/485931/" TargetMode="External"/><Relationship Id="rId5" Type="http://schemas.openxmlformats.org/officeDocument/2006/relationships/hyperlink" Target="http://www.google.ru/imgres?hl=ru&amp;newwindow=1&amp;tbm=isch&amp;tbnid=kpKbvuCDLojGJM:&amp;imgrefurl=http://uvk9.blogspot.com/2011/09/blog-post_01.html&amp;docid=CxtjMZSRnX5gxM&amp;imgurl=http://3.bp.blogspot.com/-" TargetMode="External"/><Relationship Id="rId15" Type="http://schemas.openxmlformats.org/officeDocument/2006/relationships/hyperlink" Target="http://images.yandex.ru/yandsearch?p=6&amp;text=%D0%BA%D0%B0%D1%80%D1%82%D0%B8%D0%BD%D0%BA%D0%B0%20%D0%BA%D0%B0%D1%80%D0%B0%D0%BD%D0%B4%D0%B0%D1%88&amp;img_url=www.plusminus.edu.pl/images/barretr_Pencil.png&amp;pos=183&amp;rpt=simage" TargetMode="External"/><Relationship Id="rId10" Type="http://schemas.openxmlformats.org/officeDocument/2006/relationships/hyperlink" Target="http://images.yandex.ru/yandsearch?p=14&amp;text=%D0%BA%D0%B0%D1%80%D1%82%D0%B8%D0%BD%D0%BA%D0%B0%20%D0%BF%D0%B5%D0%BD%D0%B0%D0%BB&amp;img_url=www.shkolnick.ru/products_pictures/33_57692.jpg&amp;pos=421&amp;rpt=simage" TargetMode="External"/><Relationship Id="rId19" Type="http://schemas.openxmlformats.org/officeDocument/2006/relationships/hyperlink" Target="04.jpg&amp;pos=39&amp;rpt=simage" TargetMode="External"/><Relationship Id="rId4" Type="http://schemas.openxmlformats.org/officeDocument/2006/relationships/hyperlink" Target="http://images.yandex.ru/yandsearch?p=11&amp;text=%D0%BA%D0%B0%D1%80%D1%82%D0%B8%D0%BD%D0%BA%D0%B0%20textbook&amp;img_url=rcoffman.sayre.k12.ok.us/index_files/image005.gif&amp;pos=347&amp;rpt=simage" TargetMode="External"/><Relationship Id="rId9" Type="http://schemas.openxmlformats.org/officeDocument/2006/relationships/hyperlink" Target="http://images.yandex.ru/yandsearch?text=%D0%BA%D0%B0%D1%80%D1%82%D0%B8%D0%BD%D0%BA%D0%B0%20%D0%BA%D0%B0%D1%80%D0%B0%D0%BD%D0%B4%D0%B0%D1%88&amp;img_url=cs10418.vk.com/u100165634/-5/z_c9d935b7.jpg&amp;pos=0&amp;rpt=simage" TargetMode="External"/><Relationship Id="rId14" Type="http://schemas.openxmlformats.org/officeDocument/2006/relationships/hyperlink" Target="http://arbuz.kz/ru/almaty/catalog/item/57658-lastik_sinii_quot_berlingo_quot_#.UKuIyvnvaIU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5" Type="http://schemas.openxmlformats.org/officeDocument/2006/relationships/image" Target="../media/image22.png"/><Relationship Id="rId4" Type="http://schemas.openxmlformats.org/officeDocument/2006/relationships/image" Target="../media/image21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5" Type="http://schemas.openxmlformats.org/officeDocument/2006/relationships/image" Target="../media/image22.png"/><Relationship Id="rId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09.xml"/><Relationship Id="rId1" Type="http://schemas.openxmlformats.org/officeDocument/2006/relationships/tags" Target="../tags/tag108.xml"/><Relationship Id="rId5" Type="http://schemas.openxmlformats.org/officeDocument/2006/relationships/image" Target="../media/image25.jpe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slideLayout" Target="../slideLayouts/slideLayout22.xml"/><Relationship Id="rId7" Type="http://schemas.openxmlformats.org/officeDocument/2006/relationships/image" Target="../media/image28.gif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slideLayout" Target="../slideLayouts/slideLayout23.xml"/><Relationship Id="rId7" Type="http://schemas.openxmlformats.org/officeDocument/2006/relationships/image" Target="../media/image20.jpeg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6" Type="http://schemas.openxmlformats.org/officeDocument/2006/relationships/image" Target="../media/image21.gif"/><Relationship Id="rId5" Type="http://schemas.openxmlformats.org/officeDocument/2006/relationships/image" Target="../media/image29.jpe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24400" y="2057400"/>
            <a:ext cx="4419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smtClean="0">
                <a:solidFill>
                  <a:srgbClr val="002060"/>
                </a:solidFill>
                <a:latin typeface="Comic Sans MS" pitchFamily="66" charset="0"/>
              </a:rPr>
              <a:t>School Things</a:t>
            </a:r>
            <a:endParaRPr lang="ru-RU" sz="96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3" name="Рисунок 2" descr="0001-001-Pravopisanie-bezudarnykh-okonchanij-suschestvitelnyk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1371600"/>
            <a:ext cx="4343400" cy="4343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6172200" y="6172200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by </a:t>
            </a:r>
            <a:r>
              <a:rPr lang="en-US" dirty="0" err="1" smtClean="0"/>
              <a:t>Boichenko</a:t>
            </a:r>
            <a:r>
              <a:rPr lang="en-US" dirty="0" smtClean="0"/>
              <a:t> Mary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idx="10"/>
          </p:nvPr>
        </p:nvSpPr>
        <p:spPr>
          <a:xfrm>
            <a:off x="310896" y="609600"/>
            <a:ext cx="8833104" cy="759180"/>
          </a:xfrm>
        </p:spPr>
        <p:txBody>
          <a:bodyPr>
            <a:noAutofit/>
          </a:bodyPr>
          <a:lstStyle/>
          <a:p>
            <a:r>
              <a:rPr lang="en-US" sz="6000" dirty="0" smtClean="0">
                <a:latin typeface="Comic Sans MS" pitchFamily="66" charset="0"/>
              </a:rPr>
              <a:t>I have got </a:t>
            </a:r>
            <a:r>
              <a:rPr lang="en-US" sz="6000" b="1" dirty="0" smtClean="0">
                <a:latin typeface="Comic Sans MS" pitchFamily="66" charset="0"/>
              </a:rPr>
              <a:t>a textbook</a:t>
            </a:r>
            <a:r>
              <a:rPr lang="en-US" sz="6000" dirty="0" smtClean="0">
                <a:latin typeface="Comic Sans MS" pitchFamily="66" charset="0"/>
              </a:rPr>
              <a:t>. </a:t>
            </a:r>
          </a:p>
          <a:p>
            <a:r>
              <a:rPr lang="en-US" sz="6000" dirty="0" smtClean="0">
                <a:latin typeface="Comic Sans MS" pitchFamily="66" charset="0"/>
              </a:rPr>
              <a:t>Where is it?</a:t>
            </a:r>
            <a:endParaRPr lang="ru-RU" sz="6000" dirty="0">
              <a:latin typeface="Comic Sans MS" pitchFamily="66" charset="0"/>
            </a:endParaRPr>
          </a:p>
        </p:txBody>
      </p:sp>
      <p:pic>
        <p:nvPicPr>
          <p:cNvPr id="12" name="Содержимое 11" descr="3809308600611984.jpg"/>
          <p:cNvPicPr>
            <a:picLocks noGrp="1" noChangeAspect="1"/>
          </p:cNvPicPr>
          <p:nvPr>
            <p:ph sz="quarter" idx="11"/>
          </p:nvPr>
        </p:nvPicPr>
        <p:blipFill>
          <a:blip r:embed="rId4" cstate="print"/>
          <a:stretch>
            <a:fillRect/>
          </a:stretch>
        </p:blipFill>
        <p:spPr>
          <a:xfrm>
            <a:off x="304800" y="2287936"/>
            <a:ext cx="2288381" cy="20554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Содержимое 12" descr="image005.gif"/>
          <p:cNvPicPr>
            <a:picLocks noGrp="1" noChangeAspect="1"/>
          </p:cNvPicPr>
          <p:nvPr>
            <p:ph sz="quarter" idx="12"/>
          </p:nvPr>
        </p:nvPicPr>
        <p:blipFill>
          <a:blip r:embed="rId5" cstate="print"/>
          <a:stretch>
            <a:fillRect/>
          </a:stretch>
        </p:blipFill>
        <p:spPr>
          <a:xfrm>
            <a:off x="2819400" y="2438400"/>
            <a:ext cx="1925638" cy="1981200"/>
          </a:xfrm>
        </p:spPr>
      </p:pic>
      <p:pic>
        <p:nvPicPr>
          <p:cNvPr id="14" name="Содержимое 13" descr="barretr_Pencil.png"/>
          <p:cNvPicPr>
            <a:picLocks noGrp="1" noChangeAspect="1"/>
          </p:cNvPicPr>
          <p:nvPr>
            <p:ph sz="quarter" idx="13"/>
          </p:nvPr>
        </p:nvPicPr>
        <p:blipFill>
          <a:blip r:embed="rId6" cstate="print"/>
          <a:stretch>
            <a:fillRect/>
          </a:stretch>
        </p:blipFill>
        <p:spPr>
          <a:xfrm>
            <a:off x="4724400" y="2514600"/>
            <a:ext cx="1620837" cy="1620837"/>
          </a:xfrm>
        </p:spPr>
      </p:pic>
      <p:pic>
        <p:nvPicPr>
          <p:cNvPr id="15" name="Содержимое 14" descr="_.png"/>
          <p:cNvPicPr>
            <a:picLocks noGrp="1" noChangeAspect="1"/>
          </p:cNvPicPr>
          <p:nvPr>
            <p:ph sz="quarter" idx="14"/>
          </p:nvPr>
        </p:nvPicPr>
        <p:blipFill>
          <a:blip r:embed="rId7" cstate="print"/>
          <a:stretch>
            <a:fillRect/>
          </a:stretch>
        </p:blipFill>
        <p:spPr>
          <a:xfrm>
            <a:off x="6553200" y="2438400"/>
            <a:ext cx="2057400" cy="2133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3255035" y="4924044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0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Comic Sans MS" pitchFamily="66" charset="0"/>
              </a:rPr>
              <a:t>Find the way to the bus.</a:t>
            </a:r>
            <a:endParaRPr lang="ru-RU" sz="4000" dirty="0"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91400" y="762000"/>
            <a:ext cx="1538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 smtClean="0">
                <a:solidFill>
                  <a:srgbClr val="00B050"/>
                </a:solidFill>
              </a:rPr>
              <a:t>a pen</a:t>
            </a:r>
            <a:endParaRPr lang="ru-RU" sz="2800" b="1" dirty="0">
              <a:solidFill>
                <a:srgbClr val="00B05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91400" y="1524000"/>
            <a:ext cx="152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 smtClean="0">
                <a:solidFill>
                  <a:srgbClr val="00B050"/>
                </a:solidFill>
              </a:rPr>
              <a:t>a rubber</a:t>
            </a:r>
            <a:endParaRPr lang="ru-RU" sz="2800" b="1" dirty="0">
              <a:solidFill>
                <a:srgbClr val="00B050"/>
              </a:solidFill>
            </a:endParaRPr>
          </a:p>
        </p:txBody>
      </p:sp>
      <p:pic>
        <p:nvPicPr>
          <p:cNvPr id="10" name="Рисунок 9" descr="57658-lastik_sinii_berlingo_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19200" y="1981200"/>
            <a:ext cx="1175656" cy="914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bookbutton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32391" y="3505200"/>
            <a:ext cx="997009" cy="96981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858001" y="2286000"/>
            <a:ext cx="213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 smtClean="0">
                <a:solidFill>
                  <a:srgbClr val="00B050"/>
                </a:solidFill>
              </a:rPr>
              <a:t>a pencil box</a:t>
            </a:r>
            <a:endParaRPr lang="ru-RU" sz="2800" b="1" dirty="0">
              <a:solidFill>
                <a:srgbClr val="00B050"/>
              </a:solidFill>
            </a:endParaRPr>
          </a:p>
        </p:txBody>
      </p:sp>
      <p:pic>
        <p:nvPicPr>
          <p:cNvPr id="16" name="Рисунок 15" descr="ba3308da65adf65535a91cab344ed026.800x60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95400" y="4953000"/>
            <a:ext cx="1447800" cy="8867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7" name="TextBox 16"/>
          <p:cNvSpPr txBox="1"/>
          <p:nvPr/>
        </p:nvSpPr>
        <p:spPr>
          <a:xfrm>
            <a:off x="6737032" y="4419600"/>
            <a:ext cx="2178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 smtClean="0">
                <a:solidFill>
                  <a:srgbClr val="00B050"/>
                </a:solidFill>
              </a:rPr>
              <a:t>a </a:t>
            </a:r>
            <a:r>
              <a:rPr lang="en-US" sz="2800" b="1" dirty="0" smtClean="0">
                <a:solidFill>
                  <a:srgbClr val="00B050"/>
                </a:solidFill>
              </a:rPr>
              <a:t>textbook</a:t>
            </a:r>
            <a:endParaRPr lang="ru-RU" sz="2800" b="1" dirty="0">
              <a:solidFill>
                <a:srgbClr val="00B050"/>
              </a:solidFill>
            </a:endParaRPr>
          </a:p>
        </p:txBody>
      </p:sp>
      <p:pic>
        <p:nvPicPr>
          <p:cNvPr id="18" name="Рисунок 17" descr="_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286000" y="3048000"/>
            <a:ext cx="1143000" cy="1143000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" name="Рисунок 18" descr="cool-pencil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038600" y="2789601"/>
            <a:ext cx="914400" cy="1355924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7572375" y="5181600"/>
            <a:ext cx="12668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 smtClean="0">
                <a:solidFill>
                  <a:srgbClr val="00B050"/>
                </a:solidFill>
              </a:rPr>
              <a:t>a bag</a:t>
            </a:r>
            <a:endParaRPr lang="ru-RU" sz="2800" b="1" dirty="0">
              <a:solidFill>
                <a:srgbClr val="00B050"/>
              </a:solidFill>
            </a:endParaRPr>
          </a:p>
        </p:txBody>
      </p:sp>
      <p:pic>
        <p:nvPicPr>
          <p:cNvPr id="21" name="Рисунок 20" descr="3809308600611984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330696" y="4610608"/>
            <a:ext cx="1622304" cy="14168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Рисунок 22" descr="pen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260323" y="1752600"/>
            <a:ext cx="1387749" cy="8382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7105650" y="2971800"/>
            <a:ext cx="1809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 smtClean="0">
                <a:solidFill>
                  <a:srgbClr val="00B050"/>
                </a:solidFill>
              </a:rPr>
              <a:t>a </a:t>
            </a:r>
            <a:r>
              <a:rPr lang="en-US" sz="2800" b="1" dirty="0" smtClean="0">
                <a:solidFill>
                  <a:srgbClr val="00B050"/>
                </a:solidFill>
              </a:rPr>
              <a:t>pencil</a:t>
            </a:r>
            <a:endParaRPr lang="ru-RU" sz="2800" b="1" dirty="0">
              <a:solidFill>
                <a:srgbClr val="00B05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781801" y="3733800"/>
            <a:ext cx="213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 smtClean="0">
                <a:solidFill>
                  <a:srgbClr val="00B050"/>
                </a:solidFill>
              </a:rPr>
              <a:t>a workbook</a:t>
            </a:r>
            <a:endParaRPr lang="ru-RU" sz="2800" b="1" dirty="0">
              <a:solidFill>
                <a:srgbClr val="00B050"/>
              </a:solidFill>
            </a:endParaRPr>
          </a:p>
        </p:txBody>
      </p:sp>
      <p:pic>
        <p:nvPicPr>
          <p:cNvPr id="26" name="Рисунок 25" descr="002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371600" y="838200"/>
            <a:ext cx="2638425" cy="914400"/>
          </a:xfrm>
          <a:prstGeom prst="rect">
            <a:avLst/>
          </a:prstGeom>
        </p:spPr>
      </p:pic>
      <p:pic>
        <p:nvPicPr>
          <p:cNvPr id="27" name="Рисунок 26" descr="001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5105400" y="5181600"/>
            <a:ext cx="2286000" cy="1352550"/>
          </a:xfrm>
          <a:prstGeom prst="rect">
            <a:avLst/>
          </a:prstGeom>
        </p:spPr>
      </p:pic>
      <p:sp>
        <p:nvSpPr>
          <p:cNvPr id="28" name="Стрелка вниз 27"/>
          <p:cNvSpPr/>
          <p:nvPr/>
        </p:nvSpPr>
        <p:spPr>
          <a:xfrm>
            <a:off x="8229600" y="1295400"/>
            <a:ext cx="76200" cy="228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низ 28"/>
          <p:cNvSpPr/>
          <p:nvPr/>
        </p:nvSpPr>
        <p:spPr>
          <a:xfrm>
            <a:off x="8229600" y="1981200"/>
            <a:ext cx="76200" cy="228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трелка вниз 29"/>
          <p:cNvSpPr/>
          <p:nvPr/>
        </p:nvSpPr>
        <p:spPr>
          <a:xfrm>
            <a:off x="8229600" y="2743200"/>
            <a:ext cx="76200" cy="228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вниз 30"/>
          <p:cNvSpPr/>
          <p:nvPr/>
        </p:nvSpPr>
        <p:spPr>
          <a:xfrm>
            <a:off x="8229600" y="3429000"/>
            <a:ext cx="76200" cy="228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низ 31"/>
          <p:cNvSpPr/>
          <p:nvPr/>
        </p:nvSpPr>
        <p:spPr>
          <a:xfrm>
            <a:off x="8229600" y="4191000"/>
            <a:ext cx="76200" cy="228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трелка вниз 32"/>
          <p:cNvSpPr/>
          <p:nvPr/>
        </p:nvSpPr>
        <p:spPr>
          <a:xfrm>
            <a:off x="8229600" y="4876800"/>
            <a:ext cx="76200" cy="228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533400"/>
            <a:ext cx="8763000" cy="6547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000" u="sng" dirty="0" smtClean="0">
              <a:hlinkClick r:id="rId2"/>
            </a:endParaRPr>
          </a:p>
          <a:p>
            <a:r>
              <a:rPr lang="ru-RU" sz="1050" u="sng" dirty="0" smtClean="0">
                <a:hlinkClick r:id="rId2"/>
              </a:rPr>
              <a:t>http://www.selezneva-lichnost.ru/roditelyam-pervoklassnikov/kak-pravilno-vibrat-portfel-dlya-shkolnika.html</a:t>
            </a:r>
            <a:endParaRPr lang="ru-RU" sz="1050" dirty="0" smtClean="0"/>
          </a:p>
          <a:p>
            <a:r>
              <a:rPr lang="ru-RU" sz="1050" dirty="0" smtClean="0">
                <a:hlinkClick r:id="rId3"/>
              </a:rPr>
              <a:t>http://images.yandex.ru/yandsearch?p=3&amp;text=%D0%BA%D0%B0%D1%80%D1%82%D0%B8%D0%BD%D0%BA%D0%B0%20%D1%83%D1%87%D0%B5%D0%B1%D0%BD%D0%B8%D0%BA&amp;img_url=caritas.by%2FPortals%2F2%2F28.jpg&amp;pos=117&amp;rpt=simage</a:t>
            </a:r>
            <a:endParaRPr lang="en-US" sz="1050" dirty="0" smtClean="0"/>
          </a:p>
          <a:p>
            <a:r>
              <a:rPr lang="ru-RU" sz="1050" u="sng" dirty="0" smtClean="0">
                <a:hlinkClick r:id="rId4"/>
              </a:rPr>
              <a:t>http://images.yandex.ru/yandsearch?p=11&amp;text=%D0%BA%D0%B0%D1%80%D1%82%D0%B8%D0%BD%D0%BA%D0%B0%20textbook&amp;img_url=rcoffman.sayre.k12.ok.us%2Findex_files%2Fimage005.gif&amp;pos=347&amp;rpt=simage</a:t>
            </a:r>
            <a:endParaRPr lang="ru-RU" sz="1050" dirty="0" smtClean="0"/>
          </a:p>
          <a:p>
            <a:r>
              <a:rPr lang="ru-RU" sz="1050" dirty="0" smtClean="0">
                <a:hlinkClick r:id="rId5"/>
              </a:rPr>
              <a:t>http://www.google.ru/imgres?hl=ru&amp;newwindow=1&amp;tbm=isch&amp;tbnid=kpKbvuCDLojGJM:&amp;imgrefurl=http://uvk9.blogspot.com/2011/09/blog-post_01.html&amp;docid=CxtjMZSRnX5gxM&amp;imgurl=http://3.bp.blogspot.com/-</a:t>
            </a:r>
            <a:endParaRPr lang="en-US" sz="1050" dirty="0" smtClean="0"/>
          </a:p>
          <a:p>
            <a:r>
              <a:rPr lang="ru-RU" sz="1050" dirty="0" smtClean="0"/>
              <a:t>1EXaQb2mpGc/Tlz8GIO8P4I/AAAAAAAAAbQ/gwhgtEBoc4s/s1600/%252525D1%25252582%252525D0%252525B5%252525D1%25252582%252525D1%25252580%252525D0%252525B0%252525D0%252525B4%252525D1%2525258C.png&amp;w=480&amp;h=480&amp;ei=vIWrULGtI8aF4ATe5YHgAw&amp;zoom=1&amp;iact=hc&amp;vpx=448&amp;vpy=161&amp;dur=615&amp;hovh=225&amp;hovw=225&amp;tx=106&amp;ty</a:t>
            </a:r>
            <a:r>
              <a:rPr lang="ru-RU" sz="1050" dirty="0" smtClean="0">
                <a:hlinkClick r:id="rId6" action="ppaction://hlinkfile"/>
              </a:rPr>
              <a:t>=110&amp;sig=110693456356508559222&amp;page=3&amp;tbnh=132&amp;tbnw=120&amp;start=28&amp;ndsp=16&amp;ved=1t:429,r:42,s:0,i:199&amp;biw=854&amp;bih=540</a:t>
            </a:r>
            <a:endParaRPr lang="en-US" sz="1050" dirty="0" smtClean="0"/>
          </a:p>
          <a:p>
            <a:r>
              <a:rPr lang="ru-RU" sz="1050" u="sng" dirty="0" smtClean="0">
                <a:hlinkClick r:id="rId7"/>
              </a:rPr>
              <a:t>http://www.google.ru/imgres?hl=ru&amp;newwindow=1&amp;tbm=isch&amp;tbnid=BNJUsZrbHTXWjM:&amp;imgrefurl=http://www.berlingo.ru/catalogue/Drawingaccessories/Erasers/544/&amp;docid=9hkN8vKe5TLtRM&amp;imgurl=http://www.berlingo.ru/data/catalog/13/544_1898581349.jpg&amp;w=652&amp;h=410&amp;ei=QoarUMmmHceF4gSYl4HYAQ&amp;zoom=1&amp;iact=hc&amp;vpx=528&amp;vpy=245&amp;dur=2475&amp;hovh=178&amp;hovw=283&amp;tx=141&amp;ty=123&amp;sig=110693456356508559222&amp;page=7&amp;tbnh=141&amp;tbnw=242&amp;start=87&amp;ndsp=15&amp;ved=1t:429,r:98,s:0,i:367&amp;biw=854&amp;bih=540</a:t>
            </a:r>
            <a:endParaRPr lang="ru-RU" sz="1050" dirty="0" smtClean="0"/>
          </a:p>
          <a:p>
            <a:r>
              <a:rPr lang="ru-RU" sz="1050" u="sng" dirty="0" smtClean="0">
                <a:hlinkClick r:id="rId8"/>
              </a:rPr>
              <a:t>http://images.yandex.ru/yandsearch?text=%D0%BA%D0%B0%D1%80%D1%82%D0%B8%D0%BD%D0%BA%D0%B0%20%D1%80%D1%83%D1%87%D0%BA%D0%B0&amp;img_url=cs5279.userapi.com%2Fu86004955%2F-14%2Fx_f193f583.jpg&amp;pos=0&amp;rpt=simage</a:t>
            </a:r>
            <a:endParaRPr lang="ru-RU" sz="1050" dirty="0" smtClean="0"/>
          </a:p>
          <a:p>
            <a:r>
              <a:rPr lang="ru-RU" sz="1050" u="sng" dirty="0" smtClean="0">
                <a:hlinkClick r:id="rId9"/>
              </a:rPr>
              <a:t>http://images.yandex.ru/yandsearch?text=%D0%BA%D0%B0%D1%80%D1%82%D0%B8%D0%BD%D0%BA%D0%B0%20%D0%BA%D0%B0%D1%80%D0%B0%D0%BD%D0%B4%D0%B0%D1%88&amp;img_url=cs10418.vk.com%2Fu100165634%2F-5%2Fz_c9d935b7.jpg&amp;pos=0&amp;rpt=simage</a:t>
            </a:r>
            <a:endParaRPr lang="ru-RU" sz="1050" dirty="0" smtClean="0"/>
          </a:p>
          <a:p>
            <a:r>
              <a:rPr lang="ru-RU" sz="1050" u="sng" dirty="0" smtClean="0">
                <a:hlinkClick r:id="rId10"/>
              </a:rPr>
              <a:t>http://images.yandex.ru/yandsearch?p=14&amp;text=%D0%BA%D0%B0%D1%80%D1%82%D0%B8%D0%BD%D0%BA%D0%B0%20%D0%BF%D0%B5%D0%BD%D0%B0%D0%BB&amp;img_url=www.shkolnick.ru%2Fproducts_pictures%2F33_57692.jpg&amp;pos=421&amp;rpt=simage</a:t>
            </a:r>
            <a:endParaRPr lang="ru-RU" sz="1050" dirty="0" smtClean="0"/>
          </a:p>
          <a:p>
            <a:r>
              <a:rPr lang="ru-RU" sz="1050" u="sng" dirty="0" smtClean="0">
                <a:hlinkClick r:id="rId11"/>
              </a:rPr>
              <a:t>http://www.chitalnya.ru/work/485931/</a:t>
            </a:r>
            <a:endParaRPr lang="ru-RU" sz="1050" dirty="0" smtClean="0"/>
          </a:p>
          <a:p>
            <a:r>
              <a:rPr lang="ru-RU" sz="1050" u="sng" dirty="0" smtClean="0">
                <a:hlinkClick r:id="rId12"/>
              </a:rPr>
              <a:t>http://images.yandex.ru/yandsearch?p=11&amp;text=%D0%BA%D0%B0%D1%80%D1%82%D0%B8%D0%BD%D0%BA%D0%B0%20%D0%BA%D0%B0%D1%80%D0%B0%D0%BD%D0%B4%D0%B0%D1%88&amp;img_url=yazarlikyazilimi.meb.gov.tr%2FMateryal%2Fmardin%2Fgrup2%2Fanlambakimindansozcukler%2Fresimler%2Fcool-pencil.gif&amp;pos=332&amp;rpt=simage</a:t>
            </a:r>
            <a:endParaRPr lang="ru-RU" sz="1050" dirty="0" smtClean="0"/>
          </a:p>
          <a:p>
            <a:r>
              <a:rPr lang="ru-RU" sz="1050" u="sng" dirty="0" smtClean="0">
                <a:hlinkClick r:id="rId13"/>
              </a:rPr>
              <a:t>http://www.ecenglish.com/blogs/Cambridge/?p=3031</a:t>
            </a:r>
            <a:endParaRPr lang="ru-RU" sz="1050" dirty="0" smtClean="0"/>
          </a:p>
          <a:p>
            <a:r>
              <a:rPr lang="ru-RU" sz="1050" u="sng" dirty="0" smtClean="0">
                <a:hlinkClick r:id="rId14"/>
              </a:rPr>
              <a:t>http://arbuz.kz/ru/almaty/catalog/item/57658-lastik_sinii_quot_berlingo_quot_#.UKuIyvnvaIU</a:t>
            </a:r>
            <a:endParaRPr lang="ru-RU" sz="1050" dirty="0" smtClean="0"/>
          </a:p>
          <a:p>
            <a:r>
              <a:rPr lang="ru-RU" sz="1050" u="sng" dirty="0" smtClean="0">
                <a:hlinkClick r:id="rId15"/>
              </a:rPr>
              <a:t>http://images.yandex.ru/yandsearch?p=6&amp;text=%D0%BA%D0%B0%D1%80%D1%82%D0%B8%D0%BD%D0%BA%D0%B0%20%D0%BA%D0%B0%D1%80%D0%B0%D0%BD%D0%B4%D0%B0%D1%88&amp;img_url=www.plusminus.edu.pl%2Fimages%2Fbarretr_Pencil.png&amp;pos=183&amp;rpt=simage</a:t>
            </a:r>
            <a:endParaRPr lang="ru-RU" sz="1050" dirty="0" smtClean="0"/>
          </a:p>
          <a:p>
            <a:r>
              <a:rPr lang="ru-RU" sz="1050" u="sng" dirty="0" smtClean="0">
                <a:hlinkClick r:id="rId16"/>
              </a:rPr>
              <a:t>http://images.yandex.ru/yandsearch?p=5&amp;text=%D0%BA%D0%B0%D1%80%D1%82%D0%B8%D0%BD%D0%BA%D0%B0%20%D0%BF%D0%B5%D0%BD%D0%B0%D0%BB&amp;img_url=www.silwerhof.ru%2Fresources%2Fimages%2Fblob_cache%2Fba3308da65adf65535a91cab344ed026.800x600.jpg&amp;pos=154&amp;rpt=simage</a:t>
            </a:r>
            <a:endParaRPr lang="ru-RU" sz="1050" dirty="0" smtClean="0"/>
          </a:p>
          <a:p>
            <a:r>
              <a:rPr lang="ru-RU" sz="1050" u="sng" dirty="0" smtClean="0">
                <a:hlinkClick r:id="rId17"/>
              </a:rPr>
              <a:t>http://library.thinkquest.org/J001156/makingbooks/makeown.htm</a:t>
            </a:r>
            <a:endParaRPr lang="ru-RU" sz="1050" dirty="0" smtClean="0"/>
          </a:p>
          <a:p>
            <a:r>
              <a:rPr lang="ru-RU" sz="1050" u="sng" dirty="0" smtClean="0">
                <a:hlinkClick r:id="rId18"/>
              </a:rPr>
              <a:t>http://www.mob1.ru/10.12.2006</a:t>
            </a:r>
            <a:endParaRPr lang="ru-RU" sz="1050" dirty="0" smtClean="0"/>
          </a:p>
          <a:p>
            <a:r>
              <a:rPr lang="ru-RU" sz="1050" dirty="0" smtClean="0"/>
              <a:t>http://images.yandex.ru/yandsearch?p=1&amp;text=%D0%BA%D0%B0%D1%80%D1%82%D0%B8%D0%BD%D0%BA%D0%B8%20%D0%BB%D0%B0%D0%B1%D0%B8%D1%80%D0%B8%D0%BD%D1%82%D1%8B%20%D0%B4%D0%BB%D1%8F%20%D0%B4%D0%B5%D1%82%D0%B5%D0%B9&amp;img_url=img0.liveinternet.ru%2Fimages%2Fattach%2Fc%2F2%2F73%2F872%2F73872650_</a:t>
            </a:r>
            <a:r>
              <a:rPr lang="ru-RU" sz="1050" dirty="0" smtClean="0">
                <a:hlinkClick r:id="rId19" action="ppaction://hlinkfile"/>
              </a:rPr>
              <a:t>04.jpg&amp;pos=39&amp;rpt=simage</a:t>
            </a:r>
            <a:endParaRPr lang="en-US" sz="1050" dirty="0" smtClean="0"/>
          </a:p>
          <a:p>
            <a:endParaRPr lang="ru-RU" sz="1050" dirty="0"/>
          </a:p>
        </p:txBody>
      </p:sp>
      <p:sp>
        <p:nvSpPr>
          <p:cNvPr id="3" name="TextBox 2"/>
          <p:cNvSpPr txBox="1"/>
          <p:nvPr/>
        </p:nvSpPr>
        <p:spPr>
          <a:xfrm>
            <a:off x="457200" y="381000"/>
            <a:ext cx="449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Thanks to:</a:t>
            </a:r>
            <a:endParaRPr lang="ru-RU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0600" y="533400"/>
            <a:ext cx="7315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latin typeface="Comic Sans MS" pitchFamily="66" charset="0"/>
                <a:cs typeface="Angsana New" pitchFamily="18" charset="-34"/>
              </a:rPr>
              <a:t>I have got …</a:t>
            </a:r>
            <a:endParaRPr lang="ru-RU" sz="6000" dirty="0">
              <a:latin typeface="Comic Sans MS" pitchFamily="66" charset="0"/>
              <a:cs typeface="Angsana New" pitchFamily="18" charset="-34"/>
            </a:endParaRPr>
          </a:p>
        </p:txBody>
      </p:sp>
      <p:pic>
        <p:nvPicPr>
          <p:cNvPr id="5" name="Рисунок 4" descr="1aea0306805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1600200"/>
            <a:ext cx="3174436" cy="2667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5800" y="4114800"/>
            <a:ext cx="2133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a bag</a:t>
            </a:r>
            <a:endParaRPr lang="ru-RU" sz="3200" dirty="0"/>
          </a:p>
        </p:txBody>
      </p:sp>
      <p:sp>
        <p:nvSpPr>
          <p:cNvPr id="17" name="TextBox 16"/>
          <p:cNvSpPr txBox="1"/>
          <p:nvPr/>
        </p:nvSpPr>
        <p:spPr>
          <a:xfrm>
            <a:off x="6172200" y="4419600"/>
            <a:ext cx="2514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a textbook</a:t>
            </a:r>
            <a:endParaRPr lang="ru-RU" sz="3200" dirty="0"/>
          </a:p>
        </p:txBody>
      </p:sp>
      <p:sp>
        <p:nvSpPr>
          <p:cNvPr id="19" name="TextBox 18"/>
          <p:cNvSpPr txBox="1"/>
          <p:nvPr/>
        </p:nvSpPr>
        <p:spPr>
          <a:xfrm>
            <a:off x="3429000" y="5943600"/>
            <a:ext cx="2667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a workbook</a:t>
            </a:r>
            <a:endParaRPr lang="ru-RU" sz="3200" dirty="0"/>
          </a:p>
        </p:txBody>
      </p:sp>
      <p:pic>
        <p:nvPicPr>
          <p:cNvPr id="11" name="Рисунок 10" descr="image00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38565" y="1143000"/>
            <a:ext cx="3105435" cy="3400425"/>
          </a:xfrm>
          <a:prstGeom prst="rect">
            <a:avLst/>
          </a:prstGeom>
        </p:spPr>
      </p:pic>
      <p:pic>
        <p:nvPicPr>
          <p:cNvPr id="12" name="Рисунок 11" descr="_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52800" y="3352800"/>
            <a:ext cx="2590800" cy="24537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5000" y="457200"/>
            <a:ext cx="5715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latin typeface="Comic Sans MS" pitchFamily="66" charset="0"/>
              </a:rPr>
              <a:t>I have got …</a:t>
            </a:r>
            <a:endParaRPr lang="ru-RU" sz="6000" dirty="0">
              <a:latin typeface="Comic Sans MS" pitchFamily="66" charset="0"/>
            </a:endParaRPr>
          </a:p>
        </p:txBody>
      </p:sp>
      <p:pic>
        <p:nvPicPr>
          <p:cNvPr id="3" name="Рисунок 2" descr="pe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4343400"/>
            <a:ext cx="2609850" cy="15763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533400" y="6019800"/>
            <a:ext cx="1981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a pen</a:t>
            </a:r>
            <a:endParaRPr lang="ru-RU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381000" y="3200400"/>
            <a:ext cx="2133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a rubber</a:t>
            </a:r>
            <a:endParaRPr lang="ru-RU" sz="3200" dirty="0"/>
          </a:p>
        </p:txBody>
      </p:sp>
      <p:pic>
        <p:nvPicPr>
          <p:cNvPr id="7" name="Рисунок 6" descr="z_c9d935b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39000" y="1447800"/>
            <a:ext cx="1643894" cy="2590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7010400" y="4191000"/>
            <a:ext cx="1981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a pencil</a:t>
            </a:r>
            <a:endParaRPr lang="ru-RU" sz="3200" dirty="0"/>
          </a:p>
        </p:txBody>
      </p:sp>
      <p:pic>
        <p:nvPicPr>
          <p:cNvPr id="9" name="Рисунок 8" descr="33_5769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76600" y="2590800"/>
            <a:ext cx="3352800" cy="29102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3733800" y="5791200"/>
            <a:ext cx="243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a pencil box</a:t>
            </a:r>
            <a:endParaRPr lang="ru-RU" sz="3200" dirty="0"/>
          </a:p>
        </p:txBody>
      </p:sp>
      <p:pic>
        <p:nvPicPr>
          <p:cNvPr id="11" name="Рисунок 10" descr="544_189858134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3400" y="1828800"/>
            <a:ext cx="1987296" cy="12496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0"/>
          </p:nvPr>
        </p:nvSpPr>
        <p:spPr>
          <a:xfrm>
            <a:off x="310896" y="304800"/>
            <a:ext cx="8833104" cy="759180"/>
          </a:xfrm>
        </p:spPr>
        <p:txBody>
          <a:bodyPr>
            <a:noAutofit/>
          </a:bodyPr>
          <a:lstStyle/>
          <a:p>
            <a:r>
              <a:rPr lang="en-US" sz="6000" dirty="0" smtClean="0">
                <a:latin typeface="Comic Sans MS" pitchFamily="66" charset="0"/>
              </a:rPr>
              <a:t>Is it </a:t>
            </a:r>
            <a:r>
              <a:rPr lang="en-US" sz="6000" b="1" dirty="0" smtClean="0">
                <a:latin typeface="Comic Sans MS" pitchFamily="66" charset="0"/>
              </a:rPr>
              <a:t>a pen</a:t>
            </a:r>
            <a:r>
              <a:rPr lang="en-US" sz="6000" dirty="0" smtClean="0">
                <a:latin typeface="Comic Sans MS" pitchFamily="66" charset="0"/>
              </a:rPr>
              <a:t>?</a:t>
            </a:r>
            <a:endParaRPr lang="ru-RU" sz="6000" dirty="0">
              <a:latin typeface="Comic Sans MS" pitchFamily="66" charset="0"/>
            </a:endParaRPr>
          </a:p>
        </p:txBody>
      </p:sp>
      <p:pic>
        <p:nvPicPr>
          <p:cNvPr id="4" name="Рисунок 3" descr="cool-pencil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8200" y="1371600"/>
            <a:ext cx="3333750" cy="49434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19200" y="2286000"/>
            <a:ext cx="1219200" cy="769441"/>
          </a:xfrm>
          <a:prstGeom prst="rect">
            <a:avLst/>
          </a:prstGeom>
          <a:solidFill>
            <a:srgbClr val="FF3399">
              <a:alpha val="96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Yes</a:t>
            </a:r>
            <a:endParaRPr lang="ru-RU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1219200" y="3886200"/>
            <a:ext cx="1143000" cy="769441"/>
          </a:xfrm>
          <a:prstGeom prst="rect">
            <a:avLst/>
          </a:prstGeom>
          <a:solidFill>
            <a:srgbClr val="FF33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No</a:t>
            </a:r>
            <a:endParaRPr lang="ru-RU" sz="4400" dirty="0"/>
          </a:p>
        </p:txBody>
      </p:sp>
      <p:pic>
        <p:nvPicPr>
          <p:cNvPr id="12" name="Рисунок 11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>
          <a:xfrm>
            <a:off x="310896" y="457200"/>
            <a:ext cx="8833104" cy="759180"/>
          </a:xfrm>
        </p:spPr>
        <p:txBody>
          <a:bodyPr>
            <a:noAutofit/>
          </a:bodyPr>
          <a:lstStyle/>
          <a:p>
            <a:r>
              <a:rPr lang="en-US" sz="6000" dirty="0" smtClean="0">
                <a:latin typeface="Comic Sans MS" pitchFamily="66" charset="0"/>
              </a:rPr>
              <a:t>Is it </a:t>
            </a:r>
            <a:r>
              <a:rPr lang="en-US" sz="6000" b="1" dirty="0" smtClean="0">
                <a:latin typeface="Comic Sans MS" pitchFamily="66" charset="0"/>
              </a:rPr>
              <a:t>a rubber</a:t>
            </a:r>
            <a:r>
              <a:rPr lang="en-US" sz="6000" dirty="0" smtClean="0">
                <a:latin typeface="Comic Sans MS" pitchFamily="66" charset="0"/>
              </a:rPr>
              <a:t>?</a:t>
            </a:r>
            <a:endParaRPr lang="ru-RU" sz="6000" dirty="0">
              <a:latin typeface="Comic Sans MS" pitchFamily="66" charset="0"/>
            </a:endParaRPr>
          </a:p>
        </p:txBody>
      </p:sp>
      <p:pic>
        <p:nvPicPr>
          <p:cNvPr id="6" name="Рисунок 5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19200" y="2286000"/>
            <a:ext cx="1219200" cy="769441"/>
          </a:xfrm>
          <a:prstGeom prst="rect">
            <a:avLst/>
          </a:prstGeom>
          <a:solidFill>
            <a:srgbClr val="FF3399">
              <a:alpha val="96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Yes</a:t>
            </a:r>
            <a:endParaRPr lang="ru-RU" sz="4400" dirty="0"/>
          </a:p>
        </p:txBody>
      </p:sp>
      <p:sp>
        <p:nvSpPr>
          <p:cNvPr id="9" name="TextBox 8"/>
          <p:cNvSpPr txBox="1"/>
          <p:nvPr/>
        </p:nvSpPr>
        <p:spPr>
          <a:xfrm>
            <a:off x="1219200" y="3886200"/>
            <a:ext cx="1143000" cy="769441"/>
          </a:xfrm>
          <a:prstGeom prst="rect">
            <a:avLst/>
          </a:prstGeom>
          <a:solidFill>
            <a:srgbClr val="FF33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No</a:t>
            </a:r>
            <a:endParaRPr lang="ru-RU" sz="4400" dirty="0"/>
          </a:p>
        </p:txBody>
      </p:sp>
      <p:pic>
        <p:nvPicPr>
          <p:cNvPr id="7" name="Рисунок 6" descr="57658-lastik_sinii_berlingo_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38600" y="1828800"/>
            <a:ext cx="4381500" cy="340783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>
          <a:xfrm>
            <a:off x="310896" y="381000"/>
            <a:ext cx="8833104" cy="759180"/>
          </a:xfrm>
        </p:spPr>
        <p:txBody>
          <a:bodyPr>
            <a:noAutofit/>
          </a:bodyPr>
          <a:lstStyle/>
          <a:p>
            <a:r>
              <a:rPr lang="en-US" sz="6000" dirty="0" smtClean="0">
                <a:latin typeface="Comic Sans MS" pitchFamily="66" charset="0"/>
              </a:rPr>
              <a:t>Is it </a:t>
            </a:r>
            <a:r>
              <a:rPr lang="en-US" sz="6000" b="1" dirty="0" smtClean="0">
                <a:latin typeface="Comic Sans MS" pitchFamily="66" charset="0"/>
              </a:rPr>
              <a:t>a pencil box</a:t>
            </a:r>
            <a:r>
              <a:rPr lang="en-US" sz="6000" dirty="0" smtClean="0">
                <a:latin typeface="Comic Sans MS" pitchFamily="66" charset="0"/>
              </a:rPr>
              <a:t>?</a:t>
            </a:r>
            <a:endParaRPr lang="ru-RU" sz="6000" dirty="0">
              <a:latin typeface="Comic Sans MS" pitchFamily="66" charset="0"/>
            </a:endParaRPr>
          </a:p>
        </p:txBody>
      </p:sp>
      <p:pic>
        <p:nvPicPr>
          <p:cNvPr id="3" name="Рисунок 2" descr="380930860061198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8200" y="2057400"/>
            <a:ext cx="3657600" cy="3194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19200" y="2286000"/>
            <a:ext cx="1219200" cy="769441"/>
          </a:xfrm>
          <a:prstGeom prst="rect">
            <a:avLst/>
          </a:prstGeom>
          <a:solidFill>
            <a:srgbClr val="FF3399">
              <a:alpha val="96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Yes</a:t>
            </a:r>
            <a:endParaRPr lang="ru-RU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1219200" y="3886200"/>
            <a:ext cx="1143000" cy="769441"/>
          </a:xfrm>
          <a:prstGeom prst="rect">
            <a:avLst/>
          </a:prstGeom>
          <a:solidFill>
            <a:srgbClr val="FF33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No</a:t>
            </a:r>
            <a:endParaRPr lang="ru-RU" sz="4400" dirty="0"/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>
          <a:xfrm>
            <a:off x="310896" y="304800"/>
            <a:ext cx="8833104" cy="759180"/>
          </a:xfrm>
        </p:spPr>
        <p:txBody>
          <a:bodyPr>
            <a:noAutofit/>
          </a:bodyPr>
          <a:lstStyle/>
          <a:p>
            <a:r>
              <a:rPr lang="en-US" sz="6000" dirty="0" smtClean="0">
                <a:latin typeface="Comic Sans MS" pitchFamily="66" charset="0"/>
              </a:rPr>
              <a:t>Is it </a:t>
            </a:r>
            <a:r>
              <a:rPr lang="en-US" sz="6000" b="1" dirty="0" smtClean="0">
                <a:latin typeface="Comic Sans MS" pitchFamily="66" charset="0"/>
              </a:rPr>
              <a:t>a workbook</a:t>
            </a:r>
            <a:r>
              <a:rPr lang="en-US" sz="6000" dirty="0" smtClean="0">
                <a:latin typeface="Comic Sans MS" pitchFamily="66" charset="0"/>
              </a:rPr>
              <a:t>?</a:t>
            </a:r>
            <a:endParaRPr lang="ru-RU" sz="6000" dirty="0"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19200" y="3886200"/>
            <a:ext cx="1143000" cy="769441"/>
          </a:xfrm>
          <a:prstGeom prst="rect">
            <a:avLst/>
          </a:prstGeom>
          <a:solidFill>
            <a:srgbClr val="FF33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No</a:t>
            </a:r>
            <a:endParaRPr lang="ru-RU" sz="4400" dirty="0"/>
          </a:p>
        </p:txBody>
      </p:sp>
      <p:sp>
        <p:nvSpPr>
          <p:cNvPr id="4" name="TextBox 3"/>
          <p:cNvSpPr txBox="1"/>
          <p:nvPr/>
        </p:nvSpPr>
        <p:spPr>
          <a:xfrm>
            <a:off x="1219200" y="2286000"/>
            <a:ext cx="1219200" cy="769441"/>
          </a:xfrm>
          <a:prstGeom prst="rect">
            <a:avLst/>
          </a:prstGeom>
          <a:solidFill>
            <a:srgbClr val="FF3399">
              <a:alpha val="96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Yes</a:t>
            </a:r>
            <a:endParaRPr lang="ru-RU" sz="4400" dirty="0"/>
          </a:p>
        </p:txBody>
      </p:sp>
      <p:pic>
        <p:nvPicPr>
          <p:cNvPr id="8" name="Рисунок 7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7" name="Рисунок 6" descr="book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38600" y="1676400"/>
            <a:ext cx="4707890" cy="4191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Текст 66"/>
          <p:cNvSpPr>
            <a:spLocks noGrp="1"/>
          </p:cNvSpPr>
          <p:nvPr>
            <p:ph type="body" idx="10"/>
          </p:nvPr>
        </p:nvSpPr>
        <p:spPr>
          <a:xfrm>
            <a:off x="310896" y="762000"/>
            <a:ext cx="8833104" cy="759180"/>
          </a:xfrm>
        </p:spPr>
        <p:txBody>
          <a:bodyPr>
            <a:noAutofit/>
          </a:bodyPr>
          <a:lstStyle/>
          <a:p>
            <a:endParaRPr lang="en-US" sz="6000" dirty="0" smtClean="0"/>
          </a:p>
          <a:p>
            <a:r>
              <a:rPr lang="en-US" sz="6000" dirty="0" smtClean="0">
                <a:latin typeface="Comic Sans MS" pitchFamily="66" charset="0"/>
              </a:rPr>
              <a:t>I have got </a:t>
            </a:r>
            <a:r>
              <a:rPr lang="en-US" sz="6000" b="1" dirty="0" smtClean="0">
                <a:latin typeface="Comic Sans MS" pitchFamily="66" charset="0"/>
              </a:rPr>
              <a:t>a bag</a:t>
            </a:r>
            <a:r>
              <a:rPr lang="en-US" sz="6000" dirty="0" smtClean="0">
                <a:latin typeface="Comic Sans MS" pitchFamily="66" charset="0"/>
              </a:rPr>
              <a:t>. </a:t>
            </a:r>
          </a:p>
          <a:p>
            <a:r>
              <a:rPr lang="en-US" sz="6000" dirty="0" smtClean="0">
                <a:latin typeface="Comic Sans MS" pitchFamily="66" charset="0"/>
              </a:rPr>
              <a:t>Where is it?</a:t>
            </a:r>
          </a:p>
          <a:p>
            <a:endParaRPr lang="ru-RU" sz="6000" dirty="0"/>
          </a:p>
        </p:txBody>
      </p:sp>
      <p:pic>
        <p:nvPicPr>
          <p:cNvPr id="72" name="Содержимое 71" descr="1aea03068050.png"/>
          <p:cNvPicPr>
            <a:picLocks noGrp="1" noChangeAspect="1"/>
          </p:cNvPicPr>
          <p:nvPr>
            <p:ph sz="quarter" idx="11"/>
          </p:nvPr>
        </p:nvPicPr>
        <p:blipFill>
          <a:blip r:embed="rId4" cstate="print"/>
          <a:stretch>
            <a:fillRect/>
          </a:stretch>
        </p:blipFill>
        <p:spPr>
          <a:xfrm>
            <a:off x="304800" y="2209800"/>
            <a:ext cx="2314659" cy="2133600"/>
          </a:xfrm>
        </p:spPr>
      </p:pic>
      <p:pic>
        <p:nvPicPr>
          <p:cNvPr id="73" name="Содержимое 72" descr="barretr_Pencil.png"/>
          <p:cNvPicPr>
            <a:picLocks noGrp="1" noChangeAspect="1"/>
          </p:cNvPicPr>
          <p:nvPr>
            <p:ph sz="quarter" idx="12"/>
          </p:nvPr>
        </p:nvPicPr>
        <p:blipFill>
          <a:blip r:embed="rId5" cstate="print"/>
          <a:stretch>
            <a:fillRect/>
          </a:stretch>
        </p:blipFill>
        <p:spPr>
          <a:xfrm>
            <a:off x="2667000" y="2514600"/>
            <a:ext cx="1620838" cy="1773238"/>
          </a:xfrm>
        </p:spPr>
      </p:pic>
      <p:pic>
        <p:nvPicPr>
          <p:cNvPr id="75" name="Содержимое 74" descr="ba3308da65adf65535a91cab344ed026.800x600.jpg"/>
          <p:cNvPicPr>
            <a:picLocks noGrp="1" noChangeAspect="1"/>
          </p:cNvPicPr>
          <p:nvPr>
            <p:ph sz="quarter" idx="13"/>
          </p:nvPr>
        </p:nvPicPr>
        <p:blipFill>
          <a:blip r:embed="rId6" cstate="print"/>
          <a:stretch>
            <a:fillRect/>
          </a:stretch>
        </p:blipFill>
        <p:spPr>
          <a:xfrm>
            <a:off x="4343400" y="2667000"/>
            <a:ext cx="2362200" cy="1676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7" name="Содержимое 76" descr="bookbutton.GIF"/>
          <p:cNvPicPr>
            <a:picLocks noGrp="1" noChangeAspect="1"/>
          </p:cNvPicPr>
          <p:nvPr>
            <p:ph sz="quarter" idx="14"/>
          </p:nvPr>
        </p:nvPicPr>
        <p:blipFill>
          <a:blip r:embed="rId7" cstate="print"/>
          <a:stretch>
            <a:fillRect/>
          </a:stretch>
        </p:blipFill>
        <p:spPr>
          <a:xfrm>
            <a:off x="6934200" y="2514600"/>
            <a:ext cx="1752600" cy="1881433"/>
          </a:xfrm>
        </p:spPr>
      </p:pic>
      <p:pic>
        <p:nvPicPr>
          <p:cNvPr id="79" name="Рисунок 78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478356" y="4924044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idx="10"/>
          </p:nvPr>
        </p:nvSpPr>
        <p:spPr>
          <a:xfrm>
            <a:off x="310896" y="685800"/>
            <a:ext cx="8833104" cy="759180"/>
          </a:xfrm>
        </p:spPr>
        <p:txBody>
          <a:bodyPr>
            <a:noAutofit/>
          </a:bodyPr>
          <a:lstStyle/>
          <a:p>
            <a:r>
              <a:rPr lang="en-US" sz="6000" dirty="0" smtClean="0">
                <a:latin typeface="Comic Sans MS" pitchFamily="66" charset="0"/>
              </a:rPr>
              <a:t>I have got </a:t>
            </a:r>
            <a:r>
              <a:rPr lang="en-US" sz="6000" b="1" dirty="0" smtClean="0">
                <a:latin typeface="Comic Sans MS" pitchFamily="66" charset="0"/>
              </a:rPr>
              <a:t>a pen</a:t>
            </a:r>
            <a:r>
              <a:rPr lang="en-US" sz="6000" dirty="0" smtClean="0">
                <a:latin typeface="Comic Sans MS" pitchFamily="66" charset="0"/>
              </a:rPr>
              <a:t>. </a:t>
            </a:r>
          </a:p>
          <a:p>
            <a:r>
              <a:rPr lang="en-US" sz="6000" dirty="0" smtClean="0">
                <a:latin typeface="Comic Sans MS" pitchFamily="66" charset="0"/>
              </a:rPr>
              <a:t>Where is it?</a:t>
            </a:r>
            <a:endParaRPr lang="ru-RU" sz="6000" dirty="0">
              <a:latin typeface="Comic Sans MS" pitchFamily="66" charset="0"/>
            </a:endParaRPr>
          </a:p>
        </p:txBody>
      </p:sp>
      <p:pic>
        <p:nvPicPr>
          <p:cNvPr id="12" name="Содержимое 11" descr="_.png"/>
          <p:cNvPicPr>
            <a:picLocks noGrp="1" noChangeAspect="1"/>
          </p:cNvPicPr>
          <p:nvPr>
            <p:ph sz="quarter" idx="11"/>
          </p:nvPr>
        </p:nvPicPr>
        <p:blipFill>
          <a:blip r:embed="rId4" cstate="print"/>
          <a:stretch>
            <a:fillRect/>
          </a:stretch>
        </p:blipFill>
        <p:spPr>
          <a:xfrm>
            <a:off x="228600" y="2133600"/>
            <a:ext cx="2264315" cy="22643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Содержимое 15" descr="Handle_chamber_Miracle_Pen_1.jpg"/>
          <p:cNvPicPr>
            <a:picLocks noGrp="1" noChangeAspect="1"/>
          </p:cNvPicPr>
          <p:nvPr>
            <p:ph sz="quarter" idx="13"/>
          </p:nvPr>
        </p:nvPicPr>
        <p:blipFill>
          <a:blip r:embed="rId5" cstate="print"/>
          <a:stretch>
            <a:fillRect/>
          </a:stretch>
        </p:blipFill>
        <p:spPr>
          <a:xfrm>
            <a:off x="6934200" y="2133600"/>
            <a:ext cx="1270000" cy="2595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Содержимое 16" descr="cool-pencil.gif"/>
          <p:cNvPicPr>
            <a:picLocks noGrp="1" noChangeAspect="1"/>
          </p:cNvPicPr>
          <p:nvPr>
            <p:ph sz="quarter" idx="14"/>
          </p:nvPr>
        </p:nvPicPr>
        <p:blipFill>
          <a:blip r:embed="rId6" cstate="print"/>
          <a:stretch>
            <a:fillRect/>
          </a:stretch>
        </p:blipFill>
        <p:spPr>
          <a:xfrm>
            <a:off x="4800600" y="2209800"/>
            <a:ext cx="1620838" cy="2403471"/>
          </a:xfrm>
        </p:spPr>
      </p:pic>
      <p:pic>
        <p:nvPicPr>
          <p:cNvPr id="15" name="Содержимое 14" descr="544_1898581349.jpg"/>
          <p:cNvPicPr>
            <a:picLocks noGrp="1" noChangeAspect="1"/>
          </p:cNvPicPr>
          <p:nvPr>
            <p:ph sz="quarter" idx="12"/>
          </p:nvPr>
        </p:nvPicPr>
        <p:blipFill>
          <a:blip r:embed="rId7" cstate="print"/>
          <a:stretch>
            <a:fillRect/>
          </a:stretch>
        </p:blipFill>
        <p:spPr>
          <a:xfrm>
            <a:off x="2667000" y="2590800"/>
            <a:ext cx="1925638" cy="14764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6808393" y="4924044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6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2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RRECTANSWER" val="1"/>
  <p:tag name="CHOICESCOUNT" val="2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RRECTANSWER" val="2"/>
  <p:tag name="CHOICESCOUNT" val="2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7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4"/>
  <p:tag name="CORRECTANSWER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4"/>
  <p:tag name="CORRECTANSWER" val="4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4"/>
  <p:tag name="CORRECTANSWER" val="2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5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Layout>
  <Type>MultipleChoice</Type>
  <ChoicesCount>7</ChoicesCount>
  <Orientation>Left</Orientation>
</Layout>
</file>

<file path=customXml/item10.xml><?xml version="1.0" encoding="utf-8"?>
<Layout>
  <Type>MultipleChoice</Type>
  <ChoicesCount>3</ChoicesCount>
  <Orientation>Left</Orientation>
</Layout>
</file>

<file path=customXml/item11.xml><?xml version="1.0" encoding="utf-8"?>
<Layout>
  <Type>MultipleChoice</Type>
  <ChoicesCount>4</ChoicesCount>
  <Orientation>Bottom</Orientation>
</Layout>
</file>

<file path=customXml/item12.xml><?xml version="1.0" encoding="utf-8"?>
<Layout>
  <Type>MultipleChoice</Type>
  <ChoicesCount>4</ChoicesCount>
  <Orientation>Left</Orientation>
</Layout>
</file>

<file path=customXml/item13.xml><?xml version="1.0" encoding="utf-8"?>
<Layout>
  <Type>MultipleChoice</Type>
  <ChoicesCount>4</ChoicesCount>
  <Orientation>Top</Orientation>
</Layout>
</file>

<file path=customXml/item14.xml><?xml version="1.0" encoding="utf-8"?>
<Layout>
  <Type>Drawing</Type>
  <ChoicesCount>0</ChoicesCount>
  <Orientation>Left</Orientation>
</Layout>
</file>

<file path=customXml/item2.xml><?xml version="1.0" encoding="utf-8"?>
<Layout>
  <Type>MultipleChoice</Type>
  <ChoicesCount>4</ChoicesCount>
  <Orientation>Bottom</Orientation>
</Layout>
</file>

<file path=customXml/item3.xml><?xml version="1.0" encoding="utf-8"?>
<Layout>
  <Type>YesNo</Type>
  <ChoicesCount>2</ChoicesCount>
  <Orientation>Left</Orientation>
</Layout>
</file>

<file path=customXml/item4.xml><?xml version="1.0" encoding="utf-8"?>
<Layout>
  <Type>MultipleChoice</Type>
  <ChoicesCount>4</ChoicesCount>
  <Orientation>Top</Orientation>
</Layout>
</file>

<file path=customXml/item5.xml><?xml version="1.0" encoding="utf-8"?>
<Layout>
  <Type>MultipleChoice</Type>
  <ChoicesCount>4</ChoicesCount>
  <Orientation>Left</Orientation>
</Layout>
</file>

<file path=customXml/item6.xml><?xml version="1.0" encoding="utf-8"?>
<Layout>
  <Type>MultipleChoice</Type>
  <ChoicesCount>4</ChoicesCount>
  <Orientation>Bottom</Orientation>
</Layout>
</file>

<file path=customXml/item7.xml><?xml version="1.0" encoding="utf-8"?>
<Layout>
  <Type>YesNo</Type>
  <ChoicesCount>2</ChoicesCount>
  <Orientation>Left</Orientation>
</Layout>
</file>

<file path=customXml/item8.xml><?xml version="1.0" encoding="utf-8"?>
<Layout>
  <Type>MultipleChoice</Type>
  <ChoicesCount>4</ChoicesCount>
  <Orientation>Bottom</Orientation>
</Layout>
</file>

<file path=customXml/item9.xml><?xml version="1.0" encoding="utf-8"?>
<Layout>
  <Type>MultipleChoice</Type>
  <ChoicesCount>4</ChoicesCount>
  <Orientation>Left</Orientation>
</Layout>
</file>

<file path=customXml/itemProps1.xml><?xml version="1.0" encoding="utf-8"?>
<ds:datastoreItem xmlns:ds="http://schemas.openxmlformats.org/officeDocument/2006/customXml" ds:itemID="{B28EE8E6-720F-4261-9ACE-648A5E481BC7}">
  <ds:schemaRefs/>
</ds:datastoreItem>
</file>

<file path=customXml/itemProps10.xml><?xml version="1.0" encoding="utf-8"?>
<ds:datastoreItem xmlns:ds="http://schemas.openxmlformats.org/officeDocument/2006/customXml" ds:itemID="{B02F1C46-6311-4005-9585-BD706F62CAEB}">
  <ds:schemaRefs/>
</ds:datastoreItem>
</file>

<file path=customXml/itemProps11.xml><?xml version="1.0" encoding="utf-8"?>
<ds:datastoreItem xmlns:ds="http://schemas.openxmlformats.org/officeDocument/2006/customXml" ds:itemID="{B92968DE-EC33-4D15-A519-7EA632F0939C}">
  <ds:schemaRefs/>
</ds:datastoreItem>
</file>

<file path=customXml/itemProps12.xml><?xml version="1.0" encoding="utf-8"?>
<ds:datastoreItem xmlns:ds="http://schemas.openxmlformats.org/officeDocument/2006/customXml" ds:itemID="{667A7342-729E-4B2B-91A8-565C4BCBEE16}">
  <ds:schemaRefs/>
</ds:datastoreItem>
</file>

<file path=customXml/itemProps13.xml><?xml version="1.0" encoding="utf-8"?>
<ds:datastoreItem xmlns:ds="http://schemas.openxmlformats.org/officeDocument/2006/customXml" ds:itemID="{EA27F271-EC67-49C1-A4B0-89AC94FBCD95}">
  <ds:schemaRefs/>
</ds:datastoreItem>
</file>

<file path=customXml/itemProps14.xml><?xml version="1.0" encoding="utf-8"?>
<ds:datastoreItem xmlns:ds="http://schemas.openxmlformats.org/officeDocument/2006/customXml" ds:itemID="{459193B4-3890-4EB0-9190-2AEDAB235825}">
  <ds:schemaRefs/>
</ds:datastoreItem>
</file>

<file path=customXml/itemProps2.xml><?xml version="1.0" encoding="utf-8"?>
<ds:datastoreItem xmlns:ds="http://schemas.openxmlformats.org/officeDocument/2006/customXml" ds:itemID="{6059D99D-DB04-45A6-8B55-03FBD9706748}">
  <ds:schemaRefs/>
</ds:datastoreItem>
</file>

<file path=customXml/itemProps3.xml><?xml version="1.0" encoding="utf-8"?>
<ds:datastoreItem xmlns:ds="http://schemas.openxmlformats.org/officeDocument/2006/customXml" ds:itemID="{3D9B5A21-DA41-454C-A878-E679FF6448A3}">
  <ds:schemaRefs/>
</ds:datastoreItem>
</file>

<file path=customXml/itemProps4.xml><?xml version="1.0" encoding="utf-8"?>
<ds:datastoreItem xmlns:ds="http://schemas.openxmlformats.org/officeDocument/2006/customXml" ds:itemID="{BDB5C7E5-0757-4853-8093-228C8CD7E14F}">
  <ds:schemaRefs/>
</ds:datastoreItem>
</file>

<file path=customXml/itemProps5.xml><?xml version="1.0" encoding="utf-8"?>
<ds:datastoreItem xmlns:ds="http://schemas.openxmlformats.org/officeDocument/2006/customXml" ds:itemID="{1D6236C0-73C1-47B8-BD3D-753C211E1825}">
  <ds:schemaRefs/>
</ds:datastoreItem>
</file>

<file path=customXml/itemProps6.xml><?xml version="1.0" encoding="utf-8"?>
<ds:datastoreItem xmlns:ds="http://schemas.openxmlformats.org/officeDocument/2006/customXml" ds:itemID="{C18D7050-F082-4C1B-A064-0D3199FB91BC}">
  <ds:schemaRefs/>
</ds:datastoreItem>
</file>

<file path=customXml/itemProps7.xml><?xml version="1.0" encoding="utf-8"?>
<ds:datastoreItem xmlns:ds="http://schemas.openxmlformats.org/officeDocument/2006/customXml" ds:itemID="{21921E20-198E-45F0-B1E3-01B3B4721E1D}">
  <ds:schemaRefs/>
</ds:datastoreItem>
</file>

<file path=customXml/itemProps8.xml><?xml version="1.0" encoding="utf-8"?>
<ds:datastoreItem xmlns:ds="http://schemas.openxmlformats.org/officeDocument/2006/customXml" ds:itemID="{FF618B78-3553-41C8-8295-EE3843EFBD65}">
  <ds:schemaRefs/>
</ds:datastoreItem>
</file>

<file path=customXml/itemProps9.xml><?xml version="1.0" encoding="utf-8"?>
<ds:datastoreItem xmlns:ds="http://schemas.openxmlformats.org/officeDocument/2006/customXml" ds:itemID="{B68697BC-3002-4FE7-B3F3-3C4DB151E6EC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205</Words>
  <Application>Microsoft Office PowerPoint</Application>
  <PresentationFormat>Экран (4:3)</PresentationFormat>
  <Paragraphs>59</Paragraphs>
  <Slides>12</Slides>
  <Notes>1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Бойченко</dc:creator>
  <cp:lastModifiedBy>DDKlim</cp:lastModifiedBy>
  <cp:revision>18</cp:revision>
  <dcterms:created xsi:type="dcterms:W3CDTF">2006-08-16T00:00:00Z</dcterms:created>
  <dcterms:modified xsi:type="dcterms:W3CDTF">2012-11-29T07:26:34Z</dcterms:modified>
</cp:coreProperties>
</file>