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1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customXml/itemProps29.xml" ContentType="application/vnd.openxmlformats-officedocument.customXmlPropertie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customXml/itemProps18.xml" ContentType="application/vnd.openxmlformats-officedocument.customXmlPropertie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customXml/itemProps32.xml" ContentType="application/vnd.openxmlformats-officedocument.customXmlPropertie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customXml/itemProps21.xml" ContentType="application/vnd.openxmlformats-officedocument.customXmlProperties+xml"/>
  <Override PartName="/ppt/slideLayouts/slideLayout43.xml" ContentType="application/vnd.openxmlformats-officedocument.presentationml.slideLayout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Layouts/slideLayout32.xml" ContentType="application/vnd.openxmlformats-officedocument.presentationml.slideLayout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tags/tag131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ppt/slideLayouts/slideLayout38.xml" ContentType="application/vnd.openxmlformats-officedocument.presentationml.slideLayout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tags/tag219.xml" ContentType="application/vnd.openxmlformats-officedocument.presentationml.tag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customXml/itemProps12.xml" ContentType="application/vnd.openxmlformats-officedocument.customXmlProperties+xml"/>
  <Override PartName="/customXml/itemProps30.xml" ContentType="application/vnd.openxmlformats-officedocument.customXmlProperties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15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tags/tag222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211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customXml/itemProps31.xml" ContentType="application/vnd.openxmlformats-officedocument.customXmlPropertie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customXml/itemProps20.xml" ContentType="application/vnd.openxmlformats-officedocument.customXmlProperties+xml"/>
  <Override PartName="/ppt/slideLayouts/slideLayout42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customXml/itemProps25.xml" ContentType="application/vnd.openxmlformats-officedocument.customXmlProperties+xml"/>
  <Override PartName="/ppt/tags/tag141.xml" ContentType="application/vnd.openxmlformats-officedocument.presentationml.tags+xml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Default Extension="gif" ContentType="image/gif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customXml/itemProps19.xml" ContentType="application/vnd.openxmlformats-officedocument.customXmlProperties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tags/tag102.xml" ContentType="application/vnd.openxmlformats-officedocument.presentationml.tags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Layouts/slideLayout44.xml" ContentType="application/vnd.openxmlformats-officedocument.presentationml.slideLayout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  <Override PartName="/customXml/itemProps27.xml" ContentType="application/vnd.openxmlformats-officedocument.customXmlProperties+xml"/>
  <Override PartName="/ppt/tags/tag143.xml" ContentType="application/vnd.openxmlformats-officedocument.presentationml.tags+xml"/>
  <Override PartName="/ppt/tags/tag19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5"/>
  </p:sldMasterIdLst>
  <p:sldIdLst>
    <p:sldId id="256" r:id="rId36"/>
    <p:sldId id="277" r:id="rId37"/>
    <p:sldId id="278" r:id="rId38"/>
    <p:sldId id="280" r:id="rId39"/>
    <p:sldId id="281" r:id="rId40"/>
    <p:sldId id="282" r:id="rId41"/>
    <p:sldId id="287" r:id="rId42"/>
    <p:sldId id="257" r:id="rId43"/>
    <p:sldId id="258" r:id="rId44"/>
    <p:sldId id="260" r:id="rId45"/>
    <p:sldId id="262" r:id="rId46"/>
    <p:sldId id="263" r:id="rId47"/>
    <p:sldId id="264" r:id="rId48"/>
    <p:sldId id="265" r:id="rId49"/>
    <p:sldId id="266" r:id="rId50"/>
    <p:sldId id="267" r:id="rId51"/>
    <p:sldId id="268" r:id="rId52"/>
    <p:sldId id="273" r:id="rId53"/>
    <p:sldId id="284" r:id="rId54"/>
    <p:sldId id="285" r:id="rId55"/>
    <p:sldId id="259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3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4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7.xml"/><Relationship Id="rId47" Type="http://schemas.openxmlformats.org/officeDocument/2006/relationships/slide" Target="slides/slide12.xml"/><Relationship Id="rId50" Type="http://schemas.openxmlformats.org/officeDocument/2006/relationships/slide" Target="slides/slide15.xml"/><Relationship Id="rId55" Type="http://schemas.openxmlformats.org/officeDocument/2006/relationships/slide" Target="slides/slide20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slide" Target="slides/slide3.xml"/><Relationship Id="rId46" Type="http://schemas.openxmlformats.org/officeDocument/2006/relationships/slide" Target="slides/slide11.xml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customXml" Target="../customXml/item29.xml"/><Relationship Id="rId41" Type="http://schemas.openxmlformats.org/officeDocument/2006/relationships/slide" Target="slides/slide6.xml"/><Relationship Id="rId54" Type="http://schemas.openxmlformats.org/officeDocument/2006/relationships/slide" Target="slides/slide1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2.xml"/><Relationship Id="rId40" Type="http://schemas.openxmlformats.org/officeDocument/2006/relationships/slide" Target="slides/slide5.xml"/><Relationship Id="rId45" Type="http://schemas.openxmlformats.org/officeDocument/2006/relationships/slide" Target="slides/slide10.xml"/><Relationship Id="rId53" Type="http://schemas.openxmlformats.org/officeDocument/2006/relationships/slide" Target="slides/slide18.xml"/><Relationship Id="rId58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1.xml"/><Relationship Id="rId49" Type="http://schemas.openxmlformats.org/officeDocument/2006/relationships/slide" Target="slides/slide14.xml"/><Relationship Id="rId57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9.xml"/><Relationship Id="rId52" Type="http://schemas.openxmlformats.org/officeDocument/2006/relationships/slide" Target="slides/slide17.xml"/><Relationship Id="rId6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Master" Target="slideMasters/slideMaster1.xml"/><Relationship Id="rId43" Type="http://schemas.openxmlformats.org/officeDocument/2006/relationships/slide" Target="slides/slide8.xml"/><Relationship Id="rId48" Type="http://schemas.openxmlformats.org/officeDocument/2006/relationships/slide" Target="slides/slide13.xml"/><Relationship Id="rId56" Type="http://schemas.openxmlformats.org/officeDocument/2006/relationships/slide" Target="slides/slide21.xml"/><Relationship Id="rId8" Type="http://schemas.openxmlformats.org/officeDocument/2006/relationships/customXml" Target="../customXml/item8.xml"/><Relationship Id="rId51" Type="http://schemas.openxmlformats.org/officeDocument/2006/relationships/slide" Target="slides/slide16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customXml" Target="../../customXml/item11.xml"/><Relationship Id="rId6" Type="http://schemas.openxmlformats.org/officeDocument/2006/relationships/tags" Target="../tags/tag5.xml"/><Relationship Id="rId11" Type="http://schemas.openxmlformats.org/officeDocument/2006/relationships/image" Target="../media/image4.png"/><Relationship Id="rId5" Type="http://schemas.openxmlformats.org/officeDocument/2006/relationships/tags" Target="../tags/tag4.xml"/><Relationship Id="rId10" Type="http://schemas.openxmlformats.org/officeDocument/2006/relationships/image" Target="../media/image3.png"/><Relationship Id="rId4" Type="http://schemas.openxmlformats.org/officeDocument/2006/relationships/tags" Target="../tags/tag3.xml"/><Relationship Id="rId9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image" Target="../media/image4.png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customXml" Target="../../customXml/item7.xml"/><Relationship Id="rId6" Type="http://schemas.openxmlformats.org/officeDocument/2006/relationships/tags" Target="../tags/tag11.xml"/><Relationship Id="rId11" Type="http://schemas.openxmlformats.org/officeDocument/2006/relationships/image" Target="../media/image2.png"/><Relationship Id="rId5" Type="http://schemas.openxmlformats.org/officeDocument/2006/relationships/tags" Target="../tags/tag1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customXml" Target="../../customXml/item30.xml"/><Relationship Id="rId6" Type="http://schemas.openxmlformats.org/officeDocument/2006/relationships/tags" Target="../tags/tag19.xml"/><Relationship Id="rId11" Type="http://schemas.openxmlformats.org/officeDocument/2006/relationships/image" Target="../media/image4.png"/><Relationship Id="rId5" Type="http://schemas.openxmlformats.org/officeDocument/2006/relationships/tags" Target="../tags/tag18.xml"/><Relationship Id="rId10" Type="http://schemas.openxmlformats.org/officeDocument/2006/relationships/image" Target="../media/image3.png"/><Relationship Id="rId4" Type="http://schemas.openxmlformats.org/officeDocument/2006/relationships/tags" Target="../tags/tag17.xml"/><Relationship Id="rId9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customXml" Target="../../customXml/item22.xml"/><Relationship Id="rId6" Type="http://schemas.openxmlformats.org/officeDocument/2006/relationships/tags" Target="../tags/tag25.xml"/><Relationship Id="rId11" Type="http://schemas.openxmlformats.org/officeDocument/2006/relationships/image" Target="../media/image4.png"/><Relationship Id="rId5" Type="http://schemas.openxmlformats.org/officeDocument/2006/relationships/tags" Target="../tags/tag24.xml"/><Relationship Id="rId10" Type="http://schemas.openxmlformats.org/officeDocument/2006/relationships/image" Target="../media/image3.png"/><Relationship Id="rId4" Type="http://schemas.openxmlformats.org/officeDocument/2006/relationships/tags" Target="../tags/tag23.xml"/><Relationship Id="rId9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customXml" Target="../../customXml/item16.xml"/><Relationship Id="rId6" Type="http://schemas.openxmlformats.org/officeDocument/2006/relationships/tags" Target="../tags/tag31.xml"/><Relationship Id="rId11" Type="http://schemas.openxmlformats.org/officeDocument/2006/relationships/image" Target="../media/image4.png"/><Relationship Id="rId5" Type="http://schemas.openxmlformats.org/officeDocument/2006/relationships/tags" Target="../tags/tag30.xml"/><Relationship Id="rId10" Type="http://schemas.openxmlformats.org/officeDocument/2006/relationships/image" Target="../media/image3.png"/><Relationship Id="rId4" Type="http://schemas.openxmlformats.org/officeDocument/2006/relationships/tags" Target="../tags/tag29.xml"/><Relationship Id="rId9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customXml" Target="../../customXml/item12.xml"/><Relationship Id="rId6" Type="http://schemas.openxmlformats.org/officeDocument/2006/relationships/tags" Target="../tags/tag37.xml"/><Relationship Id="rId11" Type="http://schemas.openxmlformats.org/officeDocument/2006/relationships/image" Target="../media/image4.png"/><Relationship Id="rId5" Type="http://schemas.openxmlformats.org/officeDocument/2006/relationships/tags" Target="../tags/tag36.xml"/><Relationship Id="rId10" Type="http://schemas.openxmlformats.org/officeDocument/2006/relationships/image" Target="../media/image3.png"/><Relationship Id="rId4" Type="http://schemas.openxmlformats.org/officeDocument/2006/relationships/tags" Target="../tags/tag35.xml"/><Relationship Id="rId9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2" Type="http://schemas.openxmlformats.org/officeDocument/2006/relationships/tags" Target="../tags/tag39.xml"/><Relationship Id="rId1" Type="http://schemas.openxmlformats.org/officeDocument/2006/relationships/customXml" Target="../../customXml/item6.xml"/><Relationship Id="rId6" Type="http://schemas.openxmlformats.org/officeDocument/2006/relationships/tags" Target="../tags/tag43.xml"/><Relationship Id="rId11" Type="http://schemas.openxmlformats.org/officeDocument/2006/relationships/image" Target="../media/image4.png"/><Relationship Id="rId5" Type="http://schemas.openxmlformats.org/officeDocument/2006/relationships/tags" Target="../tags/tag42.xml"/><Relationship Id="rId10" Type="http://schemas.openxmlformats.org/officeDocument/2006/relationships/image" Target="../media/image3.png"/><Relationship Id="rId4" Type="http://schemas.openxmlformats.org/officeDocument/2006/relationships/tags" Target="../tags/tag41.xml"/><Relationship Id="rId9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2" Type="http://schemas.openxmlformats.org/officeDocument/2006/relationships/tags" Target="../tags/tag45.xml"/><Relationship Id="rId1" Type="http://schemas.openxmlformats.org/officeDocument/2006/relationships/customXml" Target="../../customXml/item29.xml"/><Relationship Id="rId6" Type="http://schemas.openxmlformats.org/officeDocument/2006/relationships/tags" Target="../tags/tag49.xml"/><Relationship Id="rId11" Type="http://schemas.openxmlformats.org/officeDocument/2006/relationships/image" Target="../media/image4.png"/><Relationship Id="rId5" Type="http://schemas.openxmlformats.org/officeDocument/2006/relationships/tags" Target="../tags/tag48.xml"/><Relationship Id="rId10" Type="http://schemas.openxmlformats.org/officeDocument/2006/relationships/image" Target="../media/image3.png"/><Relationship Id="rId4" Type="http://schemas.openxmlformats.org/officeDocument/2006/relationships/tags" Target="../tags/tag47.xml"/><Relationship Id="rId9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2" Type="http://schemas.openxmlformats.org/officeDocument/2006/relationships/tags" Target="../tags/tag51.xml"/><Relationship Id="rId1" Type="http://schemas.openxmlformats.org/officeDocument/2006/relationships/customXml" Target="../../customXml/item23.xml"/><Relationship Id="rId6" Type="http://schemas.openxmlformats.org/officeDocument/2006/relationships/tags" Target="../tags/tag55.xml"/><Relationship Id="rId11" Type="http://schemas.openxmlformats.org/officeDocument/2006/relationships/image" Target="../media/image4.png"/><Relationship Id="rId5" Type="http://schemas.openxmlformats.org/officeDocument/2006/relationships/tags" Target="../tags/tag54.xml"/><Relationship Id="rId10" Type="http://schemas.openxmlformats.org/officeDocument/2006/relationships/image" Target="../media/image3.png"/><Relationship Id="rId4" Type="http://schemas.openxmlformats.org/officeDocument/2006/relationships/tags" Target="../tags/tag53.xml"/><Relationship Id="rId9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customXml" Target="../../customXml/item13.xml"/><Relationship Id="rId6" Type="http://schemas.openxmlformats.org/officeDocument/2006/relationships/tags" Target="../tags/tag61.xml"/><Relationship Id="rId11" Type="http://schemas.openxmlformats.org/officeDocument/2006/relationships/image" Target="../media/image4.png"/><Relationship Id="rId5" Type="http://schemas.openxmlformats.org/officeDocument/2006/relationships/tags" Target="../tags/tag60.xml"/><Relationship Id="rId10" Type="http://schemas.openxmlformats.org/officeDocument/2006/relationships/image" Target="../media/image3.png"/><Relationship Id="rId4" Type="http://schemas.openxmlformats.org/officeDocument/2006/relationships/tags" Target="../tags/tag59.xml"/><Relationship Id="rId9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customXml" Target="../../customXml/item31.xml"/><Relationship Id="rId6" Type="http://schemas.openxmlformats.org/officeDocument/2006/relationships/tags" Target="../tags/tag67.xml"/><Relationship Id="rId11" Type="http://schemas.openxmlformats.org/officeDocument/2006/relationships/image" Target="../media/image4.png"/><Relationship Id="rId5" Type="http://schemas.openxmlformats.org/officeDocument/2006/relationships/tags" Target="../tags/tag66.xml"/><Relationship Id="rId10" Type="http://schemas.openxmlformats.org/officeDocument/2006/relationships/image" Target="../media/image3.png"/><Relationship Id="rId4" Type="http://schemas.openxmlformats.org/officeDocument/2006/relationships/tags" Target="../tags/tag65.xml"/><Relationship Id="rId9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2" Type="http://schemas.openxmlformats.org/officeDocument/2006/relationships/tags" Target="../tags/tag69.xml"/><Relationship Id="rId1" Type="http://schemas.openxmlformats.org/officeDocument/2006/relationships/customXml" Target="../../customXml/item1.xml"/><Relationship Id="rId6" Type="http://schemas.openxmlformats.org/officeDocument/2006/relationships/tags" Target="../tags/tag73.xml"/><Relationship Id="rId11" Type="http://schemas.openxmlformats.org/officeDocument/2006/relationships/image" Target="../media/image4.png"/><Relationship Id="rId5" Type="http://schemas.openxmlformats.org/officeDocument/2006/relationships/tags" Target="../tags/tag72.xml"/><Relationship Id="rId10" Type="http://schemas.openxmlformats.org/officeDocument/2006/relationships/image" Target="../media/image3.png"/><Relationship Id="rId4" Type="http://schemas.openxmlformats.org/officeDocument/2006/relationships/tags" Target="../tags/tag71.xml"/><Relationship Id="rId9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image" Target="../media/image4.png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12" Type="http://schemas.openxmlformats.org/officeDocument/2006/relationships/image" Target="../media/image3.png"/><Relationship Id="rId2" Type="http://schemas.openxmlformats.org/officeDocument/2006/relationships/tags" Target="../tags/tag75.xml"/><Relationship Id="rId1" Type="http://schemas.openxmlformats.org/officeDocument/2006/relationships/customXml" Target="../../customXml/item24.xml"/><Relationship Id="rId6" Type="http://schemas.openxmlformats.org/officeDocument/2006/relationships/tags" Target="../tags/tag79.xml"/><Relationship Id="rId11" Type="http://schemas.openxmlformats.org/officeDocument/2006/relationships/image" Target="../media/image2.png"/><Relationship Id="rId5" Type="http://schemas.openxmlformats.org/officeDocument/2006/relationships/tags" Target="../tags/tag7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2" Type="http://schemas.openxmlformats.org/officeDocument/2006/relationships/tags" Target="../tags/tag83.xml"/><Relationship Id="rId1" Type="http://schemas.openxmlformats.org/officeDocument/2006/relationships/customXml" Target="../../customXml/item17.xml"/><Relationship Id="rId6" Type="http://schemas.openxmlformats.org/officeDocument/2006/relationships/tags" Target="../tags/tag87.xml"/><Relationship Id="rId11" Type="http://schemas.openxmlformats.org/officeDocument/2006/relationships/image" Target="../media/image4.png"/><Relationship Id="rId5" Type="http://schemas.openxmlformats.org/officeDocument/2006/relationships/tags" Target="../tags/tag86.xml"/><Relationship Id="rId10" Type="http://schemas.openxmlformats.org/officeDocument/2006/relationships/image" Target="../media/image3.png"/><Relationship Id="rId4" Type="http://schemas.openxmlformats.org/officeDocument/2006/relationships/tags" Target="../tags/tag85.xml"/><Relationship Id="rId9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customXml" Target="../../customXml/item8.xml"/><Relationship Id="rId6" Type="http://schemas.openxmlformats.org/officeDocument/2006/relationships/tags" Target="../tags/tag93.xml"/><Relationship Id="rId11" Type="http://schemas.openxmlformats.org/officeDocument/2006/relationships/image" Target="../media/image4.png"/><Relationship Id="rId5" Type="http://schemas.openxmlformats.org/officeDocument/2006/relationships/tags" Target="../tags/tag92.xml"/><Relationship Id="rId10" Type="http://schemas.openxmlformats.org/officeDocument/2006/relationships/image" Target="../media/image3.png"/><Relationship Id="rId4" Type="http://schemas.openxmlformats.org/officeDocument/2006/relationships/tags" Target="../tags/tag91.xml"/><Relationship Id="rId9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2" Type="http://schemas.openxmlformats.org/officeDocument/2006/relationships/tags" Target="../tags/tag95.xml"/><Relationship Id="rId1" Type="http://schemas.openxmlformats.org/officeDocument/2006/relationships/customXml" Target="../../customXml/item32.xml"/><Relationship Id="rId6" Type="http://schemas.openxmlformats.org/officeDocument/2006/relationships/tags" Target="../tags/tag99.xml"/><Relationship Id="rId11" Type="http://schemas.openxmlformats.org/officeDocument/2006/relationships/image" Target="../media/image4.png"/><Relationship Id="rId5" Type="http://schemas.openxmlformats.org/officeDocument/2006/relationships/tags" Target="../tags/tag98.xml"/><Relationship Id="rId10" Type="http://schemas.openxmlformats.org/officeDocument/2006/relationships/image" Target="../media/image3.png"/><Relationship Id="rId4" Type="http://schemas.openxmlformats.org/officeDocument/2006/relationships/tags" Target="../tags/tag97.xml"/><Relationship Id="rId9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2" Type="http://schemas.openxmlformats.org/officeDocument/2006/relationships/tags" Target="../tags/tag101.xml"/><Relationship Id="rId1" Type="http://schemas.openxmlformats.org/officeDocument/2006/relationships/customXml" Target="../../customXml/item2.xml"/><Relationship Id="rId6" Type="http://schemas.openxmlformats.org/officeDocument/2006/relationships/tags" Target="../tags/tag105.xml"/><Relationship Id="rId11" Type="http://schemas.openxmlformats.org/officeDocument/2006/relationships/image" Target="../media/image4.png"/><Relationship Id="rId5" Type="http://schemas.openxmlformats.org/officeDocument/2006/relationships/tags" Target="../tags/tag104.xml"/><Relationship Id="rId10" Type="http://schemas.openxmlformats.org/officeDocument/2006/relationships/image" Target="../media/image3.png"/><Relationship Id="rId4" Type="http://schemas.openxmlformats.org/officeDocument/2006/relationships/tags" Target="../tags/tag103.xml"/><Relationship Id="rId9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2" Type="http://schemas.openxmlformats.org/officeDocument/2006/relationships/tags" Target="../tags/tag107.xml"/><Relationship Id="rId1" Type="http://schemas.openxmlformats.org/officeDocument/2006/relationships/customXml" Target="../../customXml/item20.xml"/><Relationship Id="rId6" Type="http://schemas.openxmlformats.org/officeDocument/2006/relationships/tags" Target="../tags/tag111.xml"/><Relationship Id="rId11" Type="http://schemas.openxmlformats.org/officeDocument/2006/relationships/image" Target="../media/image4.png"/><Relationship Id="rId5" Type="http://schemas.openxmlformats.org/officeDocument/2006/relationships/tags" Target="../tags/tag110.xml"/><Relationship Id="rId10" Type="http://schemas.openxmlformats.org/officeDocument/2006/relationships/image" Target="../media/image3.png"/><Relationship Id="rId4" Type="http://schemas.openxmlformats.org/officeDocument/2006/relationships/tags" Target="../tags/tag109.xml"/><Relationship Id="rId9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14.xml"/><Relationship Id="rId7" Type="http://schemas.openxmlformats.org/officeDocument/2006/relationships/image" Target="../media/image2.png"/><Relationship Id="rId2" Type="http://schemas.openxmlformats.org/officeDocument/2006/relationships/tags" Target="../tags/tag113.xml"/><Relationship Id="rId1" Type="http://schemas.openxmlformats.org/officeDocument/2006/relationships/customXml" Target="../../customXml/item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18.xml"/><Relationship Id="rId7" Type="http://schemas.openxmlformats.org/officeDocument/2006/relationships/image" Target="../media/image2.png"/><Relationship Id="rId2" Type="http://schemas.openxmlformats.org/officeDocument/2006/relationships/tags" Target="../tags/tag117.xml"/><Relationship Id="rId1" Type="http://schemas.openxmlformats.org/officeDocument/2006/relationships/customXml" Target="../../customXml/item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0.xml"/><Relationship Id="rId4" Type="http://schemas.openxmlformats.org/officeDocument/2006/relationships/tags" Target="../tags/tag119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customXml" Target="../../customXml/item25.xml"/><Relationship Id="rId6" Type="http://schemas.openxmlformats.org/officeDocument/2006/relationships/tags" Target="../tags/tag125.xml"/><Relationship Id="rId11" Type="http://schemas.openxmlformats.org/officeDocument/2006/relationships/image" Target="../media/image4.png"/><Relationship Id="rId5" Type="http://schemas.openxmlformats.org/officeDocument/2006/relationships/tags" Target="../tags/tag124.xml"/><Relationship Id="rId10" Type="http://schemas.openxmlformats.org/officeDocument/2006/relationships/image" Target="../media/image3.png"/><Relationship Id="rId4" Type="http://schemas.openxmlformats.org/officeDocument/2006/relationships/tags" Target="../tags/tag123.xml"/><Relationship Id="rId9" Type="http://schemas.openxmlformats.org/officeDocument/2006/relationships/image" Target="../media/image2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28.xml"/><Relationship Id="rId7" Type="http://schemas.openxmlformats.org/officeDocument/2006/relationships/image" Target="../media/image2.png"/><Relationship Id="rId2" Type="http://schemas.openxmlformats.org/officeDocument/2006/relationships/tags" Target="../tags/tag127.xml"/><Relationship Id="rId1" Type="http://schemas.openxmlformats.org/officeDocument/2006/relationships/customXml" Target="../../customXml/item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0.xml"/><Relationship Id="rId4" Type="http://schemas.openxmlformats.org/officeDocument/2006/relationships/tags" Target="../tags/tag129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2" Type="http://schemas.openxmlformats.org/officeDocument/2006/relationships/tags" Target="../tags/tag131.xml"/><Relationship Id="rId1" Type="http://schemas.openxmlformats.org/officeDocument/2006/relationships/customXml" Target="../../customXml/item14.xml"/><Relationship Id="rId6" Type="http://schemas.openxmlformats.org/officeDocument/2006/relationships/tags" Target="../tags/tag135.xml"/><Relationship Id="rId11" Type="http://schemas.openxmlformats.org/officeDocument/2006/relationships/image" Target="../media/image4.png"/><Relationship Id="rId5" Type="http://schemas.openxmlformats.org/officeDocument/2006/relationships/tags" Target="../tags/tag134.xml"/><Relationship Id="rId10" Type="http://schemas.openxmlformats.org/officeDocument/2006/relationships/image" Target="../media/image3.png"/><Relationship Id="rId4" Type="http://schemas.openxmlformats.org/officeDocument/2006/relationships/tags" Target="../tags/tag133.xml"/><Relationship Id="rId9" Type="http://schemas.openxmlformats.org/officeDocument/2006/relationships/image" Target="../media/image2.pn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2" Type="http://schemas.openxmlformats.org/officeDocument/2006/relationships/tags" Target="../tags/tag137.xml"/><Relationship Id="rId1" Type="http://schemas.openxmlformats.org/officeDocument/2006/relationships/customXml" Target="../../customXml/item33.xml"/><Relationship Id="rId6" Type="http://schemas.openxmlformats.org/officeDocument/2006/relationships/tags" Target="../tags/tag141.xml"/><Relationship Id="rId11" Type="http://schemas.openxmlformats.org/officeDocument/2006/relationships/image" Target="../media/image4.png"/><Relationship Id="rId5" Type="http://schemas.openxmlformats.org/officeDocument/2006/relationships/tags" Target="../tags/tag140.xml"/><Relationship Id="rId10" Type="http://schemas.openxmlformats.org/officeDocument/2006/relationships/image" Target="../media/image3.png"/><Relationship Id="rId4" Type="http://schemas.openxmlformats.org/officeDocument/2006/relationships/tags" Target="../tags/tag139.xml"/><Relationship Id="rId9" Type="http://schemas.openxmlformats.org/officeDocument/2006/relationships/image" Target="../media/image2.pn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2" Type="http://schemas.openxmlformats.org/officeDocument/2006/relationships/tags" Target="../tags/tag143.xml"/><Relationship Id="rId1" Type="http://schemas.openxmlformats.org/officeDocument/2006/relationships/customXml" Target="../../customXml/item3.xml"/><Relationship Id="rId6" Type="http://schemas.openxmlformats.org/officeDocument/2006/relationships/tags" Target="../tags/tag147.xml"/><Relationship Id="rId11" Type="http://schemas.openxmlformats.org/officeDocument/2006/relationships/image" Target="../media/image4.png"/><Relationship Id="rId5" Type="http://schemas.openxmlformats.org/officeDocument/2006/relationships/tags" Target="../tags/tag146.xml"/><Relationship Id="rId10" Type="http://schemas.openxmlformats.org/officeDocument/2006/relationships/image" Target="../media/image3.png"/><Relationship Id="rId4" Type="http://schemas.openxmlformats.org/officeDocument/2006/relationships/tags" Target="../tags/tag145.xml"/><Relationship Id="rId9" Type="http://schemas.openxmlformats.org/officeDocument/2006/relationships/image" Target="../media/image2.png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2" Type="http://schemas.openxmlformats.org/officeDocument/2006/relationships/tags" Target="../tags/tag149.xml"/><Relationship Id="rId1" Type="http://schemas.openxmlformats.org/officeDocument/2006/relationships/customXml" Target="../../customXml/item26.xml"/><Relationship Id="rId6" Type="http://schemas.openxmlformats.org/officeDocument/2006/relationships/tags" Target="../tags/tag153.xml"/><Relationship Id="rId11" Type="http://schemas.openxmlformats.org/officeDocument/2006/relationships/image" Target="../media/image4.png"/><Relationship Id="rId5" Type="http://schemas.openxmlformats.org/officeDocument/2006/relationships/tags" Target="../tags/tag152.xml"/><Relationship Id="rId10" Type="http://schemas.openxmlformats.org/officeDocument/2006/relationships/image" Target="../media/image3.png"/><Relationship Id="rId4" Type="http://schemas.openxmlformats.org/officeDocument/2006/relationships/tags" Target="../tags/tag151.xml"/><Relationship Id="rId9" Type="http://schemas.openxmlformats.org/officeDocument/2006/relationships/image" Target="../media/image2.png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2" Type="http://schemas.openxmlformats.org/officeDocument/2006/relationships/tags" Target="../tags/tag155.xml"/><Relationship Id="rId1" Type="http://schemas.openxmlformats.org/officeDocument/2006/relationships/customXml" Target="../../customXml/item10.xml"/><Relationship Id="rId6" Type="http://schemas.openxmlformats.org/officeDocument/2006/relationships/tags" Target="../tags/tag159.xml"/><Relationship Id="rId11" Type="http://schemas.openxmlformats.org/officeDocument/2006/relationships/image" Target="../media/image4.png"/><Relationship Id="rId5" Type="http://schemas.openxmlformats.org/officeDocument/2006/relationships/tags" Target="../tags/tag158.xml"/><Relationship Id="rId10" Type="http://schemas.openxmlformats.org/officeDocument/2006/relationships/image" Target="../media/image3.png"/><Relationship Id="rId4" Type="http://schemas.openxmlformats.org/officeDocument/2006/relationships/tags" Target="../tags/tag157.xml"/><Relationship Id="rId9" Type="http://schemas.openxmlformats.org/officeDocument/2006/relationships/image" Target="../media/image2.png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62.xml"/><Relationship Id="rId7" Type="http://schemas.openxmlformats.org/officeDocument/2006/relationships/tags" Target="../tags/tag166.xml"/><Relationship Id="rId2" Type="http://schemas.openxmlformats.org/officeDocument/2006/relationships/tags" Target="../tags/tag161.xml"/><Relationship Id="rId1" Type="http://schemas.openxmlformats.org/officeDocument/2006/relationships/customXml" Target="../../customXml/item27.xml"/><Relationship Id="rId6" Type="http://schemas.openxmlformats.org/officeDocument/2006/relationships/tags" Target="../tags/tag165.xml"/><Relationship Id="rId11" Type="http://schemas.openxmlformats.org/officeDocument/2006/relationships/image" Target="../media/image4.png"/><Relationship Id="rId5" Type="http://schemas.openxmlformats.org/officeDocument/2006/relationships/tags" Target="../tags/tag164.xml"/><Relationship Id="rId10" Type="http://schemas.openxmlformats.org/officeDocument/2006/relationships/image" Target="../media/image3.png"/><Relationship Id="rId4" Type="http://schemas.openxmlformats.org/officeDocument/2006/relationships/tags" Target="../tags/tag163.xml"/><Relationship Id="rId9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68.xml"/><Relationship Id="rId7" Type="http://schemas.openxmlformats.org/officeDocument/2006/relationships/tags" Target="../tags/tag172.xml"/><Relationship Id="rId2" Type="http://schemas.openxmlformats.org/officeDocument/2006/relationships/tags" Target="../tags/tag167.xml"/><Relationship Id="rId1" Type="http://schemas.openxmlformats.org/officeDocument/2006/relationships/customXml" Target="../../customXml/item21.xml"/><Relationship Id="rId6" Type="http://schemas.openxmlformats.org/officeDocument/2006/relationships/tags" Target="../tags/tag171.xml"/><Relationship Id="rId11" Type="http://schemas.openxmlformats.org/officeDocument/2006/relationships/image" Target="../media/image4.png"/><Relationship Id="rId5" Type="http://schemas.openxmlformats.org/officeDocument/2006/relationships/tags" Target="../tags/tag170.xml"/><Relationship Id="rId10" Type="http://schemas.openxmlformats.org/officeDocument/2006/relationships/image" Target="../media/image3.png"/><Relationship Id="rId4" Type="http://schemas.openxmlformats.org/officeDocument/2006/relationships/tags" Target="../tags/tag169.xml"/><Relationship Id="rId9" Type="http://schemas.openxmlformats.org/officeDocument/2006/relationships/image" Target="../media/image2.png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2" Type="http://schemas.openxmlformats.org/officeDocument/2006/relationships/tags" Target="../tags/tag173.xml"/><Relationship Id="rId1" Type="http://schemas.openxmlformats.org/officeDocument/2006/relationships/customXml" Target="../../customXml/item15.xml"/><Relationship Id="rId6" Type="http://schemas.openxmlformats.org/officeDocument/2006/relationships/tags" Target="../tags/tag177.xml"/><Relationship Id="rId11" Type="http://schemas.openxmlformats.org/officeDocument/2006/relationships/image" Target="../media/image4.png"/><Relationship Id="rId5" Type="http://schemas.openxmlformats.org/officeDocument/2006/relationships/tags" Target="../tags/tag176.xml"/><Relationship Id="rId10" Type="http://schemas.openxmlformats.org/officeDocument/2006/relationships/image" Target="../media/image3.png"/><Relationship Id="rId4" Type="http://schemas.openxmlformats.org/officeDocument/2006/relationships/tags" Target="../tags/tag175.xml"/><Relationship Id="rId9" Type="http://schemas.openxmlformats.org/officeDocument/2006/relationships/image" Target="../media/image2.png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2" Type="http://schemas.openxmlformats.org/officeDocument/2006/relationships/tags" Target="../tags/tag179.xml"/><Relationship Id="rId1" Type="http://schemas.openxmlformats.org/officeDocument/2006/relationships/customXml" Target="../../customXml/item34.xml"/><Relationship Id="rId6" Type="http://schemas.openxmlformats.org/officeDocument/2006/relationships/tags" Target="../tags/tag183.xml"/><Relationship Id="rId11" Type="http://schemas.openxmlformats.org/officeDocument/2006/relationships/image" Target="../media/image4.png"/><Relationship Id="rId5" Type="http://schemas.openxmlformats.org/officeDocument/2006/relationships/tags" Target="../tags/tag182.xml"/><Relationship Id="rId10" Type="http://schemas.openxmlformats.org/officeDocument/2006/relationships/image" Target="../media/image3.png"/><Relationship Id="rId4" Type="http://schemas.openxmlformats.org/officeDocument/2006/relationships/tags" Target="../tags/tag181.xml"/><Relationship Id="rId9" Type="http://schemas.openxmlformats.org/officeDocument/2006/relationships/image" Target="../media/image2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5.xml"/><Relationship Id="rId1" Type="http://schemas.openxmlformats.org/officeDocument/2006/relationships/customXml" Target="../../customXml/item5.xml"/><Relationship Id="rId4" Type="http://schemas.openxmlformats.org/officeDocument/2006/relationships/image" Target="../media/image6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6.xml"/><Relationship Id="rId1" Type="http://schemas.openxmlformats.org/officeDocument/2006/relationships/customXml" Target="../../customXml/item28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8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0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5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6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7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8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9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0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1pPr>
            <a:lvl2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2pPr>
            <a:lvl3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3pPr>
            <a:lvl4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4pPr>
            <a:lvl5pPr algn="l" rtl="0" eaLnBrk="1" latinLnBrk="0" hangingPunct="1">
              <a:spcBef>
                <a:spcPct val="20000"/>
              </a:spcBef>
              <a:buFont typeface="Wingdings 2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spcBef>
                <a:spcPct val="20000"/>
              </a:spcBef>
              <a:buFont typeface="Wingdings 2"/>
              <a:buNone/>
              <a:defRPr/>
            </a:lvl1pPr>
            <a:lvl2pPr algn="ctr" rtl="0" eaLnBrk="1" latinLnBrk="0" hangingPunct="1">
              <a:spcBef>
                <a:spcPct val="20000"/>
              </a:spcBef>
              <a:buFont typeface="Wingdings 2"/>
              <a:buNone/>
              <a:defRPr/>
            </a:lvl2pPr>
            <a:lvl3pPr algn="ctr" rtl="0" eaLnBrk="1" latinLnBrk="0" hangingPunct="1">
              <a:spcBef>
                <a:spcPct val="20000"/>
              </a:spcBef>
              <a:buFont typeface="Wingdings 2"/>
              <a:buNone/>
              <a:defRPr/>
            </a:lvl3pPr>
            <a:lvl4pPr algn="ctr" rtl="0" eaLnBrk="1" latinLnBrk="0" hangingPunct="1">
              <a:spcBef>
                <a:spcPct val="20000"/>
              </a:spcBef>
              <a:buFont typeface="Wingdings 2"/>
              <a:buNone/>
              <a:defRPr/>
            </a:lvl4pPr>
            <a:lvl5pPr algn="ctr" rtl="0" eaLnBrk="1" latinLnBrk="0" hangingPunct="1">
              <a:spcBef>
                <a:spcPct val="20000"/>
              </a:spcBef>
              <a:buFont typeface="Wingdings 2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28.03.2013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700" r:id="rId38"/>
    <p:sldLayoutId id="2147483701" r:id="rId39"/>
    <p:sldLayoutId id="2147483702" r:id="rId40"/>
    <p:sldLayoutId id="2147483703" r:id="rId41"/>
    <p:sldLayoutId id="2147483704" r:id="rId42"/>
    <p:sldLayoutId id="2147483705" r:id="rId43"/>
    <p:sldLayoutId id="2147483706" r:id="rId44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image" Target="../media/image8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5" Type="http://schemas.openxmlformats.org/officeDocument/2006/relationships/image" Target="../media/image8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7" Type="http://schemas.openxmlformats.org/officeDocument/2006/relationships/image" Target="../media/image8.png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image" Target="../media/image11.jpeg"/><Relationship Id="rId5" Type="http://schemas.openxmlformats.org/officeDocument/2006/relationships/image" Target="../media/image13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7" Type="http://schemas.openxmlformats.org/officeDocument/2006/relationships/image" Target="../media/image8.png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6" Type="http://schemas.openxmlformats.org/officeDocument/2006/relationships/image" Target="../media/image12.png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7" Type="http://schemas.openxmlformats.org/officeDocument/2006/relationships/image" Target="../media/image8.png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7" Type="http://schemas.openxmlformats.org/officeDocument/2006/relationships/image" Target="../media/image8.png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image" Target="../media/image10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8.png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image" Target="../media/image13.jpeg"/><Relationship Id="rId5" Type="http://schemas.openxmlformats.org/officeDocument/2006/relationships/image" Target="../media/image10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4.xml"/><Relationship Id="rId1" Type="http://schemas.openxmlformats.org/officeDocument/2006/relationships/tags" Target="../tags/tag219.xml"/><Relationship Id="rId5" Type="http://schemas.openxmlformats.org/officeDocument/2006/relationships/image" Target="../media/image12.pn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5" Type="http://schemas.openxmlformats.org/officeDocument/2006/relationships/image" Target="../media/image8.pn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22.xml"/><Relationship Id="rId5" Type="http://schemas.openxmlformats.org/officeDocument/2006/relationships/image" Target="../media/image17.jpeg"/><Relationship Id="rId4" Type="http://schemas.openxmlformats.org/officeDocument/2006/relationships/image" Target="../media/image16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savok.name/291-mult.html" TargetMode="External"/><Relationship Id="rId3" Type="http://schemas.openxmlformats.org/officeDocument/2006/relationships/hyperlink" Target="http://www.transylvania.k12.nc.us/cms/One.aspx?portalId=3155217&amp;pageId=11097962" TargetMode="External"/><Relationship Id="rId7" Type="http://schemas.openxmlformats.org/officeDocument/2006/relationships/hyperlink" Target="http://moonyueliang.blogspot.ru/2010_09_01_archive.html" TargetMode="External"/><Relationship Id="rId2" Type="http://schemas.openxmlformats.org/officeDocument/2006/relationships/hyperlink" Target="http://www.dreamstime.com/stock-images-cartoon-lion-image778696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ckgroundfull.com/show/drawing-of-cartoon-monkeys" TargetMode="External"/><Relationship Id="rId11" Type="http://schemas.openxmlformats.org/officeDocument/2006/relationships/hyperlink" Target="http://www.how-to-draw-funny-cartoons.com/cartoon-swimmer.html" TargetMode="External"/><Relationship Id="rId5" Type="http://schemas.openxmlformats.org/officeDocument/2006/relationships/hyperlink" Target="http://www.carrolltownvethosp.com/siteSearch/view/180774_Adoptions.pml" TargetMode="External"/><Relationship Id="rId10" Type="http://schemas.openxmlformats.org/officeDocument/2006/relationships/hyperlink" Target="http://websecuritygeek.blogspot.ru/2011/06/create-your-own-run-command.html" TargetMode="External"/><Relationship Id="rId4" Type="http://schemas.openxmlformats.org/officeDocument/2006/relationships/hyperlink" Target="http://www.istockphoto.com/stock-illustration-4890792-parrot-cartoon.php" TargetMode="External"/><Relationship Id="rId9" Type="http://schemas.openxmlformats.org/officeDocument/2006/relationships/hyperlink" Target="http://s373.photobucket.com/user/bayzar/media/Action%20flashcards/skip.gif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5" Type="http://schemas.openxmlformats.org/officeDocument/2006/relationships/image" Target="../media/image8.png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5" Type="http://schemas.openxmlformats.org/officeDocument/2006/relationships/image" Target="../media/image8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5" Type="http://schemas.openxmlformats.org/officeDocument/2006/relationships/image" Target="../media/image8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5" Type="http://schemas.openxmlformats.org/officeDocument/2006/relationships/image" Target="../media/image8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5" Type="http://schemas.openxmlformats.org/officeDocument/2006/relationships/image" Target="../media/image8.png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428736"/>
            <a:ext cx="7858180" cy="2000264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What can we do?</a:t>
            </a:r>
            <a:endParaRPr lang="ru-RU" sz="8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5500702"/>
            <a:ext cx="7786742" cy="71438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by Irina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Teplyakova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2013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an Bublanski\Desktop\stock-illustration-4890792-parrot-cartoon.jp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286380" y="2143116"/>
            <a:ext cx="2266808" cy="27876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28728" y="357166"/>
            <a:ext cx="7143750" cy="1143000"/>
          </a:xfrm>
        </p:spPr>
        <p:txBody>
          <a:bodyPr>
            <a:normAutofit/>
          </a:bodyPr>
          <a:lstStyle/>
          <a:p>
            <a:r>
              <a:rPr lang="en-US" sz="4900" b="1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4900" b="1" dirty="0" smtClean="0">
                <a:latin typeface="Times New Roman" pitchFamily="18" charset="0"/>
                <a:cs typeface="Times New Roman" pitchFamily="18" charset="0"/>
              </a:rPr>
              <a:t>can a parrot </a:t>
            </a:r>
            <a:r>
              <a:rPr lang="en-US" sz="4900" b="1" dirty="0" smtClean="0">
                <a:latin typeface="Times New Roman" pitchFamily="18" charset="0"/>
                <a:cs typeface="Times New Roman" pitchFamily="18" charset="0"/>
              </a:rPr>
              <a:t>do?</a:t>
            </a:r>
            <a:endParaRPr lang="ru-RU" dirty="0"/>
          </a:p>
        </p:txBody>
      </p:sp>
      <p:sp>
        <p:nvSpPr>
          <p:cNvPr id="4" name="Содержимое 10"/>
          <p:cNvSpPr txBox="1">
            <a:spLocks/>
          </p:cNvSpPr>
          <p:nvPr/>
        </p:nvSpPr>
        <p:spPr>
          <a:xfrm>
            <a:off x="1571604" y="1714488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sing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одержимое 10"/>
          <p:cNvSpPr txBox="1">
            <a:spLocks/>
          </p:cNvSpPr>
          <p:nvPr/>
        </p:nvSpPr>
        <p:spPr>
          <a:xfrm>
            <a:off x="1500166" y="2928934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fly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10"/>
          <p:cNvSpPr txBox="1">
            <a:spLocks/>
          </p:cNvSpPr>
          <p:nvPr/>
        </p:nvSpPr>
        <p:spPr>
          <a:xfrm>
            <a:off x="1428728" y="4357694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run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an Bublanski\Desktop\images (1).jp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714876" y="2500306"/>
            <a:ext cx="3447345" cy="276062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28794" y="500042"/>
            <a:ext cx="6900862" cy="938212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can a monkey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do?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10"/>
          <p:cNvSpPr txBox="1">
            <a:spLocks/>
          </p:cNvSpPr>
          <p:nvPr/>
        </p:nvSpPr>
        <p:spPr>
          <a:xfrm>
            <a:off x="1785918" y="1857364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read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одержимое 10"/>
          <p:cNvSpPr txBox="1">
            <a:spLocks/>
          </p:cNvSpPr>
          <p:nvPr/>
        </p:nvSpPr>
        <p:spPr>
          <a:xfrm>
            <a:off x="1785918" y="3071810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fly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10"/>
          <p:cNvSpPr txBox="1">
            <a:spLocks/>
          </p:cNvSpPr>
          <p:nvPr/>
        </p:nvSpPr>
        <p:spPr>
          <a:xfrm>
            <a:off x="1785918" y="4357694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skip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Jan Bublanski\Desktop\1195441338857301276Machovka_Happy_fish_svg_hi.pn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500562" y="2857496"/>
            <a:ext cx="3723887" cy="27867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28794" y="571480"/>
            <a:ext cx="6072187" cy="86677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fish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do?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10"/>
          <p:cNvSpPr txBox="1">
            <a:spLocks/>
          </p:cNvSpPr>
          <p:nvPr/>
        </p:nvSpPr>
        <p:spPr>
          <a:xfrm>
            <a:off x="1285852" y="1857364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sing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одержимое 10"/>
          <p:cNvSpPr txBox="1">
            <a:spLocks/>
          </p:cNvSpPr>
          <p:nvPr/>
        </p:nvSpPr>
        <p:spPr>
          <a:xfrm>
            <a:off x="1285852" y="3143248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run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10"/>
          <p:cNvSpPr txBox="1">
            <a:spLocks/>
          </p:cNvSpPr>
          <p:nvPr/>
        </p:nvSpPr>
        <p:spPr>
          <a:xfrm>
            <a:off x="1285852" y="4429132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swim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Jan Bublanski\Desktop\1232167648o9X5CO.jp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786181" y="1928802"/>
            <a:ext cx="1674189" cy="23324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85852" y="500042"/>
            <a:ext cx="7358114" cy="938213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Who should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climb trees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5" descr="C:\Users\Jan Bublanski\Desktop\CartoonCatnDo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1714488"/>
            <a:ext cx="2214578" cy="2467497"/>
          </a:xfrm>
          <a:prstGeom prst="rect">
            <a:avLst/>
          </a:prstGeom>
          <a:noFill/>
        </p:spPr>
      </p:pic>
      <p:pic>
        <p:nvPicPr>
          <p:cNvPr id="8198" name="Picture 6" descr="C:\Users\Jan Bublanski\Desktop\images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2000240"/>
            <a:ext cx="2569192" cy="2057401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600325" y="571500"/>
            <a:ext cx="6543675" cy="776288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Who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skip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Users\Jan Bublanski\Desktop\tiger-cartoo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000240"/>
            <a:ext cx="1913545" cy="2434238"/>
          </a:xfrm>
          <a:prstGeom prst="rect">
            <a:avLst/>
          </a:prstGeom>
          <a:noFill/>
        </p:spPr>
      </p:pic>
      <p:pic>
        <p:nvPicPr>
          <p:cNvPr id="7" name="Picture 2" descr="C:\Users\Jan Bublanski\Desktop\stock-illustration-4890792-parrot-carto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2071678"/>
            <a:ext cx="1785950" cy="2196314"/>
          </a:xfrm>
          <a:prstGeom prst="rect">
            <a:avLst/>
          </a:prstGeom>
          <a:noFill/>
        </p:spPr>
      </p:pic>
      <p:pic>
        <p:nvPicPr>
          <p:cNvPr id="9" name="Picture 4" descr="C:\Users\Jan Bublanski\Desktop\1195441338857301276Machovka_Happy_fish_svg_hi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2000240"/>
            <a:ext cx="2928958" cy="2191755"/>
          </a:xfrm>
          <a:prstGeom prst="rect">
            <a:avLst/>
          </a:prstGeom>
          <a:noFill/>
        </p:spPr>
      </p:pic>
      <p:pic>
        <p:nvPicPr>
          <p:cNvPr id="37" name="Содержимое 3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Jan Bublanski\Desktop\tiger-cartoon.gif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6215074" y="1785926"/>
            <a:ext cx="2286016" cy="29080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14546" y="214290"/>
            <a:ext cx="4686300" cy="1143000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Who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fly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Jan Bublanski\Desktop\stock-illustration-4890792-parrot-carto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1928802"/>
            <a:ext cx="2000264" cy="2459872"/>
          </a:xfrm>
          <a:prstGeom prst="rect">
            <a:avLst/>
          </a:prstGeom>
          <a:noFill/>
        </p:spPr>
      </p:pic>
      <p:pic>
        <p:nvPicPr>
          <p:cNvPr id="7" name="Picture 6" descr="C:\Users\Jan Bublanski\Desktop\images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2143116"/>
            <a:ext cx="2479984" cy="1985963"/>
          </a:xfrm>
          <a:prstGeom prst="rect">
            <a:avLst/>
          </a:prstGeom>
          <a:noFill/>
        </p:spPr>
      </p:pic>
      <p:pic>
        <p:nvPicPr>
          <p:cNvPr id="22" name="Содержимое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Jan Bublanski\Desktop\1195441338857301276Machovka_Happy_fish_svg_hi.pn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000364" y="2285992"/>
            <a:ext cx="2659699" cy="199034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00232" y="571480"/>
            <a:ext cx="5500687" cy="928687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Who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swim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C:\Users\Jan Bublanski\Desktop\CartoonCatnDo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071678"/>
            <a:ext cx="2214578" cy="2467496"/>
          </a:xfrm>
          <a:prstGeom prst="rect">
            <a:avLst/>
          </a:prstGeom>
          <a:noFill/>
        </p:spPr>
      </p:pic>
      <p:pic>
        <p:nvPicPr>
          <p:cNvPr id="6" name="Picture 2" descr="C:\Users\Jan Bublanski\Desktop\stock-illustration-4890792-parrot-cartoo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2000240"/>
            <a:ext cx="2071702" cy="2547725"/>
          </a:xfrm>
          <a:prstGeom prst="rect">
            <a:avLst/>
          </a:prstGeom>
          <a:noFill/>
        </p:spPr>
      </p:pic>
      <p:pic>
        <p:nvPicPr>
          <p:cNvPr id="22" name="Содержимое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Jan Bublanski\Desktop\images (1).jp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929322" y="2571744"/>
            <a:ext cx="2553642" cy="20449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85918" y="500042"/>
            <a:ext cx="5686425" cy="1143000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Who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fly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Jan Bublanski\Desktop\stock-illustration-4890792-parrot-carto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2000240"/>
            <a:ext cx="1979190" cy="2671760"/>
          </a:xfrm>
          <a:prstGeom prst="rect">
            <a:avLst/>
          </a:prstGeom>
          <a:noFill/>
        </p:spPr>
      </p:pic>
      <p:pic>
        <p:nvPicPr>
          <p:cNvPr id="7" name="Picture 5" descr="C:\Users\Jan Bublanski\Desktop\CartoonCatnDo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62" y="2428868"/>
            <a:ext cx="1928826" cy="2149110"/>
          </a:xfrm>
          <a:prstGeom prst="rect">
            <a:avLst/>
          </a:prstGeom>
          <a:noFill/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 txBox="1">
            <a:spLocks noGrp="1"/>
          </p:cNvSpPr>
          <p:nvPr>
            <p:ph type="body" idx="10"/>
          </p:nvPr>
        </p:nvSpPr>
        <p:spPr>
          <a:xfrm>
            <a:off x="5715008" y="1857364"/>
            <a:ext cx="2416288" cy="7694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swim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786182" y="214290"/>
            <a:ext cx="3071812" cy="1214438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15074" y="3571876"/>
            <a:ext cx="1785950" cy="7694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skip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7950" y="5500702"/>
            <a:ext cx="1571636" cy="7694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 fly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C:\Users\Jan Bublanski\Desktop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286124"/>
            <a:ext cx="1571636" cy="1258561"/>
          </a:xfrm>
          <a:prstGeom prst="rect">
            <a:avLst/>
          </a:prstGeom>
          <a:noFill/>
        </p:spPr>
      </p:pic>
      <p:pic>
        <p:nvPicPr>
          <p:cNvPr id="9" name="Picture 2" descr="C:\Users\Jan Bublanski\Desktop\stock-illustration-4890792-parrot-carto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1500174"/>
            <a:ext cx="1227500" cy="1509547"/>
          </a:xfrm>
          <a:prstGeom prst="rect">
            <a:avLst/>
          </a:prstGeom>
          <a:noFill/>
        </p:spPr>
      </p:pic>
      <p:pic>
        <p:nvPicPr>
          <p:cNvPr id="10" name="Picture 4" descr="C:\Users\Jan Bublanski\Desktop\1195441338857301276Machovka_Happy_fish_svg_h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4786322"/>
            <a:ext cx="2000264" cy="149686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4400" b="1" dirty="0" smtClean="0"/>
              <a:t>apples</a:t>
            </a:r>
            <a:endParaRPr lang="en-US" sz="4400" b="1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85852" y="357166"/>
            <a:ext cx="542925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What do cats like?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ИРА\Учеба\Дипломная работа\презентации\667_child_4edeef2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857364"/>
            <a:ext cx="4071966" cy="4357696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428728" y="3357562"/>
            <a:ext cx="2828916" cy="636264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en-US" sz="4400" b="1" dirty="0" smtClean="0"/>
              <a:t>oranges</a:t>
            </a:r>
            <a:endParaRPr lang="en-US" sz="4400" b="1" dirty="0" smtClean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571604" y="4714884"/>
            <a:ext cx="2428892" cy="636264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en-US" sz="4100" b="1" dirty="0" smtClean="0"/>
              <a:t>milk</a:t>
            </a:r>
            <a:endParaRPr lang="en-US" sz="4100" b="1" dirty="0" smtClean="0"/>
          </a:p>
        </p:txBody>
      </p:sp>
      <p:pic>
        <p:nvPicPr>
          <p:cNvPr id="34" name="Содержимое 3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Текст 33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714750" y="357188"/>
            <a:ext cx="542925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This is 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Jan Bublanski\Desktop\1232167648o9X5C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000240"/>
            <a:ext cx="2143140" cy="2985796"/>
          </a:xfrm>
          <a:prstGeom prst="rect">
            <a:avLst/>
          </a:prstGeom>
          <a:noFill/>
        </p:spPr>
      </p:pic>
      <p:sp>
        <p:nvSpPr>
          <p:cNvPr id="5" name="Содержимое 3"/>
          <p:cNvSpPr txBox="1">
            <a:spLocks/>
          </p:cNvSpPr>
          <p:nvPr/>
        </p:nvSpPr>
        <p:spPr>
          <a:xfrm>
            <a:off x="1357290" y="1785926"/>
            <a:ext cx="1614470" cy="7791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dog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1357290" y="3286124"/>
            <a:ext cx="2643206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monkey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1500166" y="4572008"/>
            <a:ext cx="1614470" cy="7791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lion 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2" name="Рисунок 4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 txBox="1">
            <a:spLocks noGrp="1"/>
          </p:cNvSpPr>
          <p:nvPr>
            <p:ph type="body" idx="10"/>
          </p:nvPr>
        </p:nvSpPr>
        <p:spPr>
          <a:xfrm>
            <a:off x="2000232" y="2143116"/>
            <a:ext cx="2071702" cy="7694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skip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28794" y="357166"/>
            <a:ext cx="3071834" cy="92868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2143108" y="3429000"/>
            <a:ext cx="1614470" cy="7791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run</a:t>
            </a: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2143108" y="5072074"/>
            <a:ext cx="1714512" cy="7694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swim</a:t>
            </a:r>
          </a:p>
        </p:txBody>
      </p:sp>
      <p:pic>
        <p:nvPicPr>
          <p:cNvPr id="2052" name="Picture 4" descr="D:\ИРА\Учеба\Дипломная работа\презентации\skip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4714884"/>
            <a:ext cx="1935347" cy="2000240"/>
          </a:xfrm>
          <a:prstGeom prst="rect">
            <a:avLst/>
          </a:prstGeom>
          <a:noFill/>
        </p:spPr>
      </p:pic>
      <p:pic>
        <p:nvPicPr>
          <p:cNvPr id="2054" name="Picture 6" descr="D:\ИРА\Учеба\Дипломная работа\презентации\comma_splices_run_ons_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857884" y="714356"/>
            <a:ext cx="1868571" cy="2067868"/>
          </a:xfrm>
          <a:prstGeom prst="rect">
            <a:avLst/>
          </a:prstGeom>
          <a:noFill/>
        </p:spPr>
      </p:pic>
      <p:pic>
        <p:nvPicPr>
          <p:cNvPr id="2055" name="Picture 7" descr="D:\ИРА\Учеба\Дипломная работа\презентации\cartoon-swimmer-0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2857496"/>
            <a:ext cx="3319582" cy="160020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8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Thank you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857364"/>
            <a:ext cx="6429420" cy="4572032"/>
          </a:xfrm>
        </p:spPr>
        <p:txBody>
          <a:bodyPr>
            <a:normAutofit/>
          </a:bodyPr>
          <a:lstStyle/>
          <a:p>
            <a:r>
              <a:rPr lang="en-US" sz="1400" dirty="0" smtClean="0">
                <a:solidFill>
                  <a:srgbClr val="00B0F0"/>
                </a:solidFill>
                <a:hlinkClick r:id="rId2"/>
              </a:rPr>
              <a:t>http://www.dreamstime.com/stock-images-cartoon-lion-image7786964</a:t>
            </a:r>
            <a:endParaRPr lang="ru-RU" sz="1400" dirty="0" smtClean="0">
              <a:solidFill>
                <a:srgbClr val="00B0F0"/>
              </a:solidFill>
            </a:endParaRPr>
          </a:p>
          <a:p>
            <a:r>
              <a:rPr lang="en-US" sz="1400" dirty="0" smtClean="0">
                <a:solidFill>
                  <a:srgbClr val="00B0F0"/>
                </a:solidFill>
                <a:hlinkClick r:id="rId3"/>
              </a:rPr>
              <a:t>http://www.transylvania.k12.nc.us/cms/One.aspx?portalId=3155217&amp;pageId=11097962</a:t>
            </a:r>
            <a:endParaRPr lang="en-US" sz="1400" dirty="0" smtClean="0">
              <a:solidFill>
                <a:srgbClr val="00B0F0"/>
              </a:solidFill>
            </a:endParaRPr>
          </a:p>
          <a:p>
            <a:r>
              <a:rPr lang="en-US" sz="1400" dirty="0" smtClean="0">
                <a:solidFill>
                  <a:srgbClr val="00B0F0"/>
                </a:solidFill>
                <a:hlinkClick r:id="rId4"/>
              </a:rPr>
              <a:t>http://www.istockphoto.com/stock-illustration-4890792-parrot-cartoon.php</a:t>
            </a:r>
            <a:endParaRPr lang="en-US" sz="1400" dirty="0" smtClean="0">
              <a:solidFill>
                <a:srgbClr val="00B0F0"/>
              </a:solidFill>
            </a:endParaRPr>
          </a:p>
          <a:p>
            <a:r>
              <a:rPr lang="en-US" sz="1400" dirty="0" smtClean="0">
                <a:solidFill>
                  <a:srgbClr val="00B0F0"/>
                </a:solidFill>
                <a:hlinkClick r:id="rId5"/>
              </a:rPr>
              <a:t>http://www.carrolltownvethosp.com/siteSearch/view/180774_Adoptions.pml</a:t>
            </a:r>
            <a:endParaRPr lang="en-US" sz="1400" dirty="0" smtClean="0">
              <a:solidFill>
                <a:srgbClr val="00B0F0"/>
              </a:solidFill>
            </a:endParaRPr>
          </a:p>
          <a:p>
            <a:r>
              <a:rPr lang="en-US" sz="1400" dirty="0" smtClean="0">
                <a:solidFill>
                  <a:srgbClr val="00B0F0"/>
                </a:solidFill>
                <a:hlinkClick r:id="rId6"/>
              </a:rPr>
              <a:t>http://backgroundfull.com/show/drawing-of-cartoon-monkeys</a:t>
            </a:r>
            <a:endParaRPr lang="en-US" sz="1400" dirty="0" smtClean="0">
              <a:solidFill>
                <a:srgbClr val="00B0F0"/>
              </a:solidFill>
            </a:endParaRPr>
          </a:p>
          <a:p>
            <a:r>
              <a:rPr lang="en-US" sz="1400" dirty="0" smtClean="0">
                <a:solidFill>
                  <a:srgbClr val="00B0F0"/>
                </a:solidFill>
                <a:hlinkClick r:id="rId7"/>
              </a:rPr>
              <a:t>http://moonyueliang.blogspot.ru/2010_09_01_archive.html</a:t>
            </a:r>
            <a:endParaRPr lang="en-US" sz="1400" dirty="0" smtClean="0">
              <a:solidFill>
                <a:srgbClr val="00B0F0"/>
              </a:solidFill>
            </a:endParaRPr>
          </a:p>
          <a:p>
            <a:r>
              <a:rPr lang="en-US" sz="1400" dirty="0" smtClean="0">
                <a:solidFill>
                  <a:srgbClr val="00B0F0"/>
                </a:solidFill>
                <a:hlinkClick r:id="rId8"/>
              </a:rPr>
              <a:t>http://savok.name/291-mult.html</a:t>
            </a:r>
            <a:endParaRPr lang="en-US" sz="1400" dirty="0" smtClean="0">
              <a:solidFill>
                <a:srgbClr val="00B0F0"/>
              </a:solidFill>
            </a:endParaRPr>
          </a:p>
          <a:p>
            <a:r>
              <a:rPr lang="en-US" sz="1400" dirty="0" smtClean="0">
                <a:solidFill>
                  <a:srgbClr val="00B0F0"/>
                </a:solidFill>
                <a:hlinkClick r:id="rId9"/>
              </a:rPr>
              <a:t>http://s373.photobucket.com/user/bayzar/media/Action%20flashcards/skip.gif.html</a:t>
            </a:r>
            <a:endParaRPr lang="en-US" sz="1400" dirty="0" smtClean="0">
              <a:solidFill>
                <a:srgbClr val="00B0F0"/>
              </a:solidFill>
            </a:endParaRPr>
          </a:p>
          <a:p>
            <a:r>
              <a:rPr lang="en-US" sz="1400" dirty="0" smtClean="0">
                <a:solidFill>
                  <a:srgbClr val="00B0F0"/>
                </a:solidFill>
                <a:hlinkClick r:id="rId10"/>
              </a:rPr>
              <a:t>http://websecuritygeek.blogspot.ru/2011/06/create-your-own-run-command.html</a:t>
            </a:r>
            <a:endParaRPr lang="en-US" sz="1400" dirty="0" smtClean="0">
              <a:solidFill>
                <a:srgbClr val="00B0F0"/>
              </a:solidFill>
            </a:endParaRPr>
          </a:p>
          <a:p>
            <a:r>
              <a:rPr lang="en-US" sz="1400" dirty="0" smtClean="0">
                <a:solidFill>
                  <a:srgbClr val="00B0F0"/>
                </a:solidFill>
                <a:hlinkClick r:id="rId11"/>
              </a:rPr>
              <a:t>http://www.how-to-draw-funny-cartoons.com/cartoon-swimmer.html</a:t>
            </a:r>
            <a:endParaRPr lang="en-US" sz="14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sz="1200" dirty="0" smtClean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28926" y="142852"/>
            <a:ext cx="3143272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This is…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Jan Bublanski\Desktop\tiger-cartoo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143116"/>
            <a:ext cx="2669320" cy="3395666"/>
          </a:xfrm>
          <a:prstGeom prst="rect">
            <a:avLst/>
          </a:prstGeom>
          <a:noFill/>
        </p:spPr>
      </p:pic>
      <p:sp>
        <p:nvSpPr>
          <p:cNvPr id="5" name="Содержимое 3"/>
          <p:cNvSpPr txBox="1">
            <a:spLocks/>
          </p:cNvSpPr>
          <p:nvPr/>
        </p:nvSpPr>
        <p:spPr>
          <a:xfrm>
            <a:off x="1714480" y="1357298"/>
            <a:ext cx="2428892" cy="769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parrot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1714480" y="2571744"/>
            <a:ext cx="1614470" cy="7791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cat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1571604" y="4071942"/>
            <a:ext cx="2286016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tiger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1643042" y="5286388"/>
            <a:ext cx="1614470" cy="7791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dog</a:t>
            </a:r>
          </a:p>
        </p:txBody>
      </p:sp>
      <p:pic>
        <p:nvPicPr>
          <p:cNvPr id="21" name="Рисунок 2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3"/>
          <p:cNvSpPr txBox="1">
            <a:spLocks noGrp="1"/>
          </p:cNvSpPr>
          <p:nvPr>
            <p:ph sz="quarter" idx="11"/>
          </p:nvPr>
        </p:nvSpPr>
        <p:spPr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parrot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28950" y="571500"/>
            <a:ext cx="611505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This is…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Jan Bublanski\Desktop\stock-illustration-4890792-parrot-carto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285992"/>
            <a:ext cx="2545531" cy="3130427"/>
          </a:xfrm>
          <a:prstGeom prst="rect">
            <a:avLst/>
          </a:prstGeom>
          <a:noFill/>
        </p:spPr>
      </p:pic>
      <p:sp>
        <p:nvSpPr>
          <p:cNvPr id="8" name="Содержимое 3"/>
          <p:cNvSpPr txBox="1">
            <a:spLocks/>
          </p:cNvSpPr>
          <p:nvPr/>
        </p:nvSpPr>
        <p:spPr>
          <a:xfrm>
            <a:off x="1285852" y="3286124"/>
            <a:ext cx="2714644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monkey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1428728" y="4572008"/>
            <a:ext cx="2286016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tiger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8" name="Рисунок 1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00298" y="500042"/>
            <a:ext cx="564357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This is 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Jan Bublanski\Desktop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214554"/>
            <a:ext cx="3746763" cy="3000396"/>
          </a:xfrm>
          <a:prstGeom prst="rect">
            <a:avLst/>
          </a:prstGeom>
          <a:noFill/>
        </p:spPr>
      </p:pic>
      <p:sp>
        <p:nvSpPr>
          <p:cNvPr id="5" name="Содержимое 3"/>
          <p:cNvSpPr txBox="1">
            <a:spLocks/>
          </p:cNvSpPr>
          <p:nvPr/>
        </p:nvSpPr>
        <p:spPr>
          <a:xfrm>
            <a:off x="1500166" y="2000240"/>
            <a:ext cx="2286016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lion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1428728" y="3286124"/>
            <a:ext cx="2786082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monkey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1571604" y="4643446"/>
            <a:ext cx="2286016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parrot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7" name="Рисунок 1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28794" y="500042"/>
            <a:ext cx="5000628" cy="1000124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This is…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Jan Bublanski\Desktop\1195441338857301276Machovka_Happy_fish_svg_h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2214554"/>
            <a:ext cx="4011639" cy="3002043"/>
          </a:xfrm>
          <a:prstGeom prst="rect">
            <a:avLst/>
          </a:prstGeom>
          <a:noFill/>
        </p:spPr>
      </p:pic>
      <p:sp>
        <p:nvSpPr>
          <p:cNvPr id="6" name="Содержимое 3"/>
          <p:cNvSpPr txBox="1">
            <a:spLocks/>
          </p:cNvSpPr>
          <p:nvPr/>
        </p:nvSpPr>
        <p:spPr>
          <a:xfrm>
            <a:off x="1357290" y="2000240"/>
            <a:ext cx="2357454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fish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1571604" y="3286124"/>
            <a:ext cx="2286016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cat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1428728" y="4500570"/>
            <a:ext cx="2286016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 lion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8" name="Рисунок 1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4200532" cy="121592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/>
              <a:t>a cat and a dog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57290" y="428604"/>
            <a:ext cx="5429250" cy="1143000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Who are they?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Jan Bublanski\Desktop\CartoonCatnDo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2071678"/>
            <a:ext cx="3111726" cy="3467104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214414" y="4572008"/>
            <a:ext cx="4214842" cy="11430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en-US" sz="3600" b="1" dirty="0" smtClean="0"/>
              <a:t>a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lion and a tiger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214414" y="3286124"/>
            <a:ext cx="4214842" cy="121444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en-US" sz="3600" b="1" dirty="0" smtClean="0"/>
              <a:t>a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fish and a parrot</a:t>
            </a:r>
          </a:p>
        </p:txBody>
      </p:sp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n Bublanski\Desktop\1232167648o9X5CO.jp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200751" y="1785926"/>
            <a:ext cx="2871494" cy="4000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00100" y="714356"/>
            <a:ext cx="7015163" cy="928688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can a lion 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do?</a:t>
            </a:r>
            <a:endParaRPr lang="ru-RU" sz="4800" dirty="0"/>
          </a:p>
        </p:txBody>
      </p:sp>
      <p:sp>
        <p:nvSpPr>
          <p:cNvPr id="4" name="Содержимое 10"/>
          <p:cNvSpPr txBox="1">
            <a:spLocks/>
          </p:cNvSpPr>
          <p:nvPr/>
        </p:nvSpPr>
        <p:spPr>
          <a:xfrm>
            <a:off x="1285852" y="1928802"/>
            <a:ext cx="2357454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run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одержимое 10"/>
          <p:cNvSpPr txBox="1">
            <a:spLocks/>
          </p:cNvSpPr>
          <p:nvPr/>
        </p:nvSpPr>
        <p:spPr>
          <a:xfrm>
            <a:off x="1357290" y="3214686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sing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10"/>
          <p:cNvSpPr txBox="1">
            <a:spLocks/>
          </p:cNvSpPr>
          <p:nvPr/>
        </p:nvSpPr>
        <p:spPr>
          <a:xfrm>
            <a:off x="1357290" y="4500570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read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an Bublanski\Desktop\tiger-cartoon.gif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357818" y="2357430"/>
            <a:ext cx="2538535" cy="32292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857356" y="500042"/>
            <a:ext cx="5786438" cy="10001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4900" b="1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4900" b="1" dirty="0" smtClean="0">
                <a:latin typeface="Times New Roman" pitchFamily="18" charset="0"/>
                <a:cs typeface="Times New Roman" pitchFamily="18" charset="0"/>
              </a:rPr>
              <a:t>can a tiger </a:t>
            </a:r>
            <a:r>
              <a:rPr lang="en-US" sz="4900" b="1" dirty="0" smtClean="0">
                <a:latin typeface="Times New Roman" pitchFamily="18" charset="0"/>
                <a:cs typeface="Times New Roman" pitchFamily="18" charset="0"/>
              </a:rPr>
              <a:t>do?</a:t>
            </a:r>
            <a:endParaRPr lang="ru-RU" sz="4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10"/>
          <p:cNvSpPr txBox="1">
            <a:spLocks/>
          </p:cNvSpPr>
          <p:nvPr/>
        </p:nvSpPr>
        <p:spPr>
          <a:xfrm>
            <a:off x="1214414" y="1785926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write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одержимое 10"/>
          <p:cNvSpPr txBox="1">
            <a:spLocks/>
          </p:cNvSpPr>
          <p:nvPr/>
        </p:nvSpPr>
        <p:spPr>
          <a:xfrm>
            <a:off x="1428728" y="3071810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fly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10"/>
          <p:cNvSpPr txBox="1">
            <a:spLocks/>
          </p:cNvSpPr>
          <p:nvPr/>
        </p:nvSpPr>
        <p:spPr>
          <a:xfrm>
            <a:off x="1428728" y="4357694"/>
            <a:ext cx="2128830" cy="1215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skip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1"/>
  <p:tag name="CHOICESCOUNT" val="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1"/>
  <p:tag name="CHOICESCOUNT" val="3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2"/>
  <p:tag name="CHOICESCOUNT" val="3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3"/>
  <p:tag name="CHOICESCOUNT" val="3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3</ChoicesCount>
  <Orientation>Left</Orientation>
</Layout>
</file>

<file path=customXml/item10.xml><?xml version="1.0" encoding="utf-8"?>
<Layout>
  <Type>MultipleChoice</Type>
  <ChoicesCount>3</ChoicesCount>
  <Orientation>Bottom</Orientation>
</Layout>
</file>

<file path=customXml/item11.xml><?xml version="1.0" encoding="utf-8"?>
<Layout>
  <Type>MultipleChoice</Type>
  <ChoicesCount>3</ChoicesCount>
  <Orientation>Left</Orientation>
</Layout>
</file>

<file path=customXml/item12.xml><?xml version="1.0" encoding="utf-8"?>
<Layout>
  <Type>MultipleChoice</Type>
  <ChoicesCount>3</ChoicesCount>
  <Orientation>Left</Orientation>
</Layout>
</file>

<file path=customXml/item13.xml><?xml version="1.0" encoding="utf-8"?>
<Layout>
  <Type>MultipleChoice</Type>
  <ChoicesCount>3</ChoicesCount>
  <Orientation>Left</Orientation>
</Layout>
</file>

<file path=customXml/item14.xml><?xml version="1.0" encoding="utf-8"?>
<Layout>
  <Type>MultipleChoice</Type>
  <ChoicesCount>3</ChoicesCount>
  <Orientation>Left</Orientation>
</Layout>
</file>

<file path=customXml/item15.xml><?xml version="1.0" encoding="utf-8"?>
<Layout>
  <Type>MultipleChoice</Type>
  <ChoicesCount>3</ChoicesCount>
  <Orientation>Bottom</Orientation>
</Layout>
</file>

<file path=customXml/item16.xml><?xml version="1.0" encoding="utf-8"?>
<Layout>
  <Type>MultipleChoice</Type>
  <ChoicesCount>3</ChoicesCount>
  <Orientation>Left</Orientation>
</Layout>
</file>

<file path=customXml/item17.xml><?xml version="1.0" encoding="utf-8"?>
<Layout>
  <Type>MultipleChoice</Type>
  <ChoicesCount>3</ChoicesCount>
  <Orientation>Left</Orientation>
</Layout>
</file>

<file path=customXml/item18.xml><?xml version="1.0" encoding="utf-8"?>
<Layout>
  <Type>YesNo</Type>
  <ChoicesCount>2</ChoicesCount>
  <Orientation>Left</Orientation>
</Layout>
</file>

<file path=customXml/item19.xml><?xml version="1.0" encoding="utf-8"?>
<Layout>
  <Type>MultipleChoice</Type>
  <ChoicesCount>3</ChoicesCount>
  <Orientation>Bottom</Orientation>
</Layout>
</file>

<file path=customXml/item2.xml><?xml version="1.0" encoding="utf-8"?>
<Layout>
  <Type>MultipleChoice</Type>
  <ChoicesCount>3</ChoicesCount>
  <Orientation>Left</Orientation>
</Layout>
</file>

<file path=customXml/item20.xml><?xml version="1.0" encoding="utf-8"?>
<Layout>
  <Type>MultipleChoice</Type>
  <ChoicesCount>3</ChoicesCount>
  <Orientation>Left</Orientation>
</Layout>
</file>

<file path=customXml/item21.xml><?xml version="1.0" encoding="utf-8"?>
<Layout>
  <Type>MultipleChoice</Type>
  <ChoicesCount>3</ChoicesCount>
  <Orientation>Bottom</Orientation>
</Layout>
</file>

<file path=customXml/item22.xml><?xml version="1.0" encoding="utf-8"?>
<Layout>
  <Type>MultipleChoice</Type>
  <ChoicesCount>3</ChoicesCount>
  <Orientation>Left</Orientation>
</Layout>
</file>

<file path=customXml/item23.xml><?xml version="1.0" encoding="utf-8"?>
<Layout>
  <Type>MultipleChoice</Type>
  <ChoicesCount>3</ChoicesCount>
  <Orientation>Left</Orientation>
</Layout>
</file>

<file path=customXml/item24.xml><?xml version="1.0" encoding="utf-8"?>
<Layout>
  <Type>MultipleChoice</Type>
  <ChoicesCount>4</ChoicesCount>
  <Orientation>Left</Orientation>
</Layout>
</file>

<file path=customXml/item25.xml><?xml version="1.0" encoding="utf-8"?>
<Layout>
  <Type>MultipleChoice</Type>
  <ChoicesCount>3</ChoicesCount>
  <Orientation>Left</Orientation>
</Layout>
</file>

<file path=customXml/item26.xml><?xml version="1.0" encoding="utf-8"?>
<Layout>
  <Type>MultipleChoice</Type>
  <ChoicesCount>3</ChoicesCount>
  <Orientation>Left</Orientation>
</Layout>
</file>

<file path=customXml/item27.xml><?xml version="1.0" encoding="utf-8"?>
<Layout>
  <Type>MultipleChoice</Type>
  <ChoicesCount>3</ChoicesCount>
  <Orientation>Bottom</Orientation>
</Layout>
</file>

<file path=customXml/item28.xml><?xml version="1.0" encoding="utf-8"?>
<Layout>
  <Type>Drawing</Type>
  <ChoicesCount>0</ChoicesCount>
  <Orientation>Bottom</Orientation>
</Layout>
</file>

<file path=customXml/item29.xml><?xml version="1.0" encoding="utf-8"?>
<Layout>
  <Type>MultipleChoice</Type>
  <ChoicesCount>3</ChoicesCount>
  <Orientation>Left</Orientation>
</Layout>
</file>

<file path=customXml/item3.xml><?xml version="1.0" encoding="utf-8"?>
<Layout>
  <Type>MultipleChoice</Type>
  <ChoicesCount>3</ChoicesCount>
  <Orientation>Bottom</Orientation>
</Layout>
</file>

<file path=customXml/item30.xml><?xml version="1.0" encoding="utf-8"?>
<Layout>
  <Type>MultipleChoice</Type>
  <ChoicesCount>3</ChoicesCount>
  <Orientation>Left</Orientation>
</Layout>
</file>

<file path=customXml/item31.xml><?xml version="1.0" encoding="utf-8"?>
<Layout>
  <Type>MultipleChoice</Type>
  <ChoicesCount>3</ChoicesCount>
  <Orientation>Left</Orientation>
</Layout>
</file>

<file path=customXml/item32.xml><?xml version="1.0" encoding="utf-8"?>
<Layout>
  <Type>MultipleChoice</Type>
  <ChoicesCount>3</ChoicesCount>
  <Orientation>Left</Orientation>
</Layout>
</file>

<file path=customXml/item33.xml><?xml version="1.0" encoding="utf-8"?>
<Layout>
  <Type>MultipleChoice</Type>
  <ChoicesCount>3</ChoicesCount>
  <Orientation>Left</Orientation>
</Layout>
</file>

<file path=customXml/item34.xml><?xml version="1.0" encoding="utf-8"?>
<Layout>
  <Type>MultipleChoice</Type>
  <ChoicesCount>3</ChoicesCount>
  <Orientation>Bottom</Orientation>
</Layout>
</file>

<file path=customXml/item4.xml><?xml version="1.0" encoding="utf-8"?>
<Layout>
  <Type>YesNo</Type>
  <ChoicesCount>2</ChoicesCount>
  <Orientation>Left</Orientation>
</Layout>
</file>

<file path=customXml/item5.xml><?xml version="1.0" encoding="utf-8"?>
<Layout>
  <Type>Drawing</Type>
  <ChoicesCount>0</ChoicesCount>
  <Orientation>Bottom</Orientation>
</Layout>
</file>

<file path=customXml/item6.xml><?xml version="1.0" encoding="utf-8"?>
<Layout>
  <Type>MultipleChoice</Type>
  <ChoicesCount>3</ChoicesCount>
  <Orientation>Left</Orientation>
</Layout>
</file>

<file path=customXml/item7.xml><?xml version="1.0" encoding="utf-8"?>
<Layout>
  <Type>MultipleChoice</Type>
  <ChoicesCount>4</ChoicesCount>
  <Orientation>Left</Orientation>
</Layout>
</file>

<file path=customXml/item8.xml><?xml version="1.0" encoding="utf-8"?>
<Layout>
  <Type>MultipleChoice</Type>
  <ChoicesCount>3</ChoicesCount>
  <Orientation>Left</Orientation>
</Layout>
</file>

<file path=customXml/item9.xml><?xml version="1.0" encoding="utf-8"?>
<Layout>
  <Type>YesNo</Type>
  <ChoicesCount>2</ChoicesCount>
  <Orientation>Left</Orientation>
</Layout>
</file>

<file path=customXml/itemProps1.xml><?xml version="1.0" encoding="utf-8"?>
<ds:datastoreItem xmlns:ds="http://schemas.openxmlformats.org/officeDocument/2006/customXml" ds:itemID="{AB42D632-2C23-437D-9EB8-A002EFCDBF56}">
  <ds:schemaRefs/>
</ds:datastoreItem>
</file>

<file path=customXml/itemProps10.xml><?xml version="1.0" encoding="utf-8"?>
<ds:datastoreItem xmlns:ds="http://schemas.openxmlformats.org/officeDocument/2006/customXml" ds:itemID="{6F0833D3-3F35-4AC5-B515-AE3C7F67A804}">
  <ds:schemaRefs/>
</ds:datastoreItem>
</file>

<file path=customXml/itemProps11.xml><?xml version="1.0" encoding="utf-8"?>
<ds:datastoreItem xmlns:ds="http://schemas.openxmlformats.org/officeDocument/2006/customXml" ds:itemID="{991FA532-042A-4895-A216-4529755D38B5}">
  <ds:schemaRefs/>
</ds:datastoreItem>
</file>

<file path=customXml/itemProps12.xml><?xml version="1.0" encoding="utf-8"?>
<ds:datastoreItem xmlns:ds="http://schemas.openxmlformats.org/officeDocument/2006/customXml" ds:itemID="{1136757C-A7F6-4B42-AFCE-83CB30E65EDF}">
  <ds:schemaRefs/>
</ds:datastoreItem>
</file>

<file path=customXml/itemProps13.xml><?xml version="1.0" encoding="utf-8"?>
<ds:datastoreItem xmlns:ds="http://schemas.openxmlformats.org/officeDocument/2006/customXml" ds:itemID="{3577C0D1-231E-49D5-9BFB-BE6E93B23DF0}">
  <ds:schemaRefs/>
</ds:datastoreItem>
</file>

<file path=customXml/itemProps14.xml><?xml version="1.0" encoding="utf-8"?>
<ds:datastoreItem xmlns:ds="http://schemas.openxmlformats.org/officeDocument/2006/customXml" ds:itemID="{63C57C6B-D596-4738-AF11-FED9B63C2330}">
  <ds:schemaRefs/>
</ds:datastoreItem>
</file>

<file path=customXml/itemProps15.xml><?xml version="1.0" encoding="utf-8"?>
<ds:datastoreItem xmlns:ds="http://schemas.openxmlformats.org/officeDocument/2006/customXml" ds:itemID="{741E9EAA-CAE9-4E0A-80E4-FD2EA8C92B4A}">
  <ds:schemaRefs/>
</ds:datastoreItem>
</file>

<file path=customXml/itemProps16.xml><?xml version="1.0" encoding="utf-8"?>
<ds:datastoreItem xmlns:ds="http://schemas.openxmlformats.org/officeDocument/2006/customXml" ds:itemID="{DD5FEF09-A693-4BF3-A5C3-150DB793E9F2}">
  <ds:schemaRefs/>
</ds:datastoreItem>
</file>

<file path=customXml/itemProps17.xml><?xml version="1.0" encoding="utf-8"?>
<ds:datastoreItem xmlns:ds="http://schemas.openxmlformats.org/officeDocument/2006/customXml" ds:itemID="{6B893DDC-8EF3-4DD4-96B3-AD213C0995D2}">
  <ds:schemaRefs/>
</ds:datastoreItem>
</file>

<file path=customXml/itemProps18.xml><?xml version="1.0" encoding="utf-8"?>
<ds:datastoreItem xmlns:ds="http://schemas.openxmlformats.org/officeDocument/2006/customXml" ds:itemID="{B19D3D4F-0A32-41A2-8351-EA7632B048EE}">
  <ds:schemaRefs/>
</ds:datastoreItem>
</file>

<file path=customXml/itemProps19.xml><?xml version="1.0" encoding="utf-8"?>
<ds:datastoreItem xmlns:ds="http://schemas.openxmlformats.org/officeDocument/2006/customXml" ds:itemID="{C54138B7-03B7-42E0-A2A7-541DEBB0A8AE}">
  <ds:schemaRefs/>
</ds:datastoreItem>
</file>

<file path=customXml/itemProps2.xml><?xml version="1.0" encoding="utf-8"?>
<ds:datastoreItem xmlns:ds="http://schemas.openxmlformats.org/officeDocument/2006/customXml" ds:itemID="{A8E55DFE-32B0-4003-B3EA-DFA01A1A80C0}">
  <ds:schemaRefs/>
</ds:datastoreItem>
</file>

<file path=customXml/itemProps20.xml><?xml version="1.0" encoding="utf-8"?>
<ds:datastoreItem xmlns:ds="http://schemas.openxmlformats.org/officeDocument/2006/customXml" ds:itemID="{70D4C668-1E3D-4684-8079-BD661C088095}">
  <ds:schemaRefs/>
</ds:datastoreItem>
</file>

<file path=customXml/itemProps21.xml><?xml version="1.0" encoding="utf-8"?>
<ds:datastoreItem xmlns:ds="http://schemas.openxmlformats.org/officeDocument/2006/customXml" ds:itemID="{21262206-78BF-4A39-86AD-A6F259075399}">
  <ds:schemaRefs/>
</ds:datastoreItem>
</file>

<file path=customXml/itemProps22.xml><?xml version="1.0" encoding="utf-8"?>
<ds:datastoreItem xmlns:ds="http://schemas.openxmlformats.org/officeDocument/2006/customXml" ds:itemID="{9A27BB9F-4462-4AA7-ACAD-48CF73C17574}">
  <ds:schemaRefs/>
</ds:datastoreItem>
</file>

<file path=customXml/itemProps23.xml><?xml version="1.0" encoding="utf-8"?>
<ds:datastoreItem xmlns:ds="http://schemas.openxmlformats.org/officeDocument/2006/customXml" ds:itemID="{A2DB85B9-CEA8-400A-BA8C-24DE36F212D6}">
  <ds:schemaRefs/>
</ds:datastoreItem>
</file>

<file path=customXml/itemProps24.xml><?xml version="1.0" encoding="utf-8"?>
<ds:datastoreItem xmlns:ds="http://schemas.openxmlformats.org/officeDocument/2006/customXml" ds:itemID="{6A69B509-8946-48C4-B461-F36B26352602}">
  <ds:schemaRefs/>
</ds:datastoreItem>
</file>

<file path=customXml/itemProps25.xml><?xml version="1.0" encoding="utf-8"?>
<ds:datastoreItem xmlns:ds="http://schemas.openxmlformats.org/officeDocument/2006/customXml" ds:itemID="{9A1B994F-F467-43CC-8C54-D7A702DFE630}">
  <ds:schemaRefs/>
</ds:datastoreItem>
</file>

<file path=customXml/itemProps26.xml><?xml version="1.0" encoding="utf-8"?>
<ds:datastoreItem xmlns:ds="http://schemas.openxmlformats.org/officeDocument/2006/customXml" ds:itemID="{7CC26568-EE98-444A-A1A7-FE4E0A9904E8}">
  <ds:schemaRefs/>
</ds:datastoreItem>
</file>

<file path=customXml/itemProps27.xml><?xml version="1.0" encoding="utf-8"?>
<ds:datastoreItem xmlns:ds="http://schemas.openxmlformats.org/officeDocument/2006/customXml" ds:itemID="{A1E28D95-4969-4147-B1C6-85A595A16D98}">
  <ds:schemaRefs/>
</ds:datastoreItem>
</file>

<file path=customXml/itemProps28.xml><?xml version="1.0" encoding="utf-8"?>
<ds:datastoreItem xmlns:ds="http://schemas.openxmlformats.org/officeDocument/2006/customXml" ds:itemID="{0DFAB2B7-939D-40A0-B520-8FBCA535CD67}">
  <ds:schemaRefs/>
</ds:datastoreItem>
</file>

<file path=customXml/itemProps29.xml><?xml version="1.0" encoding="utf-8"?>
<ds:datastoreItem xmlns:ds="http://schemas.openxmlformats.org/officeDocument/2006/customXml" ds:itemID="{68605C83-5B6D-4F85-B5EF-AEA1853D6D2E}">
  <ds:schemaRefs/>
</ds:datastoreItem>
</file>

<file path=customXml/itemProps3.xml><?xml version="1.0" encoding="utf-8"?>
<ds:datastoreItem xmlns:ds="http://schemas.openxmlformats.org/officeDocument/2006/customXml" ds:itemID="{E85643FB-6BDE-411A-996C-1741BA0723EC}">
  <ds:schemaRefs/>
</ds:datastoreItem>
</file>

<file path=customXml/itemProps30.xml><?xml version="1.0" encoding="utf-8"?>
<ds:datastoreItem xmlns:ds="http://schemas.openxmlformats.org/officeDocument/2006/customXml" ds:itemID="{29766F08-F6D9-438A-AE2F-590D50E1BDAE}">
  <ds:schemaRefs/>
</ds:datastoreItem>
</file>

<file path=customXml/itemProps31.xml><?xml version="1.0" encoding="utf-8"?>
<ds:datastoreItem xmlns:ds="http://schemas.openxmlformats.org/officeDocument/2006/customXml" ds:itemID="{B1D376C8-11B2-43A4-A63C-C281B200DD76}">
  <ds:schemaRefs/>
</ds:datastoreItem>
</file>

<file path=customXml/itemProps32.xml><?xml version="1.0" encoding="utf-8"?>
<ds:datastoreItem xmlns:ds="http://schemas.openxmlformats.org/officeDocument/2006/customXml" ds:itemID="{BE21B6A5-AFC5-4BA3-BED2-C0380101A687}">
  <ds:schemaRefs/>
</ds:datastoreItem>
</file>

<file path=customXml/itemProps33.xml><?xml version="1.0" encoding="utf-8"?>
<ds:datastoreItem xmlns:ds="http://schemas.openxmlformats.org/officeDocument/2006/customXml" ds:itemID="{D7725676-E138-489C-A5E6-6CAA174807F4}">
  <ds:schemaRefs/>
</ds:datastoreItem>
</file>

<file path=customXml/itemProps34.xml><?xml version="1.0" encoding="utf-8"?>
<ds:datastoreItem xmlns:ds="http://schemas.openxmlformats.org/officeDocument/2006/customXml" ds:itemID="{1D2DDEB2-40A6-468F-86DC-55B49B2A6227}">
  <ds:schemaRefs/>
</ds:datastoreItem>
</file>

<file path=customXml/itemProps4.xml><?xml version="1.0" encoding="utf-8"?>
<ds:datastoreItem xmlns:ds="http://schemas.openxmlformats.org/officeDocument/2006/customXml" ds:itemID="{CDDF4751-75BF-4A0F-BCD0-A3F82AF0E5C8}">
  <ds:schemaRefs/>
</ds:datastoreItem>
</file>

<file path=customXml/itemProps5.xml><?xml version="1.0" encoding="utf-8"?>
<ds:datastoreItem xmlns:ds="http://schemas.openxmlformats.org/officeDocument/2006/customXml" ds:itemID="{51B629C6-8B86-490C-BBF2-639AC41A5737}">
  <ds:schemaRefs/>
</ds:datastoreItem>
</file>

<file path=customXml/itemProps6.xml><?xml version="1.0" encoding="utf-8"?>
<ds:datastoreItem xmlns:ds="http://schemas.openxmlformats.org/officeDocument/2006/customXml" ds:itemID="{62084B22-53F6-406D-87C1-AFE57F940C52}">
  <ds:schemaRefs/>
</ds:datastoreItem>
</file>

<file path=customXml/itemProps7.xml><?xml version="1.0" encoding="utf-8"?>
<ds:datastoreItem xmlns:ds="http://schemas.openxmlformats.org/officeDocument/2006/customXml" ds:itemID="{F54DA9BD-DA06-4032-B990-CD85D3FAE1A5}">
  <ds:schemaRefs/>
</ds:datastoreItem>
</file>

<file path=customXml/itemProps8.xml><?xml version="1.0" encoding="utf-8"?>
<ds:datastoreItem xmlns:ds="http://schemas.openxmlformats.org/officeDocument/2006/customXml" ds:itemID="{F80E39DB-C228-422C-916F-BDE7653776B0}">
  <ds:schemaRefs/>
</ds:datastoreItem>
</file>

<file path=customXml/itemProps9.xml><?xml version="1.0" encoding="utf-8"?>
<ds:datastoreItem xmlns:ds="http://schemas.openxmlformats.org/officeDocument/2006/customXml" ds:itemID="{D4B98292-0A0D-4D14-8FB7-32BA11CCC4B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358</TotalTime>
  <Words>186</Words>
  <Application>Microsoft Office PowerPoint</Application>
  <PresentationFormat>Экран (4:3)</PresentationFormat>
  <Paragraphs>75</Paragraphs>
  <Slides>21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What can we do?</vt:lpstr>
      <vt:lpstr>This is …</vt:lpstr>
      <vt:lpstr>This is… </vt:lpstr>
      <vt:lpstr>This is… </vt:lpstr>
      <vt:lpstr>This is …</vt:lpstr>
      <vt:lpstr>This is…</vt:lpstr>
      <vt:lpstr>Who are they?</vt:lpstr>
      <vt:lpstr>What can a lion do?</vt:lpstr>
      <vt:lpstr> What can a tiger do?</vt:lpstr>
      <vt:lpstr>What can a parrot do?</vt:lpstr>
      <vt:lpstr>What can a monkey do?</vt:lpstr>
      <vt:lpstr>What can fish do?</vt:lpstr>
      <vt:lpstr>Who should climb trees?</vt:lpstr>
      <vt:lpstr>Who can skip?</vt:lpstr>
      <vt:lpstr>Who can fly?</vt:lpstr>
      <vt:lpstr>Who can swim?</vt:lpstr>
      <vt:lpstr>Who can fly?</vt:lpstr>
      <vt:lpstr>Match!</vt:lpstr>
      <vt:lpstr>What do cats like?</vt:lpstr>
      <vt:lpstr>Match!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can we do?</dc:title>
  <dc:creator>Jan Bublanski</dc:creator>
  <cp:lastModifiedBy>DDKlim</cp:lastModifiedBy>
  <cp:revision>40</cp:revision>
  <dcterms:created xsi:type="dcterms:W3CDTF">2013-03-17T10:00:54Z</dcterms:created>
  <dcterms:modified xsi:type="dcterms:W3CDTF">2013-03-28T18:32:09Z</dcterms:modified>
</cp:coreProperties>
</file>