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72" r:id="rId5"/>
    <p:sldId id="276" r:id="rId6"/>
    <p:sldId id="258" r:id="rId7"/>
    <p:sldId id="261" r:id="rId8"/>
    <p:sldId id="262" r:id="rId9"/>
    <p:sldId id="263" r:id="rId10"/>
    <p:sldId id="264" r:id="rId11"/>
    <p:sldId id="275" r:id="rId12"/>
    <p:sldId id="266" r:id="rId13"/>
    <p:sldId id="269" r:id="rId14"/>
    <p:sldId id="268" r:id="rId15"/>
    <p:sldId id="274" r:id="rId16"/>
    <p:sldId id="270" r:id="rId17"/>
    <p:sldId id="273" r:id="rId18"/>
    <p:sldId id="271" r:id="rId19"/>
    <p:sldId id="25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2" autoAdjust="0"/>
    <p:restoredTop sz="94640" autoAdjust="0"/>
  </p:normalViewPr>
  <p:slideViewPr>
    <p:cSldViewPr>
      <p:cViewPr>
        <p:scale>
          <a:sx n="107" d="100"/>
          <a:sy n="107" d="100"/>
        </p:scale>
        <p:origin x="-30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748F1A-FC71-464C-95D4-2EE82535F83B}" type="datetimeFigureOut">
              <a:rPr lang="ru-RU"/>
              <a:pPr/>
              <a:t>07.03.2013</a:t>
            </a:fld>
            <a:endParaRPr lang="ru-RU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0114196-649B-4095-8F25-5C255F8F2C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6869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Relationship Id="rId9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4.xml"/><Relationship Id="rId7" Type="http://schemas.openxmlformats.org/officeDocument/2006/relationships/image" Target="../media/image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.xml"/><Relationship Id="rId9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9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4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customXml" Target="../../customXml/item3.xml"/><Relationship Id="rId6" Type="http://schemas.openxmlformats.org/officeDocument/2006/relationships/tags" Target="../tags/tag33.xml"/><Relationship Id="rId11" Type="http://schemas.openxmlformats.org/officeDocument/2006/relationships/image" Target="../media/image4.png"/><Relationship Id="rId5" Type="http://schemas.openxmlformats.org/officeDocument/2006/relationships/tags" Target="../tags/tag32.xml"/><Relationship Id="rId10" Type="http://schemas.openxmlformats.org/officeDocument/2006/relationships/image" Target="../media/image3.png"/><Relationship Id="rId4" Type="http://schemas.openxmlformats.org/officeDocument/2006/relationships/tags" Target="../tags/tag31.xml"/><Relationship Id="rId9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image" Target="../media/image4.png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image" Target="../media/image3.png"/><Relationship Id="rId2" Type="http://schemas.openxmlformats.org/officeDocument/2006/relationships/tags" Target="../tags/tag35.xml"/><Relationship Id="rId1" Type="http://schemas.openxmlformats.org/officeDocument/2006/relationships/customXml" Target="../../customXml/item2.xml"/><Relationship Id="rId6" Type="http://schemas.openxmlformats.org/officeDocument/2006/relationships/tags" Target="../tags/tag39.xml"/><Relationship Id="rId11" Type="http://schemas.openxmlformats.org/officeDocument/2006/relationships/image" Target="../media/image2.png"/><Relationship Id="rId5" Type="http://schemas.openxmlformats.org/officeDocument/2006/relationships/tags" Target="../tags/tag3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image" Target="../media/image4.png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image" Target="../media/image3.png"/><Relationship Id="rId2" Type="http://schemas.openxmlformats.org/officeDocument/2006/relationships/tags" Target="../tags/tag43.xml"/><Relationship Id="rId1" Type="http://schemas.openxmlformats.org/officeDocument/2006/relationships/customXml" Target="../../customXml/item1.xml"/><Relationship Id="rId6" Type="http://schemas.openxmlformats.org/officeDocument/2006/relationships/tags" Target="../tags/tag47.xml"/><Relationship Id="rId11" Type="http://schemas.openxmlformats.org/officeDocument/2006/relationships/image" Target="../media/image2.png"/><Relationship Id="rId5" Type="http://schemas.openxmlformats.org/officeDocument/2006/relationships/tags" Target="../tags/tag4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D5C42-563D-4E79-8D0E-A8DD5D520567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8781D-70F3-4859-AB92-BDDEE9E65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A9160-878E-405A-8BA0-F26A5CFF86F4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7130C-B4BC-4D07-9972-260054D272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AA1C9-7D55-40FE-83E7-9D51BB714216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AF42F-ADAD-4BAC-8702-AC43F457E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124936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25812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5575" y="39147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5575" y="524668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 userDrawn="1">
            <p:custDataLst>
              <p:tags r:id="rId1"/>
            </p:custDataLst>
          </p:nvPr>
        </p:nvSpPr>
        <p:spPr>
          <a:xfrm>
            <a:off x="1371600" y="1901825"/>
            <a:ext cx="7388225" cy="1522413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latin typeface="+mn-lt"/>
              </a:rPr>
              <a:t>Да</a:t>
            </a:r>
          </a:p>
        </p:txBody>
      </p:sp>
      <p:sp>
        <p:nvSpPr>
          <p:cNvPr id="4" name="TextBox 7"/>
          <p:cNvSpPr txBox="1"/>
          <p:nvPr userDrawn="1">
            <p:custDataLst>
              <p:tags r:id="rId2"/>
            </p:custDataLst>
          </p:nvPr>
        </p:nvSpPr>
        <p:spPr>
          <a:xfrm>
            <a:off x="1371600" y="3540125"/>
            <a:ext cx="7388225" cy="1522413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latin typeface="+mn-lt"/>
              </a:rPr>
              <a:t>Нет</a:t>
            </a:r>
          </a:p>
        </p:txBody>
      </p:sp>
      <p:pic>
        <p:nvPicPr>
          <p:cNvPr id="5" name="Рисунок 8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2233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9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38735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124936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25812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5575" y="39147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5575" y="524668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 userDrawn="1">
            <p:custDataLst>
              <p:tags r:id="rId1"/>
            </p:custDataLst>
          </p:nvPr>
        </p:nvSpPr>
        <p:spPr>
          <a:xfrm>
            <a:off x="1371600" y="1901825"/>
            <a:ext cx="7388225" cy="1522413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latin typeface="+mn-lt"/>
              </a:rPr>
              <a:t>Да</a:t>
            </a:r>
          </a:p>
        </p:txBody>
      </p:sp>
      <p:sp>
        <p:nvSpPr>
          <p:cNvPr id="4" name="TextBox 7"/>
          <p:cNvSpPr txBox="1"/>
          <p:nvPr userDrawn="1">
            <p:custDataLst>
              <p:tags r:id="rId2"/>
            </p:custDataLst>
          </p:nvPr>
        </p:nvSpPr>
        <p:spPr>
          <a:xfrm>
            <a:off x="1371600" y="3540125"/>
            <a:ext cx="7388225" cy="1522413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latin typeface="+mn-lt"/>
              </a:rPr>
              <a:t>Нет</a:t>
            </a:r>
          </a:p>
        </p:txBody>
      </p:sp>
      <p:pic>
        <p:nvPicPr>
          <p:cNvPr id="5" name="Рисунок 8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2233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9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38735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524000"/>
            <a:ext cx="80486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A226D-E0A2-4E0E-853C-4BEDB2E94AB5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C7380-D8DB-405A-ABE5-F4B8353BC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8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5" y="2233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9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38735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0984173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FA89A-2A8B-441D-90EA-C164107B1115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8DEB9-1952-4712-B257-30429198E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D13FE-27FE-40AD-BD68-B1963EB2E78A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BA655-97F1-42F6-99C6-FCCA67516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7E85A-457B-44D2-9493-23F66F2A6A26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90A8D-3926-4D8E-A4FB-8A4E9AB6A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53653-A0A4-49A0-BB48-C7708CC89A14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B5ACB-4F3A-437F-9876-7E74D2191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5A4A7-453C-4DB1-9221-D5DA19B7CB3E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7D142-78B7-4C10-9896-E29D2DFC37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BDAF-BD24-4E66-A4A2-B0FF4F64AF32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C3B1B-B0C0-41E3-8395-4324E5856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55781-4DA3-4FD3-AA7E-E5F6239D4CD2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9078A-622B-4193-8340-4BDED6B46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6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5D9069-FD13-420E-80B0-5F9A13D54B5E}" type="datetimeFigureOut">
              <a:rPr lang="ru-RU"/>
              <a:pPr>
                <a:defRPr/>
              </a:pPr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55DF72-294C-4F74-B70F-E9F2D1B71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67" r:id="rId3"/>
    <p:sldLayoutId id="2147483666" r:id="rId4"/>
    <p:sldLayoutId id="2147483665" r:id="rId5"/>
    <p:sldLayoutId id="2147483664" r:id="rId6"/>
    <p:sldLayoutId id="2147483663" r:id="rId7"/>
    <p:sldLayoutId id="2147483662" r:id="rId8"/>
    <p:sldLayoutId id="2147483661" r:id="rId9"/>
    <p:sldLayoutId id="2147483660" r:id="rId10"/>
    <p:sldLayoutId id="214748365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9.pn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70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goo.gl/o4RB6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goo.gl/7m5dW" TargetMode="External"/><Relationship Id="rId4" Type="http://schemas.openxmlformats.org/officeDocument/2006/relationships/hyperlink" Target="http://goo.gl/Q6NC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9.pn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9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9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9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9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5" y="142852"/>
            <a:ext cx="5000660" cy="935038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Funny Animals </a:t>
            </a:r>
            <a:endParaRPr lang="ru-RU" sz="5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6191250" y="6105525"/>
            <a:ext cx="2809906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by </a:t>
            </a:r>
            <a:r>
              <a:rPr lang="en-US" sz="2800" dirty="0">
                <a:solidFill>
                  <a:schemeClr val="bg1"/>
                </a:solidFill>
                <a:latin typeface="Calibri" pitchFamily="34" charset="0"/>
              </a:rPr>
              <a:t>Nikita </a:t>
            </a:r>
            <a:r>
              <a:rPr lang="en-US" sz="2800" dirty="0" err="1">
                <a:solidFill>
                  <a:schemeClr val="bg1"/>
                </a:solidFill>
                <a:latin typeface="Calibri" pitchFamily="34" charset="0"/>
              </a:rPr>
              <a:t>Padalka</a:t>
            </a:r>
            <a:endParaRPr lang="ru-RU" sz="28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071538" y="1857364"/>
            <a:ext cx="1598600" cy="640284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painting</a:t>
            </a:r>
            <a:endParaRPr lang="ru-RU" sz="2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071713" y="3289735"/>
            <a:ext cx="1414014" cy="648072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 smtClean="0"/>
              <a:t> </a:t>
            </a:r>
            <a:r>
              <a:rPr lang="en-US" sz="2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riting</a:t>
            </a:r>
            <a:endParaRPr lang="ru-RU" sz="2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071713" y="4657887"/>
            <a:ext cx="1464800" cy="602530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 smtClean="0"/>
              <a:t> </a:t>
            </a:r>
            <a:r>
              <a:rPr lang="en-US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running</a:t>
            </a:r>
            <a:endParaRPr lang="ru-RU" sz="2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6" name="Рисунок 10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28728" y="6072206"/>
            <a:ext cx="65527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en-US" sz="400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elephant</a:t>
            </a:r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likes </a:t>
            </a:r>
            <a:r>
              <a:rPr lang="en-US" sz="40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40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US" sz="4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4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5219700" y="0"/>
            <a:ext cx="3924300" cy="2781300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 am a </a:t>
            </a:r>
            <a:r>
              <a:rPr lang="en-US" sz="400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lion </a:t>
            </a:r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and I am </a:t>
            </a:r>
            <a:r>
              <a:rPr lang="en-US" sz="400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OK</a:t>
            </a:r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4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5"/>
          <p:cNvSpPr txBox="1">
            <a:spLocks/>
          </p:cNvSpPr>
          <p:nvPr/>
        </p:nvSpPr>
        <p:spPr>
          <a:xfrm>
            <a:off x="1714480" y="0"/>
            <a:ext cx="5472113" cy="6706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</a:bodyPr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How does the lion feel?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142976" y="2271716"/>
            <a:ext cx="1143008" cy="73501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 </a:t>
            </a:r>
            <a:r>
              <a:rPr lang="en-US" sz="4000" dirty="0" smtClean="0">
                <a:solidFill>
                  <a:schemeClr val="tx2"/>
                </a:solidFill>
              </a:rPr>
              <a:t>well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10" name="Объект 6"/>
          <p:cNvSpPr>
            <a:spLocks noGrp="1"/>
          </p:cNvSpPr>
          <p:nvPr>
            <p:ph sz="quarter" idx="11"/>
          </p:nvPr>
        </p:nvSpPr>
        <p:spPr>
          <a:xfrm>
            <a:off x="1142976" y="3929066"/>
            <a:ext cx="1095375" cy="73501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bad</a:t>
            </a:r>
            <a:endParaRPr lang="ru-RU" sz="4000" dirty="0">
              <a:solidFill>
                <a:schemeClr val="tx2"/>
              </a:solidFill>
            </a:endParaRPr>
          </a:p>
        </p:txBody>
      </p:sp>
      <p:pic>
        <p:nvPicPr>
          <p:cNvPr id="37893" name="Рисунок 11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2233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Box 3"/>
          <p:cNvSpPr txBox="1">
            <a:spLocks noChangeArrowheads="1"/>
          </p:cNvSpPr>
          <p:nvPr/>
        </p:nvSpPr>
        <p:spPr bwMode="auto">
          <a:xfrm>
            <a:off x="1258888" y="1268413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8916" name="TextBox 4"/>
          <p:cNvSpPr txBox="1">
            <a:spLocks noChangeArrowheads="1"/>
          </p:cNvSpPr>
          <p:nvPr/>
        </p:nvSpPr>
        <p:spPr bwMode="auto">
          <a:xfrm>
            <a:off x="1258888" y="2205038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8917" name="TextBox 5"/>
          <p:cNvSpPr txBox="1">
            <a:spLocks noChangeArrowheads="1"/>
          </p:cNvSpPr>
          <p:nvPr/>
        </p:nvSpPr>
        <p:spPr bwMode="auto">
          <a:xfrm>
            <a:off x="1258888" y="3500438"/>
            <a:ext cx="17287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9576914">
            <a:off x="7516464" y="3538088"/>
            <a:ext cx="159978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bear</a:t>
            </a:r>
            <a:endParaRPr lang="ru-RU" sz="3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5857892"/>
            <a:ext cx="2286016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monkey</a:t>
            </a:r>
            <a:endParaRPr lang="ru-RU" sz="3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9947098">
            <a:off x="6195569" y="5235828"/>
            <a:ext cx="1469329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lion</a:t>
            </a:r>
            <a:endParaRPr lang="ru-RU" sz="3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2" descr="http://www.francethisway.com/wildlife/brownbe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071546"/>
            <a:ext cx="1849438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6" descr="https://encrypted-tbn3.gstatic.com/images?q=tbn:ANd9GcRf8kKntb9O3CI_DQ0Et5P9807BLGku2IVcYM6L5GzgxgGRahxPb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2863" y="1165225"/>
            <a:ext cx="19716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Picture 8" descr="http://sphotos-a.xx.fbcdn.net/hphotos-ash4/c0.0.403.403/p403x403/248385_10151153807507001_105342342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2857496"/>
            <a:ext cx="19812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240874" y="105652"/>
            <a:ext cx="8833104" cy="759181"/>
          </a:xfrm>
        </p:spPr>
        <p:txBody>
          <a:bodyPr/>
          <a:lstStyle/>
          <a:p>
            <a:endParaRPr lang="ru-RU"/>
          </a:p>
        </p:txBody>
      </p:sp>
      <p:sp>
        <p:nvSpPr>
          <p:cNvPr id="13" name="Текст 2"/>
          <p:cNvSpPr txBox="1">
            <a:spLocks/>
          </p:cNvSpPr>
          <p:nvPr/>
        </p:nvSpPr>
        <p:spPr bwMode="auto">
          <a:xfrm>
            <a:off x="899592" y="104421"/>
            <a:ext cx="7315746" cy="760412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3600" b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Match the </a:t>
            </a:r>
            <a:r>
              <a:rPr lang="en-US" sz="3600" b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word and the picture.</a:t>
            </a:r>
            <a:endParaRPr lang="ru-RU" sz="3600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971600" y="147638"/>
            <a:ext cx="6529358" cy="7604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3600" b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Match words </a:t>
            </a:r>
            <a:r>
              <a:rPr lang="en-US" sz="3600" b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and </a:t>
            </a:r>
            <a:r>
              <a:rPr lang="en-US" sz="3600" b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pictures.</a:t>
            </a:r>
            <a:endParaRPr lang="ru-RU" sz="3600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1258888" y="1268413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9940" name="TextBox 5"/>
          <p:cNvSpPr txBox="1">
            <a:spLocks noChangeArrowheads="1"/>
          </p:cNvSpPr>
          <p:nvPr/>
        </p:nvSpPr>
        <p:spPr bwMode="auto">
          <a:xfrm>
            <a:off x="1258888" y="3500438"/>
            <a:ext cx="17287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1130564">
            <a:off x="7104816" y="5319201"/>
            <a:ext cx="157163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tiger</a:t>
            </a:r>
            <a:endParaRPr lang="ru-RU" sz="3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3306" y="5500702"/>
            <a:ext cx="2714643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elephant</a:t>
            </a:r>
            <a:endParaRPr lang="ru-RU" sz="3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626245">
            <a:off x="1179687" y="5316680"/>
            <a:ext cx="196516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parrot</a:t>
            </a:r>
            <a:endParaRPr lang="ru-RU" sz="3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4" name="Picture 2" descr="http://1.bp.blogspot.com/_Hid83LE6wWw/SQpfJM4syRI/AAAAAAAAABA/ftzZ5i1ddnk/S700/%C3%B1%C2%B4%C3%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1071546"/>
            <a:ext cx="21431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4" descr="http://ayverso.at.ua/_nw/17/882446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1571612"/>
            <a:ext cx="280035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6" descr="http://3.bp.blogspot.com/-ndaOwHvbsXQ/TmS4kVODI0I/AAAAAAAAAEo/28_Ri66fMnY/s320/parro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142984"/>
            <a:ext cx="2393950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/>
          <p:cNvSpPr/>
          <p:nvPr/>
        </p:nvSpPr>
        <p:spPr>
          <a:xfrm>
            <a:off x="755650" y="404813"/>
            <a:ext cx="7920038" cy="1584325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Well Done!!</a:t>
            </a:r>
            <a:endParaRPr lang="ru-RU" sz="4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Прямоугольник 3"/>
          <p:cNvSpPr>
            <a:spLocks noChangeArrowheads="1"/>
          </p:cNvSpPr>
          <p:nvPr/>
        </p:nvSpPr>
        <p:spPr bwMode="auto">
          <a:xfrm>
            <a:off x="539750" y="404813"/>
            <a:ext cx="5832475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FF00"/>
                </a:solidFill>
                <a:cs typeface="Arial" charset="0"/>
              </a:rPr>
              <a:t>Thanks to:</a:t>
            </a:r>
          </a:p>
          <a:p>
            <a:r>
              <a:rPr lang="en-US" dirty="0">
                <a:solidFill>
                  <a:srgbClr val="FFFF00"/>
                </a:solidFill>
                <a:cs typeface="Arial" charset="0"/>
                <a:hlinkClick r:id="rId3"/>
              </a:rPr>
              <a:t>http://goo.gl/o4RB6</a:t>
            </a:r>
            <a:r>
              <a:rPr lang="en-US" dirty="0">
                <a:solidFill>
                  <a:srgbClr val="FFFF00"/>
                </a:solidFill>
                <a:cs typeface="Arial" charset="0"/>
              </a:rPr>
              <a:t> </a:t>
            </a:r>
          </a:p>
          <a:p>
            <a:r>
              <a:rPr lang="en-US" dirty="0">
                <a:cs typeface="Arial" charset="0"/>
                <a:hlinkClick r:id="rId4"/>
              </a:rPr>
              <a:t>http://goo.gl/Q6NCG</a:t>
            </a:r>
            <a:endParaRPr lang="en-US" dirty="0">
              <a:cs typeface="Arial" charset="0"/>
            </a:endParaRPr>
          </a:p>
          <a:p>
            <a:r>
              <a:rPr lang="en-US" dirty="0">
                <a:cs typeface="Arial" charset="0"/>
                <a:hlinkClick r:id="rId5"/>
              </a:rPr>
              <a:t>http://goo.gl/7m5dW</a:t>
            </a:r>
          </a:p>
          <a:p>
            <a:r>
              <a:rPr lang="en-US" dirty="0">
                <a:cs typeface="Arial" charset="0"/>
                <a:hlinkClick r:id="rId5"/>
              </a:rPr>
              <a:t>http://goo.gl/9x4wj</a:t>
            </a:r>
          </a:p>
          <a:p>
            <a:r>
              <a:rPr lang="en-US" dirty="0">
                <a:cs typeface="Arial" charset="0"/>
                <a:hlinkClick r:id="rId5"/>
              </a:rPr>
              <a:t>http://goo.gl/fgtfb</a:t>
            </a:r>
          </a:p>
          <a:p>
            <a:r>
              <a:rPr lang="en-US" dirty="0">
                <a:cs typeface="Arial" charset="0"/>
                <a:hlinkClick r:id="rId5"/>
              </a:rPr>
              <a:t>http://goo.gl/6rbEy</a:t>
            </a:r>
          </a:p>
          <a:p>
            <a:r>
              <a:rPr lang="en-US" dirty="0">
                <a:cs typeface="Arial" charset="0"/>
                <a:hlinkClick r:id="rId5"/>
              </a:rPr>
              <a:t>http://goo.gl/adPpg</a:t>
            </a:r>
          </a:p>
          <a:p>
            <a:r>
              <a:rPr lang="en-US" dirty="0">
                <a:cs typeface="Arial" charset="0"/>
                <a:hlinkClick r:id="rId5"/>
              </a:rPr>
              <a:t>http://goo.gl/rJfbb</a:t>
            </a:r>
          </a:p>
          <a:p>
            <a:r>
              <a:rPr lang="en-US" dirty="0">
                <a:cs typeface="Arial" charset="0"/>
                <a:hlinkClick r:id="rId5"/>
              </a:rPr>
              <a:t>http://goo.gl/kZV0v</a:t>
            </a:r>
          </a:p>
          <a:p>
            <a:r>
              <a:rPr lang="en-US" dirty="0">
                <a:cs typeface="Arial" charset="0"/>
                <a:hlinkClick r:id="rId5"/>
              </a:rPr>
              <a:t>http://goo.gl/5VmDI</a:t>
            </a:r>
          </a:p>
          <a:p>
            <a:r>
              <a:rPr lang="en-US" dirty="0">
                <a:cs typeface="Arial" charset="0"/>
                <a:hlinkClick r:id="rId5"/>
              </a:rPr>
              <a:t>http://goo.gl/NRZiI</a:t>
            </a:r>
          </a:p>
          <a:p>
            <a:r>
              <a:rPr lang="en-US" dirty="0">
                <a:cs typeface="Arial" charset="0"/>
                <a:hlinkClick r:id="rId5"/>
              </a:rPr>
              <a:t>http://goo.gl/YaYlg</a:t>
            </a:r>
          </a:p>
          <a:p>
            <a:r>
              <a:rPr lang="en-US" dirty="0">
                <a:cs typeface="Arial" charset="0"/>
                <a:hlinkClick r:id="rId5"/>
              </a:rPr>
              <a:t>http://</a:t>
            </a:r>
            <a:r>
              <a:rPr lang="en-US" dirty="0" smtClean="0">
                <a:cs typeface="Arial" charset="0"/>
                <a:hlinkClick r:id="rId5"/>
              </a:rPr>
              <a:t>goo.gl/14O9f</a:t>
            </a:r>
          </a:p>
          <a:p>
            <a:r>
              <a:rPr lang="en-US" dirty="0">
                <a:cs typeface="Arial" charset="0"/>
                <a:hlinkClick r:id="rId5"/>
              </a:rPr>
              <a:t>http://goo.gl/5H9ii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14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142976" y="1285860"/>
            <a:ext cx="2343144" cy="7888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monkey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2"/>
          </p:nvPr>
        </p:nvSpPr>
        <p:spPr>
          <a:xfrm>
            <a:off x="1142976" y="2618370"/>
            <a:ext cx="2343144" cy="7888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tiger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>
          <a:xfrm>
            <a:off x="1142976" y="3950879"/>
            <a:ext cx="2343144" cy="7888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elephant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4"/>
          </p:nvPr>
        </p:nvSpPr>
        <p:spPr>
          <a:xfrm>
            <a:off x="1142976" y="5283388"/>
            <a:ext cx="2343144" cy="7888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bear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1"/>
          <p:cNvSpPr txBox="1">
            <a:spLocks/>
          </p:cNvSpPr>
          <p:nvPr/>
        </p:nvSpPr>
        <p:spPr bwMode="auto">
          <a:xfrm>
            <a:off x="124993" y="116632"/>
            <a:ext cx="8832850" cy="758825"/>
          </a:xfrm>
          <a:prstGeom prst="rect">
            <a:avLst/>
          </a:prstGeom>
          <a:ln w="25400" cap="flat" cmpd="sng" algn="ctr">
            <a:solidFill>
              <a:schemeClr val="accent5"/>
            </a:solidFill>
            <a:prstDash val="solid"/>
            <a:miter lim="800000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rmAutofit/>
          </a:bodyPr>
          <a:lstStyle>
            <a:lvl1pPr marL="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Hello! I’m a ______!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14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371600" y="1285860"/>
            <a:ext cx="1771640" cy="860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run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2"/>
          </p:nvPr>
        </p:nvSpPr>
        <p:spPr>
          <a:xfrm>
            <a:off x="1371600" y="2618370"/>
            <a:ext cx="1771640" cy="860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read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>
          <a:xfrm>
            <a:off x="1371600" y="3950879"/>
            <a:ext cx="1771640" cy="860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drive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4"/>
          </p:nvPr>
        </p:nvSpPr>
        <p:spPr>
          <a:xfrm>
            <a:off x="1371600" y="5283388"/>
            <a:ext cx="1771640" cy="860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fly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1"/>
          <p:cNvSpPr txBox="1">
            <a:spLocks/>
          </p:cNvSpPr>
          <p:nvPr/>
        </p:nvSpPr>
        <p:spPr bwMode="auto">
          <a:xfrm>
            <a:off x="124993" y="116632"/>
            <a:ext cx="8832850" cy="758825"/>
          </a:xfrm>
          <a:prstGeom prst="rect">
            <a:avLst/>
          </a:prstGeom>
          <a:ln w="25400" cap="flat" cmpd="sng" algn="ctr">
            <a:solidFill>
              <a:schemeClr val="accent5"/>
            </a:solidFill>
            <a:prstDash val="solid"/>
            <a:miter lim="800000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rmAutofit/>
          </a:bodyPr>
          <a:lstStyle>
            <a:lvl1pPr marL="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Hello! I’m a </a:t>
            </a:r>
            <a:r>
              <a:rPr lang="en-US" sz="4000" b="1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tiger</a:t>
            </a: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! I can </a:t>
            </a:r>
            <a:r>
              <a:rPr lang="en-US" sz="4000" b="1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4282" y="285728"/>
            <a:ext cx="4681538" cy="13239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Hello! I am a </a:t>
            </a:r>
            <a:r>
              <a:rPr lang="en-US" sz="40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bear</a:t>
            </a:r>
            <a:r>
              <a:rPr lang="en-US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! I like to </a:t>
            </a:r>
            <a:r>
              <a:rPr lang="en-US" sz="40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_____</a:t>
            </a:r>
            <a:r>
              <a:rPr lang="en-US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1"/>
          </p:nvPr>
        </p:nvSpPr>
        <p:spPr>
          <a:xfrm>
            <a:off x="1187624" y="1855893"/>
            <a:ext cx="1512168" cy="86409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dance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13" name="Объект 8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sp>
        <p:nvSpPr>
          <p:cNvPr id="18" name="Объект 11"/>
          <p:cNvSpPr txBox="1">
            <a:spLocks/>
          </p:cNvSpPr>
          <p:nvPr/>
        </p:nvSpPr>
        <p:spPr>
          <a:xfrm>
            <a:off x="1187624" y="3140968"/>
            <a:ext cx="1512168" cy="8640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0877" tIns="34654" rIns="90877" bIns="34654" anchor="ctr">
            <a:norm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smtClean="0">
                <a:solidFill>
                  <a:schemeClr val="tx2"/>
                </a:solidFill>
              </a:rPr>
              <a:t>run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21" name="Объект 11"/>
          <p:cNvSpPr>
            <a:spLocks noGrp="1"/>
          </p:cNvSpPr>
          <p:nvPr>
            <p:ph sz="quarter" idx="11"/>
          </p:nvPr>
        </p:nvSpPr>
        <p:spPr>
          <a:xfrm>
            <a:off x="1187624" y="4509120"/>
            <a:ext cx="1512168" cy="86409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paint</a:t>
            </a:r>
            <a:endParaRPr lang="ru-RU" sz="4000" b="1" dirty="0">
              <a:solidFill>
                <a:schemeClr val="tx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апля 6"/>
          <p:cNvSpPr/>
          <p:nvPr/>
        </p:nvSpPr>
        <p:spPr>
          <a:xfrm rot="20715435">
            <a:off x="4657904" y="4429464"/>
            <a:ext cx="2593975" cy="2133600"/>
          </a:xfrm>
          <a:prstGeom prst="teardrop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 am just seven</a:t>
            </a:r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4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20997929">
            <a:off x="189788" y="3354057"/>
            <a:ext cx="4283969" cy="25545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Hello! </a:t>
            </a:r>
            <a:endParaRPr lang="en-US" sz="40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4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am </a:t>
            </a:r>
            <a:r>
              <a:rPr lang="en-US" sz="4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40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monkey</a:t>
            </a:r>
            <a:r>
              <a:rPr lang="en-US" sz="4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4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can </a:t>
            </a:r>
            <a:r>
              <a:rPr lang="en-US" sz="4000" b="1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count</a:t>
            </a:r>
            <a:r>
              <a:rPr lang="en-US" sz="4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! </a:t>
            </a:r>
            <a:endParaRPr lang="en-US" sz="40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40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How </a:t>
            </a:r>
            <a:r>
              <a:rPr lang="en-US" sz="400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old </a:t>
            </a:r>
            <a:r>
              <a:rPr lang="en-US" sz="40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are you</a:t>
            </a:r>
            <a:r>
              <a:rPr lang="en-US" sz="4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4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575" y="115888"/>
            <a:ext cx="8832850" cy="7604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What can the first monkey do?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371600" y="1673225"/>
            <a:ext cx="1687513" cy="12160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run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371600" y="3005138"/>
            <a:ext cx="1687513" cy="12160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dance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371600" y="4338638"/>
            <a:ext cx="1687513" cy="12160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count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2" name="Рисунок 10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>
          <a:xfrm>
            <a:off x="155575" y="115888"/>
            <a:ext cx="8832850" cy="7604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How old is the second monkey?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1"/>
          </p:nvPr>
        </p:nvSpPr>
        <p:spPr>
          <a:xfrm>
            <a:off x="1403350" y="1125538"/>
            <a:ext cx="968375" cy="990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  </a:t>
            </a: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17</a:t>
            </a:r>
            <a:endParaRPr lang="ru-RU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4" name="Рисунок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9147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Объект 7"/>
          <p:cNvSpPr>
            <a:spLocks noGrp="1"/>
          </p:cNvSpPr>
          <p:nvPr>
            <p:ph sz="quarter" idx="11"/>
          </p:nvPr>
        </p:nvSpPr>
        <p:spPr>
          <a:xfrm>
            <a:off x="1403350" y="2492375"/>
            <a:ext cx="968375" cy="9921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   </a:t>
            </a: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бъект 7"/>
          <p:cNvSpPr>
            <a:spLocks noGrp="1"/>
          </p:cNvSpPr>
          <p:nvPr>
            <p:ph sz="quarter" idx="11"/>
          </p:nvPr>
        </p:nvSpPr>
        <p:spPr>
          <a:xfrm>
            <a:off x="1403350" y="3890963"/>
            <a:ext cx="968375" cy="990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Объект 7"/>
          <p:cNvSpPr>
            <a:spLocks noGrp="1"/>
          </p:cNvSpPr>
          <p:nvPr>
            <p:ph sz="quarter" idx="11"/>
          </p:nvPr>
        </p:nvSpPr>
        <p:spPr>
          <a:xfrm>
            <a:off x="1403350" y="5229225"/>
            <a:ext cx="968375" cy="990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ru-RU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331640" y="1844824"/>
            <a:ext cx="1328192" cy="89167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dance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331640" y="3183787"/>
            <a:ext cx="1328192" cy="85591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fly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331640" y="4509120"/>
            <a:ext cx="1328192" cy="8905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paint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8" name="Рисунок 10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84200" y="35280"/>
            <a:ext cx="8236272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Hello! I </a:t>
            </a:r>
            <a:r>
              <a:rPr lang="en-US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am a </a:t>
            </a:r>
            <a:r>
              <a:rPr lang="en-US" sz="4000" b="1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parrot</a:t>
            </a:r>
            <a:r>
              <a:rPr lang="en-US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weather is </a:t>
            </a:r>
            <a:r>
              <a:rPr lang="en-US" sz="4000" b="1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fine </a:t>
            </a:r>
            <a:r>
              <a:rPr lang="en-US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and I can </a:t>
            </a:r>
            <a:r>
              <a:rPr lang="en-US" sz="4000" b="1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155575" y="116632"/>
            <a:ext cx="8832850" cy="7604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Is the weather fine?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5670" y="2276872"/>
            <a:ext cx="132010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atin typeface="Arial" pitchFamily="34" charset="0"/>
                <a:cs typeface="Arial" pitchFamily="34" charset="0"/>
              </a:rPr>
              <a:t>YES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4038" y="3933056"/>
            <a:ext cx="1229729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>
                <a:latin typeface="Arial" pitchFamily="34" charset="0"/>
                <a:cs typeface="Arial" pitchFamily="34" charset="0"/>
              </a:rPr>
              <a:t>NO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7" name="Рисунок 6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2233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1"/>
  <p:tag name="CHOICESCOUNT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ayout>
  <Type>MultipleChoice</Type>
  <ChoicesCount>4</ChoicesCount>
  <Orientation>Left</Orientation>
</Layout>
</file>

<file path=customXml/item2.xml><?xml version="1.0" encoding="utf-8"?>
<Layout>
  <Type>MultipleChoice</Type>
  <ChoicesCount>4</ChoicesCount>
  <Orientation>Left</Orientation>
</Layout>
</file>

<file path=customXml/item3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BCDB8694-3BE2-4246-83F3-A4DD4954692C}">
  <ds:schemaRefs/>
</ds:datastoreItem>
</file>

<file path=customXml/itemProps2.xml><?xml version="1.0" encoding="utf-8"?>
<ds:datastoreItem xmlns:ds="http://schemas.openxmlformats.org/officeDocument/2006/customXml" ds:itemID="{8E0236CB-08ED-46D9-AE99-3DAF9ADB0FFE}">
  <ds:schemaRefs/>
</ds:datastoreItem>
</file>

<file path=customXml/itemProps3.xml><?xml version="1.0" encoding="utf-8"?>
<ds:datastoreItem xmlns:ds="http://schemas.openxmlformats.org/officeDocument/2006/customXml" ds:itemID="{075AC07E-409D-452F-A5CF-6A8C385D0C5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214</Words>
  <Application>Microsoft Office PowerPoint</Application>
  <PresentationFormat>Экран (4:3)</PresentationFormat>
  <Paragraphs>70</Paragraphs>
  <Slides>16</Slides>
  <Notes>16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DDKlim</cp:lastModifiedBy>
  <cp:revision>28</cp:revision>
  <dcterms:created xsi:type="dcterms:W3CDTF">2012-12-25T13:45:13Z</dcterms:created>
  <dcterms:modified xsi:type="dcterms:W3CDTF">2013-03-07T08:46:13Z</dcterms:modified>
</cp:coreProperties>
</file>