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Default Extension="gif" ContentType="image/gif"/>
  <Override PartName="/ppt/tags/tag44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9"/>
  </p:sldMasterIdLst>
  <p:sldIdLst>
    <p:sldId id="256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70" r:id="rId22"/>
    <p:sldId id="269" r:id="rId23"/>
    <p:sldId id="25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customXml" Target="../customXml/item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customXml" Target="../customXml/item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1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8.xml"/><Relationship Id="rId6" Type="http://schemas.openxmlformats.org/officeDocument/2006/relationships/tags" Target="../tags/tag5.xml"/><Relationship Id="rId11" Type="http://schemas.openxmlformats.org/officeDocument/2006/relationships/image" Target="../media/image3.png"/><Relationship Id="rId5" Type="http://schemas.openxmlformats.org/officeDocument/2006/relationships/tags" Target="../tags/tag4.xml"/><Relationship Id="rId10" Type="http://schemas.openxmlformats.org/officeDocument/2006/relationships/image" Target="../media/image2.png"/><Relationship Id="rId4" Type="http://schemas.openxmlformats.org/officeDocument/2006/relationships/tags" Target="../tags/tag3.xml"/><Relationship Id="rId9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customXml" Target="../../customXml/item4.xml"/><Relationship Id="rId6" Type="http://schemas.openxmlformats.org/officeDocument/2006/relationships/tags" Target="../tags/tag11.xml"/><Relationship Id="rId11" Type="http://schemas.openxmlformats.org/officeDocument/2006/relationships/image" Target="../media/image3.png"/><Relationship Id="rId5" Type="http://schemas.openxmlformats.org/officeDocument/2006/relationships/tags" Target="../tags/tag10.xml"/><Relationship Id="rId10" Type="http://schemas.openxmlformats.org/officeDocument/2006/relationships/image" Target="../media/image2.png"/><Relationship Id="rId4" Type="http://schemas.openxmlformats.org/officeDocument/2006/relationships/tags" Target="../tags/tag9.xml"/><Relationship Id="rId9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customXml" Target="../../customXml/item7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5.xml"/><Relationship Id="rId7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customXml" Target="../../customXml/item3.xml"/><Relationship Id="rId6" Type="http://schemas.openxmlformats.org/officeDocument/2006/relationships/tags" Target="../tags/tag22.xml"/><Relationship Id="rId11" Type="http://schemas.openxmlformats.org/officeDocument/2006/relationships/image" Target="../media/image3.png"/><Relationship Id="rId5" Type="http://schemas.openxmlformats.org/officeDocument/2006/relationships/tags" Target="../tags/tag21.xml"/><Relationship Id="rId10" Type="http://schemas.openxmlformats.org/officeDocument/2006/relationships/image" Target="../media/image2.png"/><Relationship Id="rId4" Type="http://schemas.openxmlformats.org/officeDocument/2006/relationships/tags" Target="../tags/tag20.xml"/><Relationship Id="rId9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customXml" Target="../../customXml/item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customXml" Target="../../customXml/item2.xml"/><Relationship Id="rId6" Type="http://schemas.openxmlformats.org/officeDocument/2006/relationships/tags" Target="../tags/tag29.xml"/><Relationship Id="rId11" Type="http://schemas.openxmlformats.org/officeDocument/2006/relationships/image" Target="../media/image3.png"/><Relationship Id="rId5" Type="http://schemas.openxmlformats.org/officeDocument/2006/relationships/tags" Target="../tags/tag28.xml"/><Relationship Id="rId10" Type="http://schemas.openxmlformats.org/officeDocument/2006/relationships/image" Target="../media/image2.png"/><Relationship Id="rId4" Type="http://schemas.openxmlformats.org/officeDocument/2006/relationships/tags" Target="../tags/tag27.xml"/><Relationship Id="rId9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customXml" Target="../../customXml/item5.xml"/><Relationship Id="rId6" Type="http://schemas.openxmlformats.org/officeDocument/2006/relationships/tags" Target="../tags/tag35.xml"/><Relationship Id="rId11" Type="http://schemas.openxmlformats.org/officeDocument/2006/relationships/image" Target="../media/image3.png"/><Relationship Id="rId5" Type="http://schemas.openxmlformats.org/officeDocument/2006/relationships/tags" Target="../tags/tag34.xml"/><Relationship Id="rId10" Type="http://schemas.openxmlformats.org/officeDocument/2006/relationships/image" Target="../media/image2.png"/><Relationship Id="rId4" Type="http://schemas.openxmlformats.org/officeDocument/2006/relationships/tags" Target="../tags/tag33.xml"/><Relationship Id="rId9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1355826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3AA01-418E-4289-9BDD-FE0337BD1FF8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FAC58-4BC8-44DB-B10A-187A1CA56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30.jpeg"/><Relationship Id="rId5" Type="http://schemas.openxmlformats.org/officeDocument/2006/relationships/image" Target="../media/image12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32.jpeg"/><Relationship Id="rId5" Type="http://schemas.openxmlformats.org/officeDocument/2006/relationships/image" Target="../media/image12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33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6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379&amp;h=400&amp;ei=jlvYUPX1LqWP4gTN74GQDQ&amp;zoom=1&amp;iact=hc&amp;vpx=359&amp;vpy=179&amp;dur=2590&amp;hovh=231&amp;hovw=219&amp;tx=145&amp;ty=184&amp;sig=117358924683428309203&amp;page=1&amp;tbnh=135&amp;tbnw=142&amp;start=0&amp;ndsp=18&amp;ved=1t:429,r:8,s:0,i:109" TargetMode="External"/><Relationship Id="rId2" Type="http://schemas.openxmlformats.org/officeDocument/2006/relationships/hyperlink" Target="=86&amp;start=0&amp;ndsp=23&amp;ved=1t:429,r:3,s:0,i:9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2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12.png"/><Relationship Id="rId4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3000"/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921708">
            <a:off x="432593" y="3492489"/>
            <a:ext cx="8538033" cy="261719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96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Simpsons</a:t>
            </a:r>
            <a:endParaRPr lang="ru-RU" sz="96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000372"/>
            <a:ext cx="6486548" cy="26384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6064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Burlako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Daria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5000660" cy="430649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We have got 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grandmother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ona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1124744"/>
            <a:ext cx="3089498" cy="44626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13176"/>
            <a:ext cx="8786874" cy="184482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 she has got a husband!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3ujc4slhb12zd3t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1107474">
            <a:off x="5582079" y="442785"/>
            <a:ext cx="28575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28000"/>
            <a:lum/>
          </a:blip>
          <a:srcRect/>
          <a:stretch>
            <a:fillRect l="-29000" t="-24000" r="20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Her husband is 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our ___ .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sz="5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father</a:t>
            </a:r>
            <a:endParaRPr lang="ru-RU" sz="5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5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brother</a:t>
            </a:r>
            <a:endParaRPr lang="ru-RU" sz="5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grandfather</a:t>
            </a:r>
            <a:endParaRPr lang="ru-RU" sz="5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  <p:pic>
        <p:nvPicPr>
          <p:cNvPr id="13" name="Рисунок 12" descr="1321796124_abraham-eyb-dzhey-simps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2708920"/>
            <a:ext cx="2595533" cy="3707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51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071538" y="116586"/>
            <a:ext cx="7215238" cy="1097836"/>
          </a:xfrm>
          <a:solidFill>
            <a:srgbClr val="F8F8F8">
              <a:alpha val="85882"/>
            </a:srgbClr>
          </a:solidFill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am my </a:t>
            </a:r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father’s ___ .</a:t>
            </a:r>
            <a:endParaRPr lang="ru-RU" sz="54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>
          <a:xfrm>
            <a:off x="5000628" y="1673351"/>
            <a:ext cx="2771771" cy="1215923"/>
          </a:xfrm>
          <a:solidFill>
            <a:srgbClr val="F8F8F8">
              <a:alpha val="83137"/>
            </a:srgbClr>
          </a:solidFill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daughter</a:t>
            </a:r>
            <a:endParaRPr lang="ru-RU" sz="4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>
          <a:xfrm>
            <a:off x="5000628" y="3005861"/>
            <a:ext cx="2771771" cy="1215923"/>
          </a:xfrm>
          <a:solidFill>
            <a:srgbClr val="F8F8F8">
              <a:alpha val="83137"/>
            </a:srgbClr>
          </a:solidFill>
        </p:spPr>
        <p:txBody>
          <a:bodyPr/>
          <a:lstStyle/>
          <a:p>
            <a:r>
              <a:rPr lang="en-US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mother</a:t>
            </a:r>
            <a:endParaRPr lang="ru-RU" sz="4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>
          <a:xfrm>
            <a:off x="5000628" y="4338370"/>
            <a:ext cx="2771771" cy="1215923"/>
          </a:xfrm>
          <a:solidFill>
            <a:srgbClr val="F8F8F8">
              <a:alpha val="83137"/>
            </a:srgbClr>
          </a:solidFill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brother</a:t>
            </a:r>
            <a:endParaRPr lang="ru-RU" sz="4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3" name="Рисунок 12" descr="5GOkcLh11V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66256">
            <a:off x="267683" y="3526877"/>
            <a:ext cx="2722549" cy="2491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 smtClean="0"/>
              <a:t>Match the pictures with the members of our family!</a:t>
            </a:r>
            <a:endParaRPr lang="ru-RU" dirty="0"/>
          </a:p>
        </p:txBody>
      </p:sp>
      <p:pic>
        <p:nvPicPr>
          <p:cNvPr id="4" name="Рисунок 3" descr="0fd0258bcf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052736"/>
            <a:ext cx="686569" cy="1224839"/>
          </a:xfrm>
          <a:prstGeom prst="rect">
            <a:avLst/>
          </a:prstGeom>
        </p:spPr>
      </p:pic>
      <p:pic>
        <p:nvPicPr>
          <p:cNvPr id="5" name="Рисунок 4" descr="5486b67ad4b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1556792"/>
            <a:ext cx="1046609" cy="1565727"/>
          </a:xfrm>
          <a:prstGeom prst="rect">
            <a:avLst/>
          </a:prstGeom>
        </p:spPr>
      </p:pic>
      <p:pic>
        <p:nvPicPr>
          <p:cNvPr id="6" name="Рисунок 5" descr="1321796124_abraham-eyb-dzhey-simps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836712"/>
            <a:ext cx="1024136" cy="1463052"/>
          </a:xfrm>
          <a:prstGeom prst="rect">
            <a:avLst/>
          </a:prstGeom>
        </p:spPr>
      </p:pic>
      <p:pic>
        <p:nvPicPr>
          <p:cNvPr id="7" name="Рисунок 6" descr="20090512221901!Marge_Simps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1844824"/>
            <a:ext cx="1209894" cy="2072310"/>
          </a:xfrm>
          <a:prstGeom prst="rect">
            <a:avLst/>
          </a:prstGeom>
        </p:spPr>
      </p:pic>
      <p:pic>
        <p:nvPicPr>
          <p:cNvPr id="8" name="Рисунок 7" descr="bar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28184" y="980728"/>
            <a:ext cx="1212726" cy="1616968"/>
          </a:xfrm>
          <a:prstGeom prst="rect">
            <a:avLst/>
          </a:prstGeom>
        </p:spPr>
      </p:pic>
      <p:pic>
        <p:nvPicPr>
          <p:cNvPr id="9" name="Рисунок 8" descr="mona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68344" y="2060848"/>
            <a:ext cx="956953" cy="13822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1179776">
            <a:off x="1044040" y="3668157"/>
            <a:ext cx="1512168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Mother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9973548">
            <a:off x="7935946" y="4234257"/>
            <a:ext cx="1152128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Me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4714884"/>
            <a:ext cx="1428760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Father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5929330"/>
            <a:ext cx="1872208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Brother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707242">
            <a:off x="6669598" y="5520516"/>
            <a:ext cx="2448272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Grandmother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01823">
            <a:off x="1238602" y="4976576"/>
            <a:ext cx="2451692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Grandfather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67544" cy="188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000" dirty="0" smtClean="0"/>
              <a:t>Thanks to:</a:t>
            </a:r>
          </a:p>
          <a:p>
            <a:r>
              <a:rPr lang="en-US" sz="1000" dirty="0" smtClean="0"/>
              <a:t>http://www.google.ru/imgres?hl=ru&amp;newwindow=1&amp;tbo=d&amp;biw=1252&amp;bih=523&amp;tbm=isch&amp;tbnid=4dLlD8WdqYxpzM:&amp;imgrefurl=http://www.filmstreet.ru/news/kino/the-simpsons_multfilm/283&amp;docid=48VezM5eD_59qM&amp;imgurl=http://www.filmstreet.ru/static/img/gallery/415_the_simpsons.jpg&amp;w=1920&amp;h=1200&amp;ei=aifYUN38NKiF4gSusYHADQ&amp;zoom=1&amp;iact=rc&amp;dur=452&amp;sig=117358924683428309203&amp;page=1&amp;tbnh=128&amp;tbnw=205&amp;start=0&amp;ndsp=13&amp;ved=1t:429,r:8,s:0,i:175&amp;tx=74&amp;ty=66</a:t>
            </a:r>
          </a:p>
          <a:p>
            <a:r>
              <a:rPr lang="en-US" sz="1000" dirty="0" smtClean="0"/>
              <a:t>http://www.google.ru/imgres?hl=ru&amp;newwindow=1&amp;tbo=d&amp;biw=1252&amp;bih=523&amp;tbm=isch&amp;tbnid=GDInECAQOmUkVM:&amp;imgrefurl=http://www.simps.ru/characters/%25D0%259B%25D0%25B8%25D0%25B7%25D0%25B0_%25D0%25A1%25D0%25B8%25D0%25BC%25D0%25BF%25D1%2581%25D0%25BE%25D0%25BD&amp;docid=oLu629ffgXVNyM&amp;imgurl=http://www.simps.ru/images/cutepics/w250/5486b67ad4bc.png&amp;w=250&amp;h=374&amp;ei=1SnYUOGCFsiA4gTU14H4BA&amp;zoom=1&amp;iact=hc&amp;vpx=152&amp;vpy=87&amp;dur=698&amp;hovh=275&amp;hovw=183&amp;tx=83&amp;ty=146&amp;sig=117358924683428309203&amp;page=1&amp;tbnh=141&amp;tbnw=87&amp;start=0&amp;ndsp=29&amp;ved=1t:429,r:2,s:0,i:91</a:t>
            </a:r>
          </a:p>
          <a:p>
            <a:r>
              <a:rPr lang="en-US" sz="1000" dirty="0" smtClean="0"/>
              <a:t>http://www.google.ru/imgres?hl=ru&amp;newwindow=1&amp;tbo=d&amp;biw=1252&amp;bih=523&amp;tbm=isch&amp;tbnid=1hWYgHniy1b9IM:&amp;imgrefurl=http://ru.wikipedia.org/wiki/%25D0%25A4%25D0%25B0%25D0%25B9%25D0%25BB:Marge_Simpson.png&amp;docid=XtEfX2FLDosvTM&amp;imgurl=http://upload.wikimedia.org/wikipedia/ru/archive/0/0b/20090512221901!Marge_Simpson.png&amp;w=578&amp;h=990&amp;ei=dyrYUJzJCYWA4gSv4ICwBg&amp;zoom=1&amp;iact=hc&amp;vpx=315&amp;vpy=82&amp;dur=1966&amp;hovh=294&amp;hovw=171&amp;tx=96&amp;ty=177&amp;sig=117358924683428309203&amp;page=1&amp;tbnh=150&amp;tbnw</a:t>
            </a:r>
            <a:r>
              <a:rPr lang="en-US" sz="1000" dirty="0" smtClean="0">
                <a:hlinkClick r:id="rId2" action="ppaction://hlinkfile"/>
              </a:rPr>
              <a:t>=86&amp;start=0&amp;ndsp=23&amp;ved=1t:429,r:3,s:0,i:94</a:t>
            </a:r>
            <a:endParaRPr lang="ru-RU" sz="1000" dirty="0" smtClean="0"/>
          </a:p>
          <a:p>
            <a:r>
              <a:rPr lang="en-US" sz="1000" dirty="0" smtClean="0"/>
              <a:t>http://www.google.ru/imgres?hl=ru&amp;newwindow=1&amp;tbo=d&amp;biw=1252&amp;bih=523&amp;tbm=isch&amp;tbnid=-6GRBoVTPZzTaM:&amp;imgrefurl=http://xn--80apfevho.xn--p1ai/%25D0%25B2%25D0%25B5%25D0%25BA%25D1%2582%25D0%25BE%25D1%2580/%25D0%25B8%25D0%25BD%25D1%2582%25D0%25B5%25D1%2580%25D1%258C%25D0%25B5%25D1%2580/&amp;docid=2N6epYEgoCRmfM&amp;imgurl=http://img.cliparto.com/pic/xl/189493/3142668-kitchen-furniture-interior.jpg&amp;w=</a:t>
            </a:r>
            <a:r>
              <a:rPr lang="en-US" sz="1000" dirty="0" smtClean="0">
                <a:hlinkClick r:id="rId3" action="ppaction://hlinkfile"/>
              </a:rPr>
              <a:t>379&amp;h=400&amp;ei=jlvYUPX1LqWP4gTN74GQDQ&amp;zoom=1&amp;iact=hc&amp;vpx=359&amp;vpy=179&amp;dur=2590&amp;hovh=231&amp;hovw=219&amp;tx=145&amp;ty=184&amp;sig=117358924683428309203&amp;page=1&amp;tbnh=135&amp;tbnw=142&amp;start=0&amp;ndsp=18&amp;ved=1t:429,r:8,s:0,i:109</a:t>
            </a:r>
            <a:endParaRPr lang="en-US" sz="1000" dirty="0" smtClean="0"/>
          </a:p>
          <a:p>
            <a:r>
              <a:rPr lang="en-US" sz="1000" dirty="0" smtClean="0"/>
              <a:t>http://www.google.ru/imgres?hl=ru&amp;newwindow=1&amp;tbo=d&amp;biw=1252&amp;bih=523&amp;tbm=isch&amp;tbnid=JqZ5G79HSQio8M:&amp;imgrefurl=http://www.simps.ru/characters/%25D0%2593%25D0%25BE%25D0%25BC%25D0%25B5%25D1%2580_%25D0%25A1%25D0%25B8%25D0%25BC%25D0%25BF%25D1%2581%25D0%25BE%25D0%25BD&amp;docid=PzrQlNY-UhdqhM&amp;imgurl=http://www.simps.ru/images/cutepics/w250/0fd0258bcfe3.png&amp;w=250&amp;h=446&amp;ei=913YUOG2IaaM4gTfoYGQBA&amp;zoom=1&amp;iact=hc&amp;vpx=4&amp;vpy=109&amp;dur=119&amp;hovh=300&amp;hovw=168&amp;tx=52&amp;ty=216&amp;sig=117358924683428309203&amp;page=2&amp;tbnh=147&amp;tbnw=82&amp;start=16&amp;ndsp=29&amp;ved=1t:429,r:37,s:0,i:267</a:t>
            </a:r>
          </a:p>
          <a:p>
            <a:r>
              <a:rPr lang="en-US" sz="1000" dirty="0" smtClean="0"/>
              <a:t>http://www.google.ru/imgres?hl=ru&amp;newwindow=1&amp;tbo=d&amp;biw=1252&amp;bih=523&amp;tbm=isch&amp;tbnid=rdSu7NSyOYjvAM:&amp;imgrefurl=http://www.simpsons-art.ru/personas/bart.html&amp;docid=4tNK33zucUCkoM&amp;imgurl=http://www.simpsons-art.ru/personas/bart.png&amp;w=300&amp;h=400&amp;ei=3WDYULmRAeeB4gS-s4DwCg&amp;zoom=1&amp;iact=hc&amp;vpx=4&amp;vpy=4&amp;dur=48&amp;hovh=259&amp;hovw=194&amp;tx=67&amp;ty=97&amp;sig=117358924683428309203&amp;page=4&amp;tbnh=142&amp;tbnw=107&amp;start=73&amp;ndsp=28&amp;ved=1t:429,r:94,s:0,i:372</a:t>
            </a:r>
          </a:p>
          <a:p>
            <a:r>
              <a:rPr lang="en-US" sz="1000" dirty="0" smtClean="0"/>
              <a:t>http://www.google.ru/imgres?hl=ru&amp;newwindow=1&amp;tbo=d&amp;biw=1252&amp;bih=523&amp;tbm=isch&amp;tbnid=-8wv-WOt2NVuTM:&amp;imgrefurl=http://www.journal-robt.ru/mona&amp;docid=1FTWqMtT1aIdDM&amp;imgurl=http://www.journal-robt.ru/img/postavy/mona.gif&amp;w=180&amp;h=260&amp;ei=7mXYUKPqNNHa4QSJ74G4Dw&amp;zoom=1&amp;iact=hc&amp;vpx=452&amp;vpy=123&amp;dur=409&amp;hovh=208&amp;hovw=144&amp;tx=74&amp;ty=107&amp;sig=117358924683428309203&amp;page=1&amp;tbnh=146&amp;tbnw=101&amp;start=0&amp;ndsp=20&amp;ved=1t:429,r:3,s:0,i:94</a:t>
            </a:r>
          </a:p>
          <a:p>
            <a:r>
              <a:rPr lang="en-US" sz="1000" dirty="0" smtClean="0"/>
              <a:t>http://www.google.ru/imgres?hl=ru&amp;newwindow=1&amp;tbo=d&amp;biw=1252&amp;bih=523&amp;tbm=isch&amp;tbnid=qG_N6c5XxcFvEM:&amp;imgrefurl=http://multzona.org/6150-abraham-eyb-dzhey-simpson.html&amp;docid=D2QyKy_nZN93dM&amp;imgurl=http://multzona.org/uploads/posts/2011-11/1321796124_abraham-eyb-dzhey-simpson.jpg&amp;w=336&amp;h=480&amp;ei=pmfYUKzLIrTP4QTP9YHACg&amp;zoom=1&amp;iact=rc&amp;dur=533&amp;sig=117358924683428309203&amp;page=1&amp;tbnh=160&amp;tbnw=117&amp;start=0&amp;ndsp=24&amp;ved=1t:429,r:8,s:0,i:109&amp;tx=42&amp;ty=82</a:t>
            </a:r>
          </a:p>
          <a:p>
            <a:r>
              <a:rPr lang="en-US" sz="1000" dirty="0" smtClean="0"/>
              <a:t>http://www.google.ru/imgres?hl=ru&amp;newwindow=1&amp;tbo=d&amp;biw=1252&amp;bih=523&amp;tbm=isch&amp;tbnid=68w92xd3potm6M:&amp;imgrefurl=http://vk.com/homersimpson_page&amp;docid=x8r9_tf2CpDmUM&amp;imgurl=http://cs309528.userapi.com/v309528644/48cd/5GOkcLh11V0.jpg&amp;w=400&amp;h=366&amp;ei=DmvYULaVO-_64QSQh4GgBg&amp;zoom=1&amp;iact=hc&amp;vpx=608&amp;vpy=142&amp;dur=2530&amp;hovh=215&amp;hovw=235&amp;tx=98&amp;ty=119&amp;sig=117358924683428309203&amp;page=2&amp;tbnh=142&amp;tbnw=155&amp;start=16&amp;ndsp=30&amp;ved=1t:429,r:20,s:0,i:190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486b67ad4b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724693" cy="55721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2428860" y="500042"/>
            <a:ext cx="6715140" cy="392909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Hello!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My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name is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Lisa Marie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Simpson.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have got a family.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2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82702">
            <a:off x="-142908" y="1643050"/>
            <a:ext cx="6929486" cy="1777376"/>
          </a:xfrm>
        </p:spPr>
        <p:txBody>
          <a:bodyPr>
            <a:normAutofit/>
          </a:bodyPr>
          <a:lstStyle/>
          <a:p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I have got </a:t>
            </a: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mother</a:t>
            </a: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090512221901!Marge_Simpson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76056" y="0"/>
            <a:ext cx="4067944" cy="69675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Where is my mother?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Содержимое 15" descr="0695f8c828a9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1164993" y="2132856"/>
            <a:ext cx="2830943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Содержимое 16" descr="20090512221901!Marge_Simpson.png"/>
          <p:cNvPicPr>
            <a:picLocks noGrp="1" noChangeAspect="1"/>
          </p:cNvPicPr>
          <p:nvPr>
            <p:ph sz="quarter" idx="12"/>
          </p:nvPr>
        </p:nvPicPr>
        <p:blipFill>
          <a:blip r:embed="rId5" cstate="print"/>
          <a:stretch>
            <a:fillRect/>
          </a:stretch>
        </p:blipFill>
        <p:spPr>
          <a:xfrm>
            <a:off x="3563888" y="2132855"/>
            <a:ext cx="2054473" cy="3518907"/>
          </a:xfrm>
        </p:spPr>
      </p:pic>
      <p:pic>
        <p:nvPicPr>
          <p:cNvPr id="18" name="Содержимое 17" descr="school_2.jpg"/>
          <p:cNvPicPr>
            <a:picLocks noGrp="1" noChangeAspect="1"/>
          </p:cNvPicPr>
          <p:nvPr>
            <p:ph sz="quarter" idx="13"/>
          </p:nvPr>
        </p:nvPicPr>
        <p:blipFill>
          <a:blip r:embed="rId6" cstate="print"/>
          <a:stretch>
            <a:fillRect/>
          </a:stretch>
        </p:blipFill>
        <p:spPr>
          <a:xfrm>
            <a:off x="5220072" y="2132856"/>
            <a:ext cx="2430270" cy="3240360"/>
          </a:xfrm>
        </p:spPr>
      </p:pic>
      <p:pic>
        <p:nvPicPr>
          <p:cNvPr id="23" name="Рисунок 2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4143375" y="1355826"/>
            <a:ext cx="857250" cy="857250"/>
          </a:xfrm>
          <a:prstGeom prst="rect">
            <a:avLst/>
          </a:prstGeom>
        </p:spPr>
      </p:pic>
      <p:pic>
        <p:nvPicPr>
          <p:cNvPr id="7" name="Рисунок 6" descr="0015-015-Fartuk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669635">
            <a:off x="467544" y="836712"/>
            <a:ext cx="887907" cy="824607"/>
          </a:xfrm>
          <a:prstGeom prst="rect">
            <a:avLst/>
          </a:prstGeom>
        </p:spPr>
      </p:pic>
      <p:pic>
        <p:nvPicPr>
          <p:cNvPr id="8" name="Рисунок 7" descr="1577_Pivot_Spoon_polovnik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498094">
            <a:off x="7389102" y="485961"/>
            <a:ext cx="852938" cy="571666"/>
          </a:xfrm>
          <a:prstGeom prst="rect">
            <a:avLst/>
          </a:prstGeom>
        </p:spPr>
      </p:pic>
      <p:pic>
        <p:nvPicPr>
          <p:cNvPr id="9" name="Рисунок 8" descr="2923rolling_pi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197142">
            <a:off x="695166" y="5461142"/>
            <a:ext cx="1430053" cy="952007"/>
          </a:xfrm>
          <a:prstGeom prst="rect">
            <a:avLst/>
          </a:prstGeom>
        </p:spPr>
      </p:pic>
      <p:pic>
        <p:nvPicPr>
          <p:cNvPr id="10" name="Рисунок 9" descr="158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9949858">
            <a:off x="6630310" y="5005875"/>
            <a:ext cx="1834854" cy="12550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500166" y="-142900"/>
            <a:ext cx="6929486" cy="164305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 have got a father!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fd0258bcfe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060848"/>
            <a:ext cx="2381250" cy="4248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142844" y="0"/>
            <a:ext cx="8833104" cy="75918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Link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letters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 make the word “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папа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in English.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908720"/>
            <a:ext cx="1008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714620"/>
            <a:ext cx="936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0892" y="3071810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3429000"/>
            <a:ext cx="1152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1357298"/>
            <a:ext cx="1008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5272" y="1000108"/>
            <a:ext cx="1008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0"/>
            <a:ext cx="3528392" cy="1124743"/>
          </a:xfrm>
        </p:spPr>
        <p:txBody>
          <a:bodyPr>
            <a:normAutofit/>
          </a:bodyPr>
          <a:lstStyle/>
          <a:p>
            <a:r>
              <a:rPr lang="en-US" sz="3200" b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My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parents…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rot="10800000" flipV="1">
            <a:off x="6300192" y="3212975"/>
            <a:ext cx="2386608" cy="792087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…a son!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bart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588224" y="4046935"/>
            <a:ext cx="1506438" cy="2008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70d615d9a9693d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95536" y="1484784"/>
            <a:ext cx="4040188" cy="269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220072" y="1628800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…HAVE GOT…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he is my 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brother</a:t>
            </a:r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bart-simpson-0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309018" y="1600200"/>
            <a:ext cx="4525963" cy="45259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9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988552" cy="1944262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I have got a 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mother, </a:t>
            </a:r>
          </a:p>
          <a:p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and 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my brother has got a mother. </a:t>
            </a:r>
            <a:endParaRPr lang="en-US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Can 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it be one person?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1"/>
          </p:nvPr>
        </p:nvSpPr>
        <p:spPr>
          <a:xfrm>
            <a:off x="1214414" y="1901723"/>
            <a:ext cx="7545538" cy="1522476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Yes, it can. We have got one mother.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2"/>
          </p:nvPr>
        </p:nvSpPr>
        <p:spPr>
          <a:xfrm>
            <a:off x="1206242" y="3540785"/>
            <a:ext cx="7937757" cy="1522476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No, it cannot. Our mothers are different people.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item1.xml><?xml version="1.0" encoding="utf-8"?>
<Layout>
  <Type>Drawing</Type>
  <ChoicesCount>0</ChoicesCount>
  <Orientation>Left</Orientation>
</Layout>
</file>

<file path=customXml/item2.xml><?xml version="1.0" encoding="utf-8"?>
<Layout>
  <Type>MultipleChoice</Type>
  <ChoicesCount>3</ChoicesCount>
  <Orientation>Left</Orientation>
</Layout>
</file>

<file path=customXml/item3.xml><?xml version="1.0" encoding="utf-8"?>
<Layout>
  <Type>MultipleChoice</Type>
  <ChoicesCount>3</ChoicesCount>
  <Orientation>Left</Orientation>
</Layout>
</file>

<file path=customXml/item4.xml><?xml version="1.0" encoding="utf-8"?>
<Layout>
  <Type>MultipleChoice</Type>
  <ChoicesCount>3</ChoicesCount>
  <Orientation>Top</Orientation>
</Layout>
</file>

<file path=customXml/item5.xml><?xml version="1.0" encoding="utf-8"?>
<Layout>
  <Type>MultipleChoice</Type>
  <ChoicesCount>3</ChoicesCount>
  <Orientation>Right</Orientation>
</Layout>
</file>

<file path=customXml/item6.xml><?xml version="1.0" encoding="utf-8"?>
<Layout>
  <Type>MultipleChoice</Type>
  <ChoicesCount>2</ChoicesCount>
  <Orientation>Left</Orientation>
</Layout>
</file>

<file path=customXml/item7.xml><?xml version="1.0" encoding="utf-8"?>
<Layout>
  <Type>Drawing</Type>
  <ChoicesCount>0</ChoicesCount>
  <Orientation>Left</Orientation>
</Layout>
</file>

<file path=customXml/item8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152871AD-3689-4565-8EF9-7ABE2C8D6DEC}">
  <ds:schemaRefs/>
</ds:datastoreItem>
</file>

<file path=customXml/itemProps2.xml><?xml version="1.0" encoding="utf-8"?>
<ds:datastoreItem xmlns:ds="http://schemas.openxmlformats.org/officeDocument/2006/customXml" ds:itemID="{DBF9CB3A-A450-4B98-95DA-7E6A303ED284}">
  <ds:schemaRefs/>
</ds:datastoreItem>
</file>

<file path=customXml/itemProps3.xml><?xml version="1.0" encoding="utf-8"?>
<ds:datastoreItem xmlns:ds="http://schemas.openxmlformats.org/officeDocument/2006/customXml" ds:itemID="{25ECD01F-A285-4E02-A6A8-2A3B52E50357}">
  <ds:schemaRefs/>
</ds:datastoreItem>
</file>

<file path=customXml/itemProps4.xml><?xml version="1.0" encoding="utf-8"?>
<ds:datastoreItem xmlns:ds="http://schemas.openxmlformats.org/officeDocument/2006/customXml" ds:itemID="{9F41BC26-3D52-4039-9EE3-DA3279049620}">
  <ds:schemaRefs/>
</ds:datastoreItem>
</file>

<file path=customXml/itemProps5.xml><?xml version="1.0" encoding="utf-8"?>
<ds:datastoreItem xmlns:ds="http://schemas.openxmlformats.org/officeDocument/2006/customXml" ds:itemID="{B746FFC4-A436-4611-AA61-4DB6B40C5B22}">
  <ds:schemaRefs/>
</ds:datastoreItem>
</file>

<file path=customXml/itemProps6.xml><?xml version="1.0" encoding="utf-8"?>
<ds:datastoreItem xmlns:ds="http://schemas.openxmlformats.org/officeDocument/2006/customXml" ds:itemID="{B7154B4F-C637-4E60-9D2E-5DB964BA46E0}">
  <ds:schemaRefs/>
</ds:datastoreItem>
</file>

<file path=customXml/itemProps7.xml><?xml version="1.0" encoding="utf-8"?>
<ds:datastoreItem xmlns:ds="http://schemas.openxmlformats.org/officeDocument/2006/customXml" ds:itemID="{5799A020-D2C6-4EA7-BC2A-0CC83C0CA14B}">
  <ds:schemaRefs/>
</ds:datastoreItem>
</file>

<file path=customXml/itemProps8.xml><?xml version="1.0" encoding="utf-8"?>
<ds:datastoreItem xmlns:ds="http://schemas.openxmlformats.org/officeDocument/2006/customXml" ds:itemID="{2233D57D-ED18-477E-8594-276DEE36EC7F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258</Words>
  <Application>Microsoft Office PowerPoint</Application>
  <PresentationFormat>Экран (4:3)</PresentationFormat>
  <Paragraphs>49</Paragraphs>
  <Slides>15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The Simpsons</vt:lpstr>
      <vt:lpstr>Hello!  My name is Lisa Marie Simpson.  I have got a family.</vt:lpstr>
      <vt:lpstr>I have got a mother!</vt:lpstr>
      <vt:lpstr>Слайд 4</vt:lpstr>
      <vt:lpstr>I have got a father!</vt:lpstr>
      <vt:lpstr>Слайд 6</vt:lpstr>
      <vt:lpstr>Слайд 7</vt:lpstr>
      <vt:lpstr>And he is my brother!</vt:lpstr>
      <vt:lpstr>Слайд 9</vt:lpstr>
      <vt:lpstr>We have got  a grandmother!</vt:lpstr>
      <vt:lpstr>And she has got a husband!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Simpsons</dc:title>
  <dc:creator>1</dc:creator>
  <cp:lastModifiedBy>DDKlim</cp:lastModifiedBy>
  <cp:revision>15</cp:revision>
  <dcterms:created xsi:type="dcterms:W3CDTF">2012-12-24T09:59:45Z</dcterms:created>
  <dcterms:modified xsi:type="dcterms:W3CDTF">2012-12-24T20:38:14Z</dcterms:modified>
</cp:coreProperties>
</file>