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customXml/itemProps18.xml" ContentType="application/vnd.openxmlformats-officedocument.customXmlPropertie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customXml/itemProps21.xml" ContentType="application/vnd.openxmlformats-officedocument.customXmlPropertie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Default Extension="gif" ContentType="image/gif"/>
  <Override PartName="/ppt/tags/tag128.xml" ContentType="application/vnd.openxmlformats-officedocument.presentationml.tags+xml"/>
  <Override PartName="/ppt/tags/tag157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customXml/itemProps12.xml" ContentType="application/vnd.openxmlformats-officedocument.customXmlProperties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22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customXml/itemProps20.xml" ContentType="application/vnd.openxmlformats-officedocument.customXmlPropertie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customXml/itemProps25.xml" ContentType="application/vnd.openxmlformats-officedocument.customXmlProperties+xml"/>
  <Override PartName="/ppt/tags/tag141.xml" ContentType="application/vnd.openxmlformats-officedocument.presentationml.tags+xml"/>
  <Override PartName="/customXml/itemProps14.xml" ContentType="application/vnd.openxmlformats-officedocument.customXmlPropertie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6"/>
  </p:sldMasterIdLst>
  <p:sldIdLst>
    <p:sldId id="256" r:id="rId27"/>
    <p:sldId id="257" r:id="rId28"/>
    <p:sldId id="281" r:id="rId29"/>
    <p:sldId id="259" r:id="rId30"/>
    <p:sldId id="280" r:id="rId31"/>
    <p:sldId id="260" r:id="rId32"/>
    <p:sldId id="258" r:id="rId33"/>
    <p:sldId id="262" r:id="rId34"/>
    <p:sldId id="263" r:id="rId35"/>
    <p:sldId id="264" r:id="rId36"/>
    <p:sldId id="265" r:id="rId37"/>
    <p:sldId id="267" r:id="rId38"/>
    <p:sldId id="268" r:id="rId39"/>
    <p:sldId id="266" r:id="rId40"/>
    <p:sldId id="269" r:id="rId41"/>
    <p:sldId id="270" r:id="rId42"/>
    <p:sldId id="271" r:id="rId43"/>
    <p:sldId id="272" r:id="rId44"/>
    <p:sldId id="273" r:id="rId45"/>
    <p:sldId id="274" r:id="rId46"/>
    <p:sldId id="276" r:id="rId47"/>
    <p:sldId id="277" r:id="rId48"/>
    <p:sldId id="278" r:id="rId49"/>
    <p:sldId id="282" r:id="rId50"/>
    <p:sldId id="275" r:id="rId51"/>
    <p:sldId id="279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Master" Target="slideMasters/slideMaster1.xml"/><Relationship Id="rId39" Type="http://schemas.openxmlformats.org/officeDocument/2006/relationships/slide" Target="slides/slide13.xml"/><Relationship Id="rId21" Type="http://schemas.openxmlformats.org/officeDocument/2006/relationships/customXml" Target="../customXml/item21.xml"/><Relationship Id="rId34" Type="http://schemas.openxmlformats.org/officeDocument/2006/relationships/slide" Target="slides/slide8.xml"/><Relationship Id="rId42" Type="http://schemas.openxmlformats.org/officeDocument/2006/relationships/slide" Target="slides/slide16.xml"/><Relationship Id="rId47" Type="http://schemas.openxmlformats.org/officeDocument/2006/relationships/slide" Target="slides/slide21.xml"/><Relationship Id="rId50" Type="http://schemas.openxmlformats.org/officeDocument/2006/relationships/slide" Target="slides/slide24.xml"/><Relationship Id="rId55" Type="http://schemas.openxmlformats.org/officeDocument/2006/relationships/theme" Target="theme/theme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7.xml"/><Relationship Id="rId38" Type="http://schemas.openxmlformats.org/officeDocument/2006/relationships/slide" Target="slides/slide12.xml"/><Relationship Id="rId46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3.xml"/><Relationship Id="rId41" Type="http://schemas.openxmlformats.org/officeDocument/2006/relationships/slide" Target="slides/slide15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6.xml"/><Relationship Id="rId37" Type="http://schemas.openxmlformats.org/officeDocument/2006/relationships/slide" Target="slides/slide11.xml"/><Relationship Id="rId40" Type="http://schemas.openxmlformats.org/officeDocument/2006/relationships/slide" Target="slides/slide14.xml"/><Relationship Id="rId45" Type="http://schemas.openxmlformats.org/officeDocument/2006/relationships/slide" Target="slides/slide19.xml"/><Relationship Id="rId53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2.xml"/><Relationship Id="rId36" Type="http://schemas.openxmlformats.org/officeDocument/2006/relationships/slide" Target="slides/slide10.xml"/><Relationship Id="rId49" Type="http://schemas.openxmlformats.org/officeDocument/2006/relationships/slide" Target="slides/slide23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5.xml"/><Relationship Id="rId44" Type="http://schemas.openxmlformats.org/officeDocument/2006/relationships/slide" Target="slides/slide18.xml"/><Relationship Id="rId52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1.xml"/><Relationship Id="rId30" Type="http://schemas.openxmlformats.org/officeDocument/2006/relationships/slide" Target="slides/slide4.xml"/><Relationship Id="rId35" Type="http://schemas.openxmlformats.org/officeDocument/2006/relationships/slide" Target="slides/slide9.xml"/><Relationship Id="rId43" Type="http://schemas.openxmlformats.org/officeDocument/2006/relationships/slide" Target="slides/slide17.xml"/><Relationship Id="rId48" Type="http://schemas.openxmlformats.org/officeDocument/2006/relationships/slide" Target="slides/slide22.xml"/><Relationship Id="rId56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slide" Target="slides/slide25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customXml" Target="../../customXml/item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customXml" Target="../../customXml/item22.xml"/><Relationship Id="rId6" Type="http://schemas.openxmlformats.org/officeDocument/2006/relationships/tags" Target="../tags/tag9.xml"/><Relationship Id="rId11" Type="http://schemas.openxmlformats.org/officeDocument/2006/relationships/image" Target="../media/image3.png"/><Relationship Id="rId5" Type="http://schemas.openxmlformats.org/officeDocument/2006/relationships/tags" Target="../tags/tag8.xml"/><Relationship Id="rId10" Type="http://schemas.openxmlformats.org/officeDocument/2006/relationships/image" Target="../media/image2.png"/><Relationship Id="rId4" Type="http://schemas.openxmlformats.org/officeDocument/2006/relationships/tags" Target="../tags/tag7.xml"/><Relationship Id="rId9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.xml"/><Relationship Id="rId7" Type="http://schemas.openxmlformats.org/officeDocument/2006/relationships/image" Target="../media/image1.png"/><Relationship Id="rId2" Type="http://schemas.openxmlformats.org/officeDocument/2006/relationships/tags" Target="../tags/tag11.xml"/><Relationship Id="rId1" Type="http://schemas.openxmlformats.org/officeDocument/2006/relationships/customXml" Target="../../customXml/item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6.xml"/><Relationship Id="rId7" Type="http://schemas.openxmlformats.org/officeDocument/2006/relationships/image" Target="../media/image1.png"/><Relationship Id="rId2" Type="http://schemas.openxmlformats.org/officeDocument/2006/relationships/tags" Target="../tags/tag15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0.xml"/><Relationship Id="rId7" Type="http://schemas.openxmlformats.org/officeDocument/2006/relationships/image" Target="../media/image1.png"/><Relationship Id="rId2" Type="http://schemas.openxmlformats.org/officeDocument/2006/relationships/tags" Target="../tags/tag19.xml"/><Relationship Id="rId1" Type="http://schemas.openxmlformats.org/officeDocument/2006/relationships/customXml" Target="../../customXml/item2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customXml" Target="../../customXml/item5.xml"/><Relationship Id="rId6" Type="http://schemas.openxmlformats.org/officeDocument/2006/relationships/tags" Target="../tags/tag27.xml"/><Relationship Id="rId11" Type="http://schemas.openxmlformats.org/officeDocument/2006/relationships/image" Target="../media/image3.png"/><Relationship Id="rId5" Type="http://schemas.openxmlformats.org/officeDocument/2006/relationships/tags" Target="../tags/tag26.xml"/><Relationship Id="rId10" Type="http://schemas.openxmlformats.org/officeDocument/2006/relationships/image" Target="../media/image2.png"/><Relationship Id="rId4" Type="http://schemas.openxmlformats.org/officeDocument/2006/relationships/tags" Target="../tags/tag25.xml"/><Relationship Id="rId9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customXml" Target="../../customXml/item9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1.xml"/><Relationship Id="rId7" Type="http://schemas.openxmlformats.org/officeDocument/2006/relationships/image" Target="../media/image1.png"/><Relationship Id="rId2" Type="http://schemas.openxmlformats.org/officeDocument/2006/relationships/tags" Target="../tags/tag30.xml"/><Relationship Id="rId1" Type="http://schemas.openxmlformats.org/officeDocument/2006/relationships/customXml" Target="../../customXml/item2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4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customXml" Target="../../customXml/item24.xml"/><Relationship Id="rId6" Type="http://schemas.openxmlformats.org/officeDocument/2006/relationships/tags" Target="../tags/tag39.xml"/><Relationship Id="rId11" Type="http://schemas.openxmlformats.org/officeDocument/2006/relationships/image" Target="../media/image3.png"/><Relationship Id="rId5" Type="http://schemas.openxmlformats.org/officeDocument/2006/relationships/tags" Target="../tags/tag38.xml"/><Relationship Id="rId10" Type="http://schemas.openxmlformats.org/officeDocument/2006/relationships/image" Target="../media/image2.png"/><Relationship Id="rId4" Type="http://schemas.openxmlformats.org/officeDocument/2006/relationships/tags" Target="../tags/tag37.xml"/><Relationship Id="rId9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customXml" Target="../../customXml/item13.xml"/><Relationship Id="rId6" Type="http://schemas.openxmlformats.org/officeDocument/2006/relationships/tags" Target="../tags/tag45.xml"/><Relationship Id="rId11" Type="http://schemas.openxmlformats.org/officeDocument/2006/relationships/image" Target="../media/image3.png"/><Relationship Id="rId5" Type="http://schemas.openxmlformats.org/officeDocument/2006/relationships/tags" Target="../tags/tag44.xml"/><Relationship Id="rId10" Type="http://schemas.openxmlformats.org/officeDocument/2006/relationships/image" Target="../media/image2.png"/><Relationship Id="rId4" Type="http://schemas.openxmlformats.org/officeDocument/2006/relationships/tags" Target="../tags/tag43.xml"/><Relationship Id="rId9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customXml" Target="../../customXml/item15.xml"/><Relationship Id="rId6" Type="http://schemas.openxmlformats.org/officeDocument/2006/relationships/tags" Target="../tags/tag51.xml"/><Relationship Id="rId11" Type="http://schemas.openxmlformats.org/officeDocument/2006/relationships/image" Target="../media/image3.png"/><Relationship Id="rId5" Type="http://schemas.openxmlformats.org/officeDocument/2006/relationships/tags" Target="../tags/tag50.xml"/><Relationship Id="rId10" Type="http://schemas.openxmlformats.org/officeDocument/2006/relationships/image" Target="../media/image2.png"/><Relationship Id="rId4" Type="http://schemas.openxmlformats.org/officeDocument/2006/relationships/tags" Target="../tags/tag49.xml"/><Relationship Id="rId9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4.xml"/><Relationship Id="rId7" Type="http://schemas.openxmlformats.org/officeDocument/2006/relationships/image" Target="../media/image1.png"/><Relationship Id="rId2" Type="http://schemas.openxmlformats.org/officeDocument/2006/relationships/tags" Target="../tags/tag53.xml"/><Relationship Id="rId1" Type="http://schemas.openxmlformats.org/officeDocument/2006/relationships/customXml" Target="../../customXml/item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customXml" Target="../../customXml/item6.xml"/><Relationship Id="rId6" Type="http://schemas.openxmlformats.org/officeDocument/2006/relationships/tags" Target="../tags/tag61.xml"/><Relationship Id="rId11" Type="http://schemas.openxmlformats.org/officeDocument/2006/relationships/image" Target="../media/image3.png"/><Relationship Id="rId5" Type="http://schemas.openxmlformats.org/officeDocument/2006/relationships/tags" Target="../tags/tag60.xml"/><Relationship Id="rId10" Type="http://schemas.openxmlformats.org/officeDocument/2006/relationships/image" Target="../media/image2.png"/><Relationship Id="rId4" Type="http://schemas.openxmlformats.org/officeDocument/2006/relationships/tags" Target="../tags/tag59.xml"/><Relationship Id="rId9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4.xml"/><Relationship Id="rId7" Type="http://schemas.openxmlformats.org/officeDocument/2006/relationships/image" Target="../media/image1.png"/><Relationship Id="rId2" Type="http://schemas.openxmlformats.org/officeDocument/2006/relationships/tags" Target="../tags/tag63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customXml" Target="../../customXml/item25.xml"/><Relationship Id="rId6" Type="http://schemas.openxmlformats.org/officeDocument/2006/relationships/tags" Target="../tags/tag71.xml"/><Relationship Id="rId11" Type="http://schemas.openxmlformats.org/officeDocument/2006/relationships/image" Target="../media/image3.png"/><Relationship Id="rId5" Type="http://schemas.openxmlformats.org/officeDocument/2006/relationships/tags" Target="../tags/tag70.xml"/><Relationship Id="rId10" Type="http://schemas.openxmlformats.org/officeDocument/2006/relationships/image" Target="../media/image2.png"/><Relationship Id="rId4" Type="http://schemas.openxmlformats.org/officeDocument/2006/relationships/tags" Target="../tags/tag69.xml"/><Relationship Id="rId9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4.xml"/><Relationship Id="rId7" Type="http://schemas.openxmlformats.org/officeDocument/2006/relationships/image" Target="../media/image1.png"/><Relationship Id="rId2" Type="http://schemas.openxmlformats.org/officeDocument/2006/relationships/tags" Target="../tags/tag73.xml"/><Relationship Id="rId1" Type="http://schemas.openxmlformats.org/officeDocument/2006/relationships/customXml" Target="../../customXml/item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8.xml"/><Relationship Id="rId7" Type="http://schemas.openxmlformats.org/officeDocument/2006/relationships/image" Target="../media/image1.png"/><Relationship Id="rId2" Type="http://schemas.openxmlformats.org/officeDocument/2006/relationships/tags" Target="../tags/tag77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2" Type="http://schemas.openxmlformats.org/officeDocument/2006/relationships/tags" Target="../tags/tag81.xml"/><Relationship Id="rId1" Type="http://schemas.openxmlformats.org/officeDocument/2006/relationships/customXml" Target="../../customXml/item19.xml"/><Relationship Id="rId6" Type="http://schemas.openxmlformats.org/officeDocument/2006/relationships/tags" Target="../tags/tag85.xml"/><Relationship Id="rId11" Type="http://schemas.openxmlformats.org/officeDocument/2006/relationships/image" Target="../media/image3.png"/><Relationship Id="rId5" Type="http://schemas.openxmlformats.org/officeDocument/2006/relationships/tags" Target="../tags/tag84.xml"/><Relationship Id="rId10" Type="http://schemas.openxmlformats.org/officeDocument/2006/relationships/image" Target="../media/image2.png"/><Relationship Id="rId4" Type="http://schemas.openxmlformats.org/officeDocument/2006/relationships/tags" Target="../tags/tag83.xml"/><Relationship Id="rId9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customXml" Target="../../customXml/item8.xml"/><Relationship Id="rId6" Type="http://schemas.openxmlformats.org/officeDocument/2006/relationships/tags" Target="../tags/tag91.xml"/><Relationship Id="rId11" Type="http://schemas.openxmlformats.org/officeDocument/2006/relationships/image" Target="../media/image3.png"/><Relationship Id="rId5" Type="http://schemas.openxmlformats.org/officeDocument/2006/relationships/tags" Target="../tags/tag90.xml"/><Relationship Id="rId10" Type="http://schemas.openxmlformats.org/officeDocument/2006/relationships/image" Target="../media/image2.png"/><Relationship Id="rId4" Type="http://schemas.openxmlformats.org/officeDocument/2006/relationships/tags" Target="../tags/tag89.xml"/><Relationship Id="rId9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3.xml"/><Relationship Id="rId1" Type="http://schemas.openxmlformats.org/officeDocument/2006/relationships/customXml" Target="../../customXml/item18.xml"/><Relationship Id="rId4" Type="http://schemas.openxmlformats.org/officeDocument/2006/relationships/image" Target="../media/image4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2" Type="http://schemas.openxmlformats.org/officeDocument/2006/relationships/tags" Target="../tags/tag94.xml"/><Relationship Id="rId1" Type="http://schemas.openxmlformats.org/officeDocument/2006/relationships/customXml" Target="../../customXml/item12.xml"/><Relationship Id="rId6" Type="http://schemas.openxmlformats.org/officeDocument/2006/relationships/tags" Target="../tags/tag98.xml"/><Relationship Id="rId11" Type="http://schemas.openxmlformats.org/officeDocument/2006/relationships/image" Target="../media/image3.png"/><Relationship Id="rId5" Type="http://schemas.openxmlformats.org/officeDocument/2006/relationships/tags" Target="../tags/tag97.xml"/><Relationship Id="rId10" Type="http://schemas.openxmlformats.org/officeDocument/2006/relationships/image" Target="../media/image2.png"/><Relationship Id="rId4" Type="http://schemas.openxmlformats.org/officeDocument/2006/relationships/tags" Target="../tags/tag96.xml"/><Relationship Id="rId9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1.xml"/><Relationship Id="rId7" Type="http://schemas.openxmlformats.org/officeDocument/2006/relationships/image" Target="../media/image1.png"/><Relationship Id="rId2" Type="http://schemas.openxmlformats.org/officeDocument/2006/relationships/tags" Target="../tags/tag100.xml"/><Relationship Id="rId1" Type="http://schemas.openxmlformats.org/officeDocument/2006/relationships/customXml" Target="../../customXml/item2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2" Type="http://schemas.openxmlformats.org/officeDocument/2006/relationships/tags" Target="../tags/tag104.xml"/><Relationship Id="rId1" Type="http://schemas.openxmlformats.org/officeDocument/2006/relationships/customXml" Target="../../customXml/item17.xml"/><Relationship Id="rId6" Type="http://schemas.openxmlformats.org/officeDocument/2006/relationships/tags" Target="../tags/tag108.xml"/><Relationship Id="rId11" Type="http://schemas.openxmlformats.org/officeDocument/2006/relationships/image" Target="../media/image3.png"/><Relationship Id="rId5" Type="http://schemas.openxmlformats.org/officeDocument/2006/relationships/tags" Target="../tags/tag107.xml"/><Relationship Id="rId10" Type="http://schemas.openxmlformats.org/officeDocument/2006/relationships/image" Target="../media/image2.png"/><Relationship Id="rId4" Type="http://schemas.openxmlformats.org/officeDocument/2006/relationships/tags" Target="../tags/tag106.xml"/><Relationship Id="rId9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1.xml"/><Relationship Id="rId7" Type="http://schemas.openxmlformats.org/officeDocument/2006/relationships/tags" Target="../tags/tag115.xml"/><Relationship Id="rId2" Type="http://schemas.openxmlformats.org/officeDocument/2006/relationships/tags" Target="../tags/tag110.xml"/><Relationship Id="rId1" Type="http://schemas.openxmlformats.org/officeDocument/2006/relationships/customXml" Target="../../customXml/item4.xml"/><Relationship Id="rId6" Type="http://schemas.openxmlformats.org/officeDocument/2006/relationships/tags" Target="../tags/tag114.xml"/><Relationship Id="rId11" Type="http://schemas.openxmlformats.org/officeDocument/2006/relationships/image" Target="../media/image3.png"/><Relationship Id="rId5" Type="http://schemas.openxmlformats.org/officeDocument/2006/relationships/tags" Target="../tags/tag113.xml"/><Relationship Id="rId10" Type="http://schemas.openxmlformats.org/officeDocument/2006/relationships/image" Target="../media/image2.png"/><Relationship Id="rId4" Type="http://schemas.openxmlformats.org/officeDocument/2006/relationships/tags" Target="../tags/tag112.xml"/><Relationship Id="rId9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9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0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9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3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46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image" Target="../media/image7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image" Target="../media/image7.pn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image" Target="../media/image7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5" Type="http://schemas.openxmlformats.org/officeDocument/2006/relationships/image" Target="../media/image7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image" Target="../media/image7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lourbox.com/vector/cow-cartoon-vector-5446395" TargetMode="External"/><Relationship Id="rId7" Type="http://schemas.openxmlformats.org/officeDocument/2006/relationships/hyperlink" Target="http://www.clipartlord.com/page/57/" TargetMode="External"/><Relationship Id="rId2" Type="http://schemas.openxmlformats.org/officeDocument/2006/relationships/hyperlink" Target="http://www.deathisbadblog.com/?p=4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obrieskazki.ru/raskras_banan.htm" TargetMode="External"/><Relationship Id="rId5" Type="http://schemas.openxmlformats.org/officeDocument/2006/relationships/hyperlink" Target="http://www.art-komplekt.ru/557-bejker-strit-kerama-marazzi/7257-dekor-kerama-maratstsi-bejker-strit-20x20-telefonnaja-budka.html" TargetMode="External"/><Relationship Id="rId4" Type="http://schemas.openxmlformats.org/officeDocument/2006/relationships/hyperlink" Target="http://www.imagenessincopyright.com/2012/08/gallo-blanco-orgulloso-animales-de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image" Target="../media/image7.png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4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image" Target="../media/image7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"/>
            <a:ext cx="7772400" cy="1071546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On the Farm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142984"/>
            <a:ext cx="7560955" cy="5160799"/>
          </a:xfrm>
          <a:prstGeom prst="rect">
            <a:avLst/>
          </a:prstGeom>
          <a:noFill/>
        </p:spPr>
      </p:pic>
      <p:sp>
        <p:nvSpPr>
          <p:cNvPr id="5" name="Содержимое 16"/>
          <p:cNvSpPr txBox="1">
            <a:spLocks/>
          </p:cNvSpPr>
          <p:nvPr/>
        </p:nvSpPr>
        <p:spPr>
          <a:xfrm>
            <a:off x="5929322" y="6072206"/>
            <a:ext cx="3214678" cy="1022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by Irina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Teplyakova</a:t>
            </a: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2013</a:t>
            </a:r>
            <a:endParaRPr kumimoji="0" lang="ru-RU" sz="20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ИРА\Учеба\Дипломная работа\презентации\7257-103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357298"/>
            <a:ext cx="4357718" cy="43577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Is it a house?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sp>
        <p:nvSpPr>
          <p:cNvPr id="11" name="Содержимое 7"/>
          <p:cNvSpPr>
            <a:spLocks noGrp="1"/>
          </p:cNvSpPr>
          <p:nvPr>
            <p:ph sz="quarter" idx="11"/>
          </p:nvPr>
        </p:nvSpPr>
        <p:spPr>
          <a:xfrm>
            <a:off x="1371599" y="1901723"/>
            <a:ext cx="3955613" cy="1522476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es, it is.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8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4129094" cy="1522476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No, it isn’t.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Feed the animals!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ИРА\Учеба\Дипломная работа\презентации\cartoon-carrot-1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928670"/>
            <a:ext cx="988214" cy="1976428"/>
          </a:xfrm>
          <a:prstGeom prst="rect">
            <a:avLst/>
          </a:prstGeom>
          <a:noFill/>
        </p:spPr>
      </p:pic>
      <p:pic>
        <p:nvPicPr>
          <p:cNvPr id="5123" name="Picture 3" descr="D:\ИРА\Учеба\Дипломная работа\презентации\cartoon-bone-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143380"/>
            <a:ext cx="2000264" cy="1000132"/>
          </a:xfrm>
          <a:prstGeom prst="rect">
            <a:avLst/>
          </a:prstGeom>
          <a:noFill/>
        </p:spPr>
      </p:pic>
      <p:pic>
        <p:nvPicPr>
          <p:cNvPr id="5124" name="Picture 4" descr="D:\ИРА\Учеба\Дипломная работа\презентации\images (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2714620"/>
            <a:ext cx="1199751" cy="1471615"/>
          </a:xfrm>
          <a:prstGeom prst="rect">
            <a:avLst/>
          </a:prstGeom>
          <a:noFill/>
        </p:spPr>
      </p:pic>
      <p:pic>
        <p:nvPicPr>
          <p:cNvPr id="5125" name="Picture 5" descr="D:\ИРА\Учеба\Дипломная работа\презентации\banan_sytnos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5272368"/>
            <a:ext cx="1533522" cy="1585632"/>
          </a:xfrm>
          <a:prstGeom prst="rect">
            <a:avLst/>
          </a:prstGeom>
          <a:noFill/>
        </p:spPr>
      </p:pic>
      <p:sp>
        <p:nvSpPr>
          <p:cNvPr id="10" name="Содержимое 3"/>
          <p:cNvSpPr txBox="1">
            <a:spLocks/>
          </p:cNvSpPr>
          <p:nvPr/>
        </p:nvSpPr>
        <p:spPr>
          <a:xfrm>
            <a:off x="1142976" y="5500702"/>
            <a:ext cx="1928826" cy="10001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dog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1071538" y="4214818"/>
            <a:ext cx="1928826" cy="10001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rabbit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1071538" y="2857496"/>
            <a:ext cx="2500330" cy="10001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monkey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1071538" y="1428736"/>
            <a:ext cx="1928826" cy="10001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cat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penguin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zoo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dog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John has got…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  <p:pic>
        <p:nvPicPr>
          <p:cNvPr id="15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2643182"/>
            <a:ext cx="4944405" cy="3374849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071538" y="1643050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four rabbits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071538" y="3000372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dog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071538" y="4357694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horse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</a:pPr>
            <a:r>
              <a:rPr lang="en-US" sz="6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John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hasn`t</a:t>
            </a:r>
            <a:r>
              <a:rPr lang="en-US" sz="6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got…</a:t>
            </a:r>
            <a:endParaRPr lang="ru-RU" sz="60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2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6464" y="2571744"/>
            <a:ext cx="5128437" cy="3500462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1485888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four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1200136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843078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seven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How many rabbits can you see?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ИРА\Учеба\Дипломная работа\презентации\disney_rabbits_8554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785926"/>
            <a:ext cx="5286412" cy="4427555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142976" y="1714488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desk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142976" y="3000372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pen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142976" y="4357694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blackboard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It is 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D:\ИРА\Учеба\Дипломная работа\презентации\blackboard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785926"/>
            <a:ext cx="4334947" cy="3814754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142976" y="1714488"/>
            <a:ext cx="738835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five frogs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071538" y="3000372"/>
            <a:ext cx="738835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four cats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000100" y="4357694"/>
            <a:ext cx="738835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three foxes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John has got…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 l="2301" r="6691"/>
          <a:stretch>
            <a:fillRect/>
          </a:stretch>
        </p:blipFill>
        <p:spPr bwMode="auto">
          <a:xfrm>
            <a:off x="3833806" y="1714488"/>
            <a:ext cx="5238788" cy="3929090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071538" y="1714488"/>
            <a:ext cx="455772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pigs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071538" y="3071810"/>
            <a:ext cx="7316914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hens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142976" y="4286256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tigers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John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hasn`t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got…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857364"/>
            <a:ext cx="5965732" cy="4071966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0"/>
          </p:nvPr>
        </p:nvSpPr>
        <p:spPr>
          <a:xfrm>
            <a:off x="142844" y="142852"/>
            <a:ext cx="8833104" cy="75918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1714480" y="5357826"/>
            <a:ext cx="2592935" cy="10001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 pencil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1214413" y="3357562"/>
            <a:ext cx="2870749" cy="10001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rubber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1785918" y="1571612"/>
            <a:ext cx="2500330" cy="10001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 pen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6386" name="Picture 2" descr="D:\ИРА\Учеба\Дипломная работа\презентации\penci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857496"/>
            <a:ext cx="2054620" cy="1819272"/>
          </a:xfrm>
          <a:prstGeom prst="rect">
            <a:avLst/>
          </a:prstGeom>
          <a:noFill/>
        </p:spPr>
      </p:pic>
      <p:pic>
        <p:nvPicPr>
          <p:cNvPr id="16387" name="Picture 3" descr="D:\ИРА\Учеба\Дипломная работа\презентации\pen-zvekj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857760"/>
            <a:ext cx="1592790" cy="1843086"/>
          </a:xfrm>
          <a:prstGeom prst="rect">
            <a:avLst/>
          </a:prstGeom>
          <a:noFill/>
        </p:spPr>
      </p:pic>
      <p:pic>
        <p:nvPicPr>
          <p:cNvPr id="16388" name="Picture 4" descr="D:\ИРА\Учеба\Дипломная работа\презентации\7327889-cartoon-eraser-raising-his-hand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571480"/>
            <a:ext cx="2130716" cy="1960259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cow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hen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horse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It is…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D:\ИРА\Учеба\Дипломная работа\презентации\how-to-draw-a-hen,-chick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571612"/>
            <a:ext cx="3851439" cy="4225717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 rot="21013858">
            <a:off x="1032820" y="1353122"/>
            <a:ext cx="3449086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No, it isn’t.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 rot="949757">
            <a:off x="1080771" y="4085354"/>
            <a:ext cx="2928958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Yes, it is.</a:t>
            </a:r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282" y="28572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Is it a farm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ИРА\Учеба\Дипломная работа\презентации\happy-far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4435" y="2571744"/>
            <a:ext cx="5699566" cy="3714776"/>
          </a:xfrm>
          <a:prstGeom prst="rect">
            <a:avLst/>
          </a:prstGeom>
          <a:noFill/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Is it a cockerel?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D:\ИРА\Учеба\Дипломная работа\презентации\GalloBlancoImagenesSinCopyrigh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643050"/>
            <a:ext cx="3717664" cy="4191001"/>
          </a:xfrm>
          <a:prstGeom prst="rect">
            <a:avLst/>
          </a:prstGeom>
          <a:noFill/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sp>
        <p:nvSpPr>
          <p:cNvPr id="11" name="Содержимое 7"/>
          <p:cNvSpPr>
            <a:spLocks noGrp="1"/>
          </p:cNvSpPr>
          <p:nvPr>
            <p:ph sz="quarter" idx="11"/>
          </p:nvPr>
        </p:nvSpPr>
        <p:spPr>
          <a:xfrm rot="21013858">
            <a:off x="1032820" y="1353122"/>
            <a:ext cx="3449086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No, it isn’t.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8"/>
          <p:cNvSpPr>
            <a:spLocks noGrp="1"/>
          </p:cNvSpPr>
          <p:nvPr>
            <p:ph sz="quarter" idx="12"/>
          </p:nvPr>
        </p:nvSpPr>
        <p:spPr>
          <a:xfrm rot="949757">
            <a:off x="1080771" y="4085354"/>
            <a:ext cx="2928958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Yes, it is.</a:t>
            </a:r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 rot="21044393">
            <a:off x="1073429" y="1097223"/>
            <a:ext cx="7545538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Yes, they are.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 rot="594776">
            <a:off x="931946" y="4352875"/>
            <a:ext cx="7545538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No, they aren’t.</a:t>
            </a:r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Are they running?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D:\ИРА\Учеба\Дипломная работа\презентации\brother_bear_kenai_and_koda_running_disney_poster-rbf5f75e1994049bbbcae4de55c2ad8c0_7acm_328.jpg"/>
          <p:cNvPicPr>
            <a:picLocks noChangeAspect="1" noChangeArrowheads="1"/>
          </p:cNvPicPr>
          <p:nvPr/>
        </p:nvPicPr>
        <p:blipFill>
          <a:blip r:embed="rId4" cstate="print"/>
          <a:srcRect l="18429" t="14592" r="9899" b="12450"/>
          <a:stretch>
            <a:fillRect/>
          </a:stretch>
        </p:blipFill>
        <p:spPr bwMode="auto">
          <a:xfrm>
            <a:off x="4643438" y="1857364"/>
            <a:ext cx="4400581" cy="3143272"/>
          </a:xfrm>
          <a:prstGeom prst="rect">
            <a:avLst/>
          </a:prstGeom>
          <a:noFill/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writing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reading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skipping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She is…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D:\ИРА\Учеба\Дипломная работа\презентации\skip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285860"/>
            <a:ext cx="4829175" cy="4991100"/>
          </a:xfrm>
          <a:prstGeom prst="rect">
            <a:avLst/>
          </a:prstGeom>
          <a:noFill/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Are they sad?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D:\ИРА\Учеба\Дипломная работа\презентации\mult1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142071" y="1643050"/>
            <a:ext cx="5001929" cy="3317251"/>
          </a:xfrm>
          <a:prstGeom prst="rect">
            <a:avLst/>
          </a:prstGeom>
          <a:noFill/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sp>
        <p:nvSpPr>
          <p:cNvPr id="11" name="Содержимое 7"/>
          <p:cNvSpPr>
            <a:spLocks noGrp="1"/>
          </p:cNvSpPr>
          <p:nvPr>
            <p:ph sz="quarter" idx="11"/>
          </p:nvPr>
        </p:nvSpPr>
        <p:spPr>
          <a:xfrm rot="21044393">
            <a:off x="1073429" y="1097223"/>
            <a:ext cx="7545538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Yes, they are.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8"/>
          <p:cNvSpPr>
            <a:spLocks noGrp="1"/>
          </p:cNvSpPr>
          <p:nvPr>
            <p:ph sz="quarter" idx="12"/>
          </p:nvPr>
        </p:nvSpPr>
        <p:spPr>
          <a:xfrm rot="1069617">
            <a:off x="909123" y="4761771"/>
            <a:ext cx="7545538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No, they aren’t.</a:t>
            </a:r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They are…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happy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bad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sad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ИРА\Учеба\Дипломная работа\презентации\mult1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221929" y="1785926"/>
            <a:ext cx="5709057" cy="3786214"/>
          </a:xfrm>
          <a:prstGeom prst="rect">
            <a:avLst/>
          </a:prstGeom>
          <a:noFill/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book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pencil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It`s not…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D:\ИРА\Учеба\Дипломная работа\презентации\large_open_book-im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928802"/>
            <a:ext cx="4996842" cy="3449646"/>
          </a:xfrm>
          <a:prstGeom prst="rect">
            <a:avLst/>
          </a:prstGeom>
          <a:noFill/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Thank you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175">
              <a:buNone/>
              <a:tabLst>
                <a:tab pos="0" algn="l"/>
              </a:tabLst>
            </a:pPr>
            <a:r>
              <a:rPr lang="en-US" sz="2400" dirty="0" smtClean="0">
                <a:hlinkClick r:id="rId2"/>
              </a:rPr>
              <a:t>http://www.deathisbadblog.com/?p=412</a:t>
            </a:r>
            <a:endParaRPr lang="en-US" sz="2400" dirty="0" smtClean="0"/>
          </a:p>
          <a:p>
            <a:pPr marL="0" indent="3175">
              <a:buNone/>
              <a:tabLst>
                <a:tab pos="0" algn="l"/>
              </a:tabLst>
            </a:pPr>
            <a:r>
              <a:rPr lang="en-US" sz="2400" dirty="0" smtClean="0">
                <a:hlinkClick r:id="rId3"/>
              </a:rPr>
              <a:t>http://www.colourbox.com/vector/cow-cartoon-vector-5446395</a:t>
            </a:r>
            <a:endParaRPr lang="en-US" sz="2400" dirty="0" smtClean="0"/>
          </a:p>
          <a:p>
            <a:pPr marL="0" indent="3175">
              <a:buNone/>
              <a:tabLst>
                <a:tab pos="0" algn="l"/>
              </a:tabLst>
            </a:pPr>
            <a:r>
              <a:rPr lang="en-US" sz="2400" dirty="0" smtClean="0">
                <a:hlinkClick r:id="rId4"/>
              </a:rPr>
              <a:t>http://www.imagenessincopyright.com/2012/08/gallo-blanco-orgulloso-animales-de.html</a:t>
            </a:r>
            <a:endParaRPr lang="en-US" sz="2400" dirty="0" smtClean="0"/>
          </a:p>
          <a:p>
            <a:pPr marL="0" indent="3175">
              <a:buNone/>
              <a:tabLst>
                <a:tab pos="0" algn="l"/>
              </a:tabLst>
            </a:pPr>
            <a:r>
              <a:rPr lang="en-US" sz="2400" dirty="0" smtClean="0">
                <a:hlinkClick r:id="rId5"/>
              </a:rPr>
              <a:t>http://www.art-komplekt.ru/557-bejker-strit-kerama-marazzi/7257-dekor-kerama-maratstsi-bejker-strit-20x20-telefonnaja-budka.html</a:t>
            </a:r>
            <a:endParaRPr lang="en-US" sz="2400" dirty="0" smtClean="0"/>
          </a:p>
          <a:p>
            <a:pPr marL="0" indent="3175">
              <a:buNone/>
              <a:tabLst>
                <a:tab pos="0" algn="l"/>
              </a:tabLst>
            </a:pPr>
            <a:r>
              <a:rPr lang="en-US" sz="2400" dirty="0" smtClean="0">
                <a:hlinkClick r:id="rId6"/>
              </a:rPr>
              <a:t>http://www.dobrieskazki.ru/raskras_banan.htm</a:t>
            </a:r>
            <a:endParaRPr lang="en-US" sz="2400" dirty="0" smtClean="0"/>
          </a:p>
          <a:p>
            <a:pPr marL="0" indent="3175">
              <a:buNone/>
              <a:tabLst>
                <a:tab pos="0" algn="l"/>
              </a:tabLst>
            </a:pPr>
            <a:r>
              <a:rPr lang="en-US" sz="2400" dirty="0" smtClean="0">
                <a:hlinkClick r:id="rId7"/>
              </a:rPr>
              <a:t>http://www.clipartlord.com/page/57/</a:t>
            </a:r>
            <a:endParaRPr lang="en-US" sz="2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0" y="571480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does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the farm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mean?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возле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фермы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ферме</a:t>
            </a:r>
          </a:p>
        </p:txBody>
      </p:sp>
      <p:pic>
        <p:nvPicPr>
          <p:cNvPr id="6" name="Рисунок 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05739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horses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914516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hens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28572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On the farm there are…</a:t>
            </a:r>
            <a:endParaRPr lang="ru-RU" sz="60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170020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cows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Рисунок 2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  <p:pic>
        <p:nvPicPr>
          <p:cNvPr id="32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1928802"/>
            <a:ext cx="5572377" cy="3803477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Is it a tree?</a:t>
            </a:r>
            <a:endParaRPr lang="ru-RU" sz="6000" b="1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74" name="Picture 2" descr="D:\ИРА\Учеба\Дипломная работа\презентации\magiaaron_Cartoon_Flower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928802"/>
            <a:ext cx="3196811" cy="4262414"/>
          </a:xfrm>
          <a:prstGeom prst="rect">
            <a:avLst/>
          </a:prstGeom>
          <a:noFill/>
        </p:spPr>
      </p:pic>
      <p:sp>
        <p:nvSpPr>
          <p:cNvPr id="11" name="Содержимое 7"/>
          <p:cNvSpPr>
            <a:spLocks noGrp="1"/>
          </p:cNvSpPr>
          <p:nvPr>
            <p:ph sz="quarter" idx="11"/>
          </p:nvPr>
        </p:nvSpPr>
        <p:spPr>
          <a:xfrm rot="21013858">
            <a:off x="1032820" y="1353122"/>
            <a:ext cx="3449086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No, it isn’t.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8"/>
          <p:cNvSpPr>
            <a:spLocks noGrp="1"/>
          </p:cNvSpPr>
          <p:nvPr>
            <p:ph sz="quarter" idx="12"/>
          </p:nvPr>
        </p:nvSpPr>
        <p:spPr>
          <a:xfrm rot="949757">
            <a:off x="1080771" y="4085354"/>
            <a:ext cx="2928958" cy="152247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Yes, it is.</a:t>
            </a:r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ИРА\Учеба\Дипломная работа\презентации\howtodrawafrog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5738" y="5500702"/>
            <a:ext cx="1789533" cy="1357298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idx="10"/>
          </p:nvPr>
        </p:nvSpPr>
        <p:spPr>
          <a:xfrm>
            <a:off x="0" y="0"/>
            <a:ext cx="8833104" cy="75918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1857356" y="5572140"/>
            <a:ext cx="1785950" cy="85725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frog</a:t>
            </a: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1000100" y="4071942"/>
            <a:ext cx="2643206" cy="121444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cockerel</a:t>
            </a: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1785918" y="2714620"/>
            <a:ext cx="1857388" cy="92869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cow</a:t>
            </a: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1714480" y="1071546"/>
            <a:ext cx="1928826" cy="10001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horse</a:t>
            </a: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 descr="D:\ИРА\Учеба\Дипломная работа\презентации\dollz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1840" y="3643314"/>
            <a:ext cx="2196815" cy="1966916"/>
          </a:xfrm>
          <a:prstGeom prst="rect">
            <a:avLst/>
          </a:prstGeom>
          <a:noFill/>
        </p:spPr>
      </p:pic>
      <p:pic>
        <p:nvPicPr>
          <p:cNvPr id="1027" name="Picture 3" descr="D:\ИРА\Учеба\Дипломная работа\презентации\5446395-970657-cow-carto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000760" y="500042"/>
            <a:ext cx="2019301" cy="1594416"/>
          </a:xfrm>
          <a:prstGeom prst="rect">
            <a:avLst/>
          </a:prstGeom>
          <a:noFill/>
        </p:spPr>
      </p:pic>
      <p:pic>
        <p:nvPicPr>
          <p:cNvPr id="1028" name="Picture 4" descr="D:\ИРА\Учеба\Дипломная работа\презентации\GalloBlancoImagenesSinCopyrigh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261912" y="2214554"/>
            <a:ext cx="1524897" cy="166937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914648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three cats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343144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one hen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628896" cy="1215923"/>
          </a:xfrm>
        </p:spPr>
        <p:txBody>
          <a:bodyPr>
            <a:normAutofit fontScale="92500"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four pigs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John has got…</a:t>
            </a:r>
            <a:endParaRPr lang="ru-RU" sz="60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2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285992"/>
            <a:ext cx="4944405" cy="3374849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a yellow parrot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3200400" cy="1215923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a pink pig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4200532" cy="1215923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a blue elephant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It is…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ИРА\Учеба\Дипломная работа\презентации\images (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357430"/>
            <a:ext cx="3789610" cy="2802279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ИРА\Учеба\Дипломная работа\презентации\x_b8187b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643050"/>
            <a:ext cx="4293307" cy="4352936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>
            <a:off x="1371599" y="1901723"/>
            <a:ext cx="3955613" cy="1522476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es, it is.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4129094" cy="1522476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No, it isn’t.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Is it a bird?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2</ChoicesCount>
  <Orientation>Left</Orientation>
</Layout>
</file>

<file path=customXml/item10.xml><?xml version="1.0" encoding="utf-8"?>
<Layout>
  <Type>Drawing</Type>
  <ChoicesCount>0</ChoicesCount>
  <Orientation>Left</Orientation>
</Layout>
</file>

<file path=customXml/item11.xml><?xml version="1.0" encoding="utf-8"?>
<Layout>
  <Type>MultipleChoice</Type>
  <ChoicesCount>2</ChoicesCount>
  <Orientation>Left</Orientation>
</Layout>
</file>

<file path=customXml/item12.xml><?xml version="1.0" encoding="utf-8"?>
<Layout>
  <Type>MultipleChoice</Type>
  <ChoicesCount>3</ChoicesCount>
  <Orientation>Left</Orientation>
</Layout>
</file>

<file path=customXml/item13.xml><?xml version="1.0" encoding="utf-8"?>
<Layout>
  <Type>MultipleChoice</Type>
  <ChoicesCount>3</ChoicesCount>
  <Orientation>Left</Orientation>
</Layout>
</file>

<file path=customXml/item14.xml><?xml version="1.0" encoding="utf-8"?>
<Layout>
  <Type>MultipleChoice</Type>
  <ChoicesCount>2</ChoicesCount>
  <Orientation>Left</Orientation>
</Layout>
</file>

<file path=customXml/item15.xml><?xml version="1.0" encoding="utf-8"?>
<Layout>
  <Type>MultipleChoice</Type>
  <ChoicesCount>3</ChoicesCount>
  <Orientation>Left</Orientation>
</Layout>
</file>

<file path=customXml/item16.xml><?xml version="1.0" encoding="utf-8"?>
<Layout>
  <Type>MultipleChoice</Type>
  <ChoicesCount>2</ChoicesCount>
  <Orientation>Left</Orientation>
</Layout>
</file>

<file path=customXml/item17.xml><?xml version="1.0" encoding="utf-8"?>
<Layout>
  <Type>MultipleChoice</Type>
  <ChoicesCount>3</ChoicesCount>
  <Orientation>Left</Orientation>
</Layout>
</file>

<file path=customXml/item18.xml><?xml version="1.0" encoding="utf-8"?>
<Layout>
  <Type>Drawing</Type>
  <ChoicesCount>0</ChoicesCount>
  <Orientation>Left</Orientation>
</Layout>
</file>

<file path=customXml/item19.xml><?xml version="1.0" encoding="utf-8"?>
<Layout>
  <Type>MultipleChoice</Type>
  <ChoicesCount>3</ChoicesCount>
  <Orientation>Left</Orientation>
</Layout>
</file>

<file path=customXml/item2.xml><?xml version="1.0" encoding="utf-8"?>
<Layout>
  <Type>YesNo</Type>
  <ChoicesCount>2</ChoicesCount>
  <Orientation>Left</Orientation>
</Layout>
</file>

<file path=customXml/item20.xml><?xml version="1.0" encoding="utf-8"?>
<Layout>
  <Type>MultipleChoice</Type>
  <ChoicesCount>2</ChoicesCount>
  <Orientation>Left</Orientation>
</Layout>
</file>

<file path=customXml/item21.xml><?xml version="1.0" encoding="utf-8"?>
<Layout>
  <Type>MultipleChoice</Type>
  <ChoicesCount>2</ChoicesCount>
  <Orientation>Left</Orientation>
</Layout>
</file>

<file path=customXml/item22.xml><?xml version="1.0" encoding="utf-8"?>
<Layout>
  <Type>MultipleChoice</Type>
  <ChoicesCount>3</ChoicesCount>
  <Orientation>Left</Orientation>
</Layout>
</file>

<file path=customXml/item23.xml><?xml version="1.0" encoding="utf-8"?>
<Layout>
  <Type>MultipleChoice</Type>
  <ChoicesCount>2</ChoicesCount>
  <Orientation>Left</Orientation>
</Layout>
</file>

<file path=customXml/item24.xml><?xml version="1.0" encoding="utf-8"?>
<Layout>
  <Type>MultipleChoice</Type>
  <ChoicesCount>3</ChoicesCount>
  <Orientation>Left</Orientation>
</Layout>
</file>

<file path=customXml/item25.xml><?xml version="1.0" encoding="utf-8"?>
<Layout>
  <Type>MultipleChoice</Type>
  <ChoicesCount>3</ChoicesCount>
  <Orientation>Left</Orientation>
</Layout>
</file>

<file path=customXml/item3.xml><?xml version="1.0" encoding="utf-8"?>
<Layout>
  <Type>MultipleChoice</Type>
  <ChoicesCount>2</ChoicesCount>
  <Orientation>Left</Orientation>
</Layout>
</file>

<file path=customXml/item4.xml><?xml version="1.0" encoding="utf-8"?>
<Layout>
  <Type>MultipleChoice</Type>
  <ChoicesCount>3</ChoicesCount>
  <Orientation>Left</Orientation>
</Layout>
</file>

<file path=customXml/item5.xml><?xml version="1.0" encoding="utf-8"?>
<Layout>
  <Type>MultipleChoice</Type>
  <ChoicesCount>3</ChoicesCount>
  <Orientation>Left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MultipleChoice</Type>
  <ChoicesCount>2</ChoicesCount>
  <Orientation>Left</Orientation>
</Layout>
</file>

<file path=customXml/item8.xml><?xml version="1.0" encoding="utf-8"?>
<Layout>
  <Type>MultipleChoice</Type>
  <ChoicesCount>3</ChoicesCount>
  <Orientation>Left</Orientation>
</Layout>
</file>

<file path=customXml/item9.xml><?xml version="1.0" encoding="utf-8"?>
<Layout>
  <Type>Drawing</Type>
  <ChoicesCount>0</ChoicesCount>
  <Orientation>Left</Orientation>
</Layout>
</file>

<file path=customXml/itemProps1.xml><?xml version="1.0" encoding="utf-8"?>
<ds:datastoreItem xmlns:ds="http://schemas.openxmlformats.org/officeDocument/2006/customXml" ds:itemID="{1EB6574E-1838-42A0-AB19-399EDE43D35F}">
  <ds:schemaRefs/>
</ds:datastoreItem>
</file>

<file path=customXml/itemProps10.xml><?xml version="1.0" encoding="utf-8"?>
<ds:datastoreItem xmlns:ds="http://schemas.openxmlformats.org/officeDocument/2006/customXml" ds:itemID="{AE629838-0106-45CE-BDD0-4228EAC5D81B}">
  <ds:schemaRefs/>
</ds:datastoreItem>
</file>

<file path=customXml/itemProps11.xml><?xml version="1.0" encoding="utf-8"?>
<ds:datastoreItem xmlns:ds="http://schemas.openxmlformats.org/officeDocument/2006/customXml" ds:itemID="{43C346D5-8CD4-43A8-BF25-E31BDD422D9A}">
  <ds:schemaRefs/>
</ds:datastoreItem>
</file>

<file path=customXml/itemProps12.xml><?xml version="1.0" encoding="utf-8"?>
<ds:datastoreItem xmlns:ds="http://schemas.openxmlformats.org/officeDocument/2006/customXml" ds:itemID="{EFCE6D14-DC0D-4C3E-96BD-916CDA77DA89}">
  <ds:schemaRefs/>
</ds:datastoreItem>
</file>

<file path=customXml/itemProps13.xml><?xml version="1.0" encoding="utf-8"?>
<ds:datastoreItem xmlns:ds="http://schemas.openxmlformats.org/officeDocument/2006/customXml" ds:itemID="{E4B7431A-03B9-4ACC-AA42-A72B184D8957}">
  <ds:schemaRefs/>
</ds:datastoreItem>
</file>

<file path=customXml/itemProps14.xml><?xml version="1.0" encoding="utf-8"?>
<ds:datastoreItem xmlns:ds="http://schemas.openxmlformats.org/officeDocument/2006/customXml" ds:itemID="{FDB1EDF8-950D-4316-AA7F-9CA58A54814D}">
  <ds:schemaRefs/>
</ds:datastoreItem>
</file>

<file path=customXml/itemProps15.xml><?xml version="1.0" encoding="utf-8"?>
<ds:datastoreItem xmlns:ds="http://schemas.openxmlformats.org/officeDocument/2006/customXml" ds:itemID="{27134456-40BF-42EE-8841-F8C549AB0674}">
  <ds:schemaRefs/>
</ds:datastoreItem>
</file>

<file path=customXml/itemProps16.xml><?xml version="1.0" encoding="utf-8"?>
<ds:datastoreItem xmlns:ds="http://schemas.openxmlformats.org/officeDocument/2006/customXml" ds:itemID="{F4777FC7-A244-4973-A83E-2C3F5E794298}">
  <ds:schemaRefs/>
</ds:datastoreItem>
</file>

<file path=customXml/itemProps17.xml><?xml version="1.0" encoding="utf-8"?>
<ds:datastoreItem xmlns:ds="http://schemas.openxmlformats.org/officeDocument/2006/customXml" ds:itemID="{0DF50A52-5641-4DF5-A639-07B6927CC371}">
  <ds:schemaRefs/>
</ds:datastoreItem>
</file>

<file path=customXml/itemProps18.xml><?xml version="1.0" encoding="utf-8"?>
<ds:datastoreItem xmlns:ds="http://schemas.openxmlformats.org/officeDocument/2006/customXml" ds:itemID="{D476B658-9F05-41BF-BD75-42BD468D43D3}">
  <ds:schemaRefs/>
</ds:datastoreItem>
</file>

<file path=customXml/itemProps19.xml><?xml version="1.0" encoding="utf-8"?>
<ds:datastoreItem xmlns:ds="http://schemas.openxmlformats.org/officeDocument/2006/customXml" ds:itemID="{5800D484-BEB6-4F16-A44E-ECA643EA0C3C}">
  <ds:schemaRefs/>
</ds:datastoreItem>
</file>

<file path=customXml/itemProps2.xml><?xml version="1.0" encoding="utf-8"?>
<ds:datastoreItem xmlns:ds="http://schemas.openxmlformats.org/officeDocument/2006/customXml" ds:itemID="{87893928-4E13-418C-AA05-08FA4EDE02B8}">
  <ds:schemaRefs/>
</ds:datastoreItem>
</file>

<file path=customXml/itemProps20.xml><?xml version="1.0" encoding="utf-8"?>
<ds:datastoreItem xmlns:ds="http://schemas.openxmlformats.org/officeDocument/2006/customXml" ds:itemID="{00C95D14-C009-4E54-AD2D-CFCE62393EAE}">
  <ds:schemaRefs/>
</ds:datastoreItem>
</file>

<file path=customXml/itemProps21.xml><?xml version="1.0" encoding="utf-8"?>
<ds:datastoreItem xmlns:ds="http://schemas.openxmlformats.org/officeDocument/2006/customXml" ds:itemID="{AD4C2A3A-2B97-4D17-A01C-DBEE97E1EDB0}">
  <ds:schemaRefs/>
</ds:datastoreItem>
</file>

<file path=customXml/itemProps22.xml><?xml version="1.0" encoding="utf-8"?>
<ds:datastoreItem xmlns:ds="http://schemas.openxmlformats.org/officeDocument/2006/customXml" ds:itemID="{428CAF6A-ADAE-4567-9778-0D6D9AA7859D}">
  <ds:schemaRefs/>
</ds:datastoreItem>
</file>

<file path=customXml/itemProps23.xml><?xml version="1.0" encoding="utf-8"?>
<ds:datastoreItem xmlns:ds="http://schemas.openxmlformats.org/officeDocument/2006/customXml" ds:itemID="{ECAE07DC-1ADF-48A1-8C5A-A069AA5EECD5}">
  <ds:schemaRefs/>
</ds:datastoreItem>
</file>

<file path=customXml/itemProps24.xml><?xml version="1.0" encoding="utf-8"?>
<ds:datastoreItem xmlns:ds="http://schemas.openxmlformats.org/officeDocument/2006/customXml" ds:itemID="{337D0F8F-B069-4418-9BBF-AD421C4BA991}">
  <ds:schemaRefs/>
</ds:datastoreItem>
</file>

<file path=customXml/itemProps25.xml><?xml version="1.0" encoding="utf-8"?>
<ds:datastoreItem xmlns:ds="http://schemas.openxmlformats.org/officeDocument/2006/customXml" ds:itemID="{C03ED597-DA6F-4FFE-B449-67B4FA415CCA}">
  <ds:schemaRefs/>
</ds:datastoreItem>
</file>

<file path=customXml/itemProps3.xml><?xml version="1.0" encoding="utf-8"?>
<ds:datastoreItem xmlns:ds="http://schemas.openxmlformats.org/officeDocument/2006/customXml" ds:itemID="{946AEEF6-CE31-45F4-9416-E411CC062064}">
  <ds:schemaRefs/>
</ds:datastoreItem>
</file>

<file path=customXml/itemProps4.xml><?xml version="1.0" encoding="utf-8"?>
<ds:datastoreItem xmlns:ds="http://schemas.openxmlformats.org/officeDocument/2006/customXml" ds:itemID="{825A1EBF-3318-494D-8593-3C3A2B22B564}">
  <ds:schemaRefs/>
</ds:datastoreItem>
</file>

<file path=customXml/itemProps5.xml><?xml version="1.0" encoding="utf-8"?>
<ds:datastoreItem xmlns:ds="http://schemas.openxmlformats.org/officeDocument/2006/customXml" ds:itemID="{A4D560AA-FACD-4066-8CB5-863CD42FF322}">
  <ds:schemaRefs/>
</ds:datastoreItem>
</file>

<file path=customXml/itemProps6.xml><?xml version="1.0" encoding="utf-8"?>
<ds:datastoreItem xmlns:ds="http://schemas.openxmlformats.org/officeDocument/2006/customXml" ds:itemID="{A6D63CC6-BC99-4918-B976-6CC0FC8A3F08}">
  <ds:schemaRefs/>
</ds:datastoreItem>
</file>

<file path=customXml/itemProps7.xml><?xml version="1.0" encoding="utf-8"?>
<ds:datastoreItem xmlns:ds="http://schemas.openxmlformats.org/officeDocument/2006/customXml" ds:itemID="{1B354DB7-7538-4C66-9FF0-579DC83920D0}">
  <ds:schemaRefs/>
</ds:datastoreItem>
</file>

<file path=customXml/itemProps8.xml><?xml version="1.0" encoding="utf-8"?>
<ds:datastoreItem xmlns:ds="http://schemas.openxmlformats.org/officeDocument/2006/customXml" ds:itemID="{C43E3D4A-AC1C-4F13-8ACC-5B5DE96D590E}">
  <ds:schemaRefs/>
</ds:datastoreItem>
</file>

<file path=customXml/itemProps9.xml><?xml version="1.0" encoding="utf-8"?>
<ds:datastoreItem xmlns:ds="http://schemas.openxmlformats.org/officeDocument/2006/customXml" ds:itemID="{618B2D4E-D9DB-4B10-A5CE-7A832B774E2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292</Words>
  <Application>Microsoft Office PowerPoint</Application>
  <PresentationFormat>Экран (4:3)</PresentationFormat>
  <Paragraphs>98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On the Farm</vt:lpstr>
      <vt:lpstr>Is it a farm?</vt:lpstr>
      <vt:lpstr>Слайд 3</vt:lpstr>
      <vt:lpstr>On the farm there are…</vt:lpstr>
      <vt:lpstr>Is it a tree?</vt:lpstr>
      <vt:lpstr>Слайд 6</vt:lpstr>
      <vt:lpstr>John has got…</vt:lpstr>
      <vt:lpstr>It is… </vt:lpstr>
      <vt:lpstr>Is it a bird?</vt:lpstr>
      <vt:lpstr>Is it a house?</vt:lpstr>
      <vt:lpstr>Feed the animals!</vt:lpstr>
      <vt:lpstr>John has got…</vt:lpstr>
      <vt:lpstr>John hasn`t got…</vt:lpstr>
      <vt:lpstr>How many rabbits can you see?</vt:lpstr>
      <vt:lpstr>It is …</vt:lpstr>
      <vt:lpstr>John has got…</vt:lpstr>
      <vt:lpstr>John hasn`t got…</vt:lpstr>
      <vt:lpstr>Слайд 18</vt:lpstr>
      <vt:lpstr>It is… </vt:lpstr>
      <vt:lpstr>Is it a cockerel?</vt:lpstr>
      <vt:lpstr>Are they running?</vt:lpstr>
      <vt:lpstr>She is… </vt:lpstr>
      <vt:lpstr>Are they sad?</vt:lpstr>
      <vt:lpstr>Слайд 24</vt:lpstr>
      <vt:lpstr>It`s not…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Jan Bublanski</dc:creator>
  <cp:lastModifiedBy>DDKlim</cp:lastModifiedBy>
  <cp:revision>18</cp:revision>
  <dcterms:created xsi:type="dcterms:W3CDTF">2013-04-28T20:08:44Z</dcterms:created>
  <dcterms:modified xsi:type="dcterms:W3CDTF">2013-05-15T08:01:46Z</dcterms:modified>
</cp:coreProperties>
</file>