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customXml/itemProps13.xml" ContentType="application/vnd.openxmlformats-officedocument.customXmlPropertie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customXml/itemProps18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heme/theme2.xml" ContentType="application/vnd.openxmlformats-officedocument.theme+xml"/>
  <Override PartName="/ppt/tags/tag101.xml" ContentType="application/vnd.openxmlformats-officedocument.presentationml.tag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Default Extension="gif" ContentType="image/gif"/>
  <Override PartName="/ppt/tags/tag128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customXml/itemProps19.xml" ContentType="application/vnd.openxmlformats-officedocument.customXmlPropertie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customXml/itemProps16.xml" ContentType="application/vnd.openxmlformats-officedocument.customXmlPropertie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customXml/itemProps12.xml" ContentType="application/vnd.openxmlformats-officedocument.customXmlProperties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22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customXml/itemProps20.xml" ContentType="application/vnd.openxmlformats-officedocument.customXmlPropertie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3"/>
  </p:sldMasterIdLst>
  <p:notesMasterIdLst>
    <p:notesMasterId r:id="rId48"/>
  </p:notesMasterIdLst>
  <p:sldIdLst>
    <p:sldId id="256" r:id="rId24"/>
    <p:sldId id="257" r:id="rId25"/>
    <p:sldId id="259" r:id="rId26"/>
    <p:sldId id="284" r:id="rId27"/>
    <p:sldId id="260" r:id="rId28"/>
    <p:sldId id="287" r:id="rId29"/>
    <p:sldId id="282" r:id="rId30"/>
    <p:sldId id="262" r:id="rId31"/>
    <p:sldId id="264" r:id="rId32"/>
    <p:sldId id="288" r:id="rId33"/>
    <p:sldId id="266" r:id="rId34"/>
    <p:sldId id="289" r:id="rId35"/>
    <p:sldId id="286" r:id="rId36"/>
    <p:sldId id="267" r:id="rId37"/>
    <p:sldId id="268" r:id="rId38"/>
    <p:sldId id="272" r:id="rId39"/>
    <p:sldId id="273" r:id="rId40"/>
    <p:sldId id="274" r:id="rId41"/>
    <p:sldId id="275" r:id="rId42"/>
    <p:sldId id="276" r:id="rId43"/>
    <p:sldId id="277" r:id="rId44"/>
    <p:sldId id="278" r:id="rId45"/>
    <p:sldId id="280" r:id="rId46"/>
    <p:sldId id="271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538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slide" Target="slides/slide24.xml"/><Relationship Id="rId50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slide" Target="slides/slide23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6.xml"/><Relationship Id="rId41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Master" Target="slideMasters/slideMaster1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52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notesMaster" Target="notesMasters/notesMaster1.xml"/><Relationship Id="rId8" Type="http://schemas.openxmlformats.org/officeDocument/2006/relationships/customXml" Target="../customXml/item8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C106CC-C47F-40B0-B761-3037E02FC5C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5CB8F-5A8B-465D-BB96-E5C37DD5F01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5CB8F-5A8B-465D-BB96-E5C37DD5F013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.xml"/><Relationship Id="rId7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customXml" Target="../../customXml/item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customXml" Target="../../customXml/item6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.xml"/><Relationship Id="rId7" Type="http://schemas.openxmlformats.org/officeDocument/2006/relationships/image" Target="../media/image1.png"/><Relationship Id="rId2" Type="http://schemas.openxmlformats.org/officeDocument/2006/relationships/tags" Target="../tags/tag6.xml"/><Relationship Id="rId1" Type="http://schemas.openxmlformats.org/officeDocument/2006/relationships/customXml" Target="../../customXml/item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customXml" Target="../../customXml/item19.xml"/><Relationship Id="rId6" Type="http://schemas.openxmlformats.org/officeDocument/2006/relationships/tags" Target="../tags/tag15.xml"/><Relationship Id="rId11" Type="http://schemas.openxmlformats.org/officeDocument/2006/relationships/image" Target="../media/image4.png"/><Relationship Id="rId5" Type="http://schemas.openxmlformats.org/officeDocument/2006/relationships/tags" Target="../tags/tag14.xml"/><Relationship Id="rId10" Type="http://schemas.openxmlformats.org/officeDocument/2006/relationships/image" Target="../media/image2.png"/><Relationship Id="rId4" Type="http://schemas.openxmlformats.org/officeDocument/2006/relationships/tags" Target="../tags/tag13.xml"/><Relationship Id="rId9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.xml"/><Relationship Id="rId7" Type="http://schemas.openxmlformats.org/officeDocument/2006/relationships/image" Target="../media/image1.png"/><Relationship Id="rId2" Type="http://schemas.openxmlformats.org/officeDocument/2006/relationships/tags" Target="../tags/tag17.xml"/><Relationship Id="rId1" Type="http://schemas.openxmlformats.org/officeDocument/2006/relationships/customXml" Target="../../customXml/item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customXml" Target="../../customXml/item7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customXml" Target="../../customXml/item9.xml"/><Relationship Id="rId6" Type="http://schemas.openxmlformats.org/officeDocument/2006/relationships/tags" Target="../tags/tag26.xml"/><Relationship Id="rId11" Type="http://schemas.openxmlformats.org/officeDocument/2006/relationships/image" Target="../media/image4.png"/><Relationship Id="rId5" Type="http://schemas.openxmlformats.org/officeDocument/2006/relationships/tags" Target="../tags/tag25.xml"/><Relationship Id="rId10" Type="http://schemas.openxmlformats.org/officeDocument/2006/relationships/image" Target="../media/image2.png"/><Relationship Id="rId4" Type="http://schemas.openxmlformats.org/officeDocument/2006/relationships/tags" Target="../tags/tag24.xml"/><Relationship Id="rId9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9.xml"/><Relationship Id="rId7" Type="http://schemas.openxmlformats.org/officeDocument/2006/relationships/image" Target="../media/image1.png"/><Relationship Id="rId2" Type="http://schemas.openxmlformats.org/officeDocument/2006/relationships/tags" Target="../tags/tag28.xml"/><Relationship Id="rId1" Type="http://schemas.openxmlformats.org/officeDocument/2006/relationships/customXml" Target="../../customXml/item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3.xml"/><Relationship Id="rId7" Type="http://schemas.openxmlformats.org/officeDocument/2006/relationships/image" Target="../media/image1.png"/><Relationship Id="rId2" Type="http://schemas.openxmlformats.org/officeDocument/2006/relationships/tags" Target="../tags/tag32.xml"/><Relationship Id="rId1" Type="http://schemas.openxmlformats.org/officeDocument/2006/relationships/customXml" Target="../../customXml/item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customXml" Target="../../customXml/item17.xml"/><Relationship Id="rId6" Type="http://schemas.openxmlformats.org/officeDocument/2006/relationships/tags" Target="../tags/tag40.xml"/><Relationship Id="rId11" Type="http://schemas.openxmlformats.org/officeDocument/2006/relationships/image" Target="../media/image4.png"/><Relationship Id="rId5" Type="http://schemas.openxmlformats.org/officeDocument/2006/relationships/tags" Target="../tags/tag39.xml"/><Relationship Id="rId10" Type="http://schemas.openxmlformats.org/officeDocument/2006/relationships/image" Target="../media/image2.png"/><Relationship Id="rId4" Type="http://schemas.openxmlformats.org/officeDocument/2006/relationships/tags" Target="../tags/tag38.xml"/><Relationship Id="rId9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customXml" Target="../../customXml/item12.xml"/><Relationship Id="rId6" Type="http://schemas.openxmlformats.org/officeDocument/2006/relationships/tags" Target="../tags/tag46.xml"/><Relationship Id="rId11" Type="http://schemas.openxmlformats.org/officeDocument/2006/relationships/image" Target="../media/image4.png"/><Relationship Id="rId5" Type="http://schemas.openxmlformats.org/officeDocument/2006/relationships/tags" Target="../tags/tag45.xml"/><Relationship Id="rId10" Type="http://schemas.openxmlformats.org/officeDocument/2006/relationships/image" Target="../media/image2.png"/><Relationship Id="rId4" Type="http://schemas.openxmlformats.org/officeDocument/2006/relationships/tags" Target="../tags/tag44.xml"/><Relationship Id="rId9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8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0.xml"/><Relationship Id="rId7" Type="http://schemas.openxmlformats.org/officeDocument/2006/relationships/image" Target="../media/image1.png"/><Relationship Id="rId2" Type="http://schemas.openxmlformats.org/officeDocument/2006/relationships/tags" Target="../tags/tag49.xml"/><Relationship Id="rId1" Type="http://schemas.openxmlformats.org/officeDocument/2006/relationships/customXml" Target="../../customXml/item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customXml" Target="../../customXml/item5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4.xml"/><Relationship Id="rId1" Type="http://schemas.openxmlformats.org/officeDocument/2006/relationships/customXml" Target="../../customXml/item3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6.xml"/><Relationship Id="rId7" Type="http://schemas.openxmlformats.org/officeDocument/2006/relationships/image" Target="../media/image1.png"/><Relationship Id="rId2" Type="http://schemas.openxmlformats.org/officeDocument/2006/relationships/tags" Target="../tags/tag55.xml"/><Relationship Id="rId1" Type="http://schemas.openxmlformats.org/officeDocument/2006/relationships/customXml" Target="../../customXml/item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customXml" Target="../../customXml/item4.xml"/><Relationship Id="rId6" Type="http://schemas.openxmlformats.org/officeDocument/2006/relationships/tags" Target="../tags/tag63.xml"/><Relationship Id="rId11" Type="http://schemas.openxmlformats.org/officeDocument/2006/relationships/image" Target="../media/image4.png"/><Relationship Id="rId5" Type="http://schemas.openxmlformats.org/officeDocument/2006/relationships/tags" Target="../tags/tag62.xml"/><Relationship Id="rId10" Type="http://schemas.openxmlformats.org/officeDocument/2006/relationships/image" Target="../media/image2.png"/><Relationship Id="rId4" Type="http://schemas.openxmlformats.org/officeDocument/2006/relationships/tags" Target="../tags/tag61.xml"/><Relationship Id="rId9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6.xml"/><Relationship Id="rId7" Type="http://schemas.openxmlformats.org/officeDocument/2006/relationships/image" Target="../media/image1.png"/><Relationship Id="rId2" Type="http://schemas.openxmlformats.org/officeDocument/2006/relationships/tags" Target="../tags/tag65.xml"/><Relationship Id="rId1" Type="http://schemas.openxmlformats.org/officeDocument/2006/relationships/customXml" Target="../../customXml/item2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0.xml"/><Relationship Id="rId7" Type="http://schemas.openxmlformats.org/officeDocument/2006/relationships/image" Target="../media/image1.png"/><Relationship Id="rId2" Type="http://schemas.openxmlformats.org/officeDocument/2006/relationships/tags" Target="../tags/tag69.xml"/><Relationship Id="rId1" Type="http://schemas.openxmlformats.org/officeDocument/2006/relationships/customXml" Target="../../customXml/item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" Type="http://schemas.openxmlformats.org/officeDocument/2006/relationships/customXml" Target="../../customXml/item21.xml"/><Relationship Id="rId6" Type="http://schemas.openxmlformats.org/officeDocument/2006/relationships/tags" Target="../tags/tag77.xml"/><Relationship Id="rId11" Type="http://schemas.openxmlformats.org/officeDocument/2006/relationships/image" Target="../media/image4.png"/><Relationship Id="rId5" Type="http://schemas.openxmlformats.org/officeDocument/2006/relationships/tags" Target="../tags/tag76.xml"/><Relationship Id="rId10" Type="http://schemas.openxmlformats.org/officeDocument/2006/relationships/image" Target="../media/image2.png"/><Relationship Id="rId4" Type="http://schemas.openxmlformats.org/officeDocument/2006/relationships/tags" Target="../tags/tag75.xml"/><Relationship Id="rId9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tags" Target="../tags/tag90.xml"/><Relationship Id="rId18" Type="http://schemas.openxmlformats.org/officeDocument/2006/relationships/image" Target="../media/image8.pn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17" Type="http://schemas.openxmlformats.org/officeDocument/2006/relationships/image" Target="../media/image7.png"/><Relationship Id="rId2" Type="http://schemas.openxmlformats.org/officeDocument/2006/relationships/tags" Target="../tags/tag79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1" Type="http://schemas.openxmlformats.org/officeDocument/2006/relationships/customXml" Target="../../customXml/item22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5" Type="http://schemas.openxmlformats.org/officeDocument/2006/relationships/image" Target="../media/image5.png"/><Relationship Id="rId10" Type="http://schemas.openxmlformats.org/officeDocument/2006/relationships/tags" Target="../tags/tag87.xml"/><Relationship Id="rId19" Type="http://schemas.openxmlformats.org/officeDocument/2006/relationships/image" Target="../media/image9.png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6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106195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027224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2948254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3869283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4790313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6"/>
            <p:custDataLst>
              <p:tags r:id="rId7"/>
            </p:custDataLst>
          </p:nvPr>
        </p:nvSpPr>
        <p:spPr>
          <a:xfrm>
            <a:off x="1069848" y="5711342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3" name="Рисунок 12" descr="Answer1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155448" y="1210094"/>
            <a:ext cx="596645" cy="596645"/>
          </a:xfrm>
          <a:prstGeom prst="rect">
            <a:avLst/>
          </a:prstGeom>
        </p:spPr>
      </p:pic>
      <p:pic>
        <p:nvPicPr>
          <p:cNvPr id="14" name="Рисунок 13" descr="Answer2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155448" y="2131123"/>
            <a:ext cx="596645" cy="596645"/>
          </a:xfrm>
          <a:prstGeom prst="rect">
            <a:avLst/>
          </a:prstGeom>
        </p:spPr>
      </p:pic>
      <p:pic>
        <p:nvPicPr>
          <p:cNvPr id="15" name="Рисунок 14" descr="Answer3.png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7" cstate="print"/>
          <a:stretch>
            <a:fillRect/>
          </a:stretch>
        </p:blipFill>
        <p:spPr>
          <a:xfrm>
            <a:off x="155448" y="3052152"/>
            <a:ext cx="596645" cy="596645"/>
          </a:xfrm>
          <a:prstGeom prst="rect">
            <a:avLst/>
          </a:prstGeom>
        </p:spPr>
      </p:pic>
      <p:pic>
        <p:nvPicPr>
          <p:cNvPr id="16" name="Рисунок 15" descr="Answer4.png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8" cstate="print"/>
          <a:stretch>
            <a:fillRect/>
          </a:stretch>
        </p:blipFill>
        <p:spPr>
          <a:xfrm>
            <a:off x="155448" y="3973182"/>
            <a:ext cx="596645" cy="596645"/>
          </a:xfrm>
          <a:prstGeom prst="rect">
            <a:avLst/>
          </a:prstGeom>
        </p:spPr>
      </p:pic>
      <p:pic>
        <p:nvPicPr>
          <p:cNvPr id="17" name="Рисунок 16" descr="Answer5.png"/>
          <p:cNvPicPr>
            <a:picLocks/>
          </p:cNvPicPr>
          <p:nvPr userDrawn="1">
            <p:custDataLst>
              <p:tags r:id="rId12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448" y="4894211"/>
            <a:ext cx="596645" cy="596645"/>
          </a:xfrm>
          <a:prstGeom prst="rect">
            <a:avLst/>
          </a:prstGeom>
        </p:spPr>
      </p:pic>
      <p:pic>
        <p:nvPicPr>
          <p:cNvPr id="18" name="Рисунок 17" descr="Answer6.png"/>
          <p:cNvPicPr>
            <a:picLocks/>
          </p:cNvPicPr>
          <p:nvPr userDrawn="1">
            <p:custDataLst>
              <p:tags r:id="rId13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55448" y="5815241"/>
            <a:ext cx="596645" cy="59664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79" r:id="rId29"/>
    <p:sldLayoutId id="2147483680" r:id="rId30"/>
    <p:sldLayoutId id="2147483681" r:id="rId31"/>
    <p:sldLayoutId id="2147483682" r:id="rId32"/>
    <p:sldLayoutId id="2147483683" r:id="rId3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image" Target="../media/image12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image" Target="../media/image12.png"/><Relationship Id="rId5" Type="http://schemas.openxmlformats.org/officeDocument/2006/relationships/image" Target="../media/image22.jpeg"/><Relationship Id="rId4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image" Target="../media/image12.png"/><Relationship Id="rId4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5" Type="http://schemas.openxmlformats.org/officeDocument/2006/relationships/image" Target="../media/image12.pn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image" Target="../media/image12.pn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2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5" Type="http://schemas.openxmlformats.org/officeDocument/2006/relationships/image" Target="../media/image12.png"/><Relationship Id="rId4" Type="http://schemas.openxmlformats.org/officeDocument/2006/relationships/image" Target="../media/image2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29.xml"/><Relationship Id="rId6" Type="http://schemas.openxmlformats.org/officeDocument/2006/relationships/image" Target="../media/image33.jpeg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home.messiah.edu/~lp1217/" TargetMode="External"/><Relationship Id="rId3" Type="http://schemas.openxmlformats.org/officeDocument/2006/relationships/hyperlink" Target="http://www.toonpool.com/cartoons/disney%20rabbits_85544" TargetMode="External"/><Relationship Id="rId7" Type="http://schemas.openxmlformats.org/officeDocument/2006/relationships/hyperlink" Target="http://www.howtodrawguide.com/how-to-draw-animals/draw-a-frog-how-to-draw-a-cartoon-frog-39/" TargetMode="External"/><Relationship Id="rId2" Type="http://schemas.openxmlformats.org/officeDocument/2006/relationships/hyperlink" Target="http://www.zazzle.com/cute_cartoon_lion_readers_photo_sculpture-15394888176375098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ailedmessiah.typepad.com/.a/6a00d83451b71f69e201347ff5af28970c-popup" TargetMode="External"/><Relationship Id="rId5" Type="http://schemas.openxmlformats.org/officeDocument/2006/relationships/hyperlink" Target="http://bestclipartblog.com/21-milk-clip-art.html/milk-clip-art-5" TargetMode="External"/><Relationship Id="rId4" Type="http://schemas.openxmlformats.org/officeDocument/2006/relationships/hyperlink" Target="http://www.how-to-draw-cartoons-online.com/cartoon-bone.html" TargetMode="External"/><Relationship Id="rId9" Type="http://schemas.openxmlformats.org/officeDocument/2006/relationships/hyperlink" Target="http://www.lilesnet.com/toppers/toppers_2011_0218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image" Target="../media/image12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image" Target="../media/image12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image" Target="../media/image12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4.xml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"/>
            <a:ext cx="7772400" cy="1357298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John`s farm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14422"/>
            <a:ext cx="7560955" cy="5160799"/>
          </a:xfrm>
          <a:prstGeom prst="rect">
            <a:avLst/>
          </a:prstGeom>
          <a:noFill/>
        </p:spPr>
      </p:pic>
      <p:sp>
        <p:nvSpPr>
          <p:cNvPr id="4" name="Содержимое 16"/>
          <p:cNvSpPr txBox="1">
            <a:spLocks/>
          </p:cNvSpPr>
          <p:nvPr/>
        </p:nvSpPr>
        <p:spPr>
          <a:xfrm>
            <a:off x="5929322" y="6072206"/>
            <a:ext cx="3214678" cy="1022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by Irina </a:t>
            </a:r>
            <a:r>
              <a:rPr kumimoji="0" lang="en-US" sz="200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Teplyakova</a:t>
            </a: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en-US" sz="2000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2013</a:t>
            </a:r>
            <a:endParaRPr kumimoji="0" lang="ru-RU" sz="20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500034" y="116586"/>
            <a:ext cx="8215370" cy="116927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How many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frogs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there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the farm?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four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two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six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одержимое 20"/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quarter" idx="16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three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4" cstate="print"/>
          <a:srcRect r="8400"/>
          <a:stretch>
            <a:fillRect/>
          </a:stretch>
        </p:blipFill>
        <p:spPr bwMode="auto">
          <a:xfrm>
            <a:off x="2340969" y="1500174"/>
            <a:ext cx="6806779" cy="5072098"/>
          </a:xfrm>
          <a:prstGeom prst="rect">
            <a:avLst/>
          </a:prstGeom>
          <a:noFill/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973182"/>
            <a:ext cx="596645" cy="5966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0" y="116586"/>
            <a:ext cx="8988552" cy="75918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What does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cockerel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mean?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628896" cy="1215923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курица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128830" cy="1215923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петух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771772" cy="1215923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попугай</a:t>
            </a:r>
          </a:p>
        </p:txBody>
      </p:sp>
      <p:pic>
        <p:nvPicPr>
          <p:cNvPr id="7" name="Рисунок 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500034" y="116586"/>
            <a:ext cx="8215370" cy="116927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How many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cockerels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there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the farm?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four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two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six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одержимое 20"/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quarter" idx="16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three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4" cstate="print"/>
          <a:srcRect r="8400"/>
          <a:stretch>
            <a:fillRect/>
          </a:stretch>
        </p:blipFill>
        <p:spPr bwMode="auto">
          <a:xfrm>
            <a:off x="2340969" y="1500174"/>
            <a:ext cx="6806779" cy="5072098"/>
          </a:xfrm>
          <a:prstGeom prst="rect">
            <a:avLst/>
          </a:prstGeom>
          <a:noFill/>
        </p:spPr>
      </p:pic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894211"/>
            <a:ext cx="596645" cy="5966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John is …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2843210" cy="1522476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woman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2271706" cy="1522476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man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D:\ИРА\Учеба\Дипломная работа\презентации\p0044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571612"/>
            <a:ext cx="2998583" cy="4219436"/>
          </a:xfrm>
          <a:prstGeom prst="rect">
            <a:avLst/>
          </a:prstGeom>
          <a:noFill/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ИРА\Учеба\Дипломная работа\презентации\cute_cartoon_lion_readers_photo_sculpture-r063f05a407fb45faba18cf978425a519_x7saw_8byvr_512.jpg"/>
          <p:cNvPicPr>
            <a:picLocks noChangeAspect="1" noChangeArrowheads="1"/>
          </p:cNvPicPr>
          <p:nvPr/>
        </p:nvPicPr>
        <p:blipFill>
          <a:blip r:embed="rId5" cstate="print"/>
          <a:srcRect t="7324" b="13574"/>
          <a:stretch>
            <a:fillRect/>
          </a:stretch>
        </p:blipFill>
        <p:spPr bwMode="auto">
          <a:xfrm rot="20827947">
            <a:off x="4086578" y="1928802"/>
            <a:ext cx="5057422" cy="4000528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Are they playing?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>
          <a:xfrm>
            <a:off x="1155637" y="1901723"/>
            <a:ext cx="3239127" cy="1522476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Yes, they are.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>
          <a:xfrm>
            <a:off x="1142976" y="3540785"/>
            <a:ext cx="3429024" cy="1522476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No, they aren’t.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Correct the mistakes!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285852" y="5072074"/>
            <a:ext cx="6572296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7200" dirty="0" smtClean="0">
                <a:solidFill>
                  <a:srgbClr val="23538D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3538D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rabbit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23538D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1357290" y="3429000"/>
            <a:ext cx="6591432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7200" dirty="0" smtClean="0">
                <a:solidFill>
                  <a:srgbClr val="23538D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kumimoji="0" 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3538D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ne cockerels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23538D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371600" y="1673351"/>
            <a:ext cx="7145464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7200" dirty="0" smtClean="0">
                <a:solidFill>
                  <a:srgbClr val="23538D"/>
                </a:solidFill>
                <a:latin typeface="Times New Roman" pitchFamily="18" charset="0"/>
                <a:cs typeface="Times New Roman" pitchFamily="18" charset="0"/>
              </a:rPr>
              <a:t>two cat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23538D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This is…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486020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book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343144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pencil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700334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pen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ИРА\Учеба\Дипломная работа\презентации\pencil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714488"/>
            <a:ext cx="4191011" cy="3710950"/>
          </a:xfrm>
          <a:prstGeom prst="rect">
            <a:avLst/>
          </a:prstGeom>
          <a:noFill/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ИРА\Учеба\Дипломная работа\презентации\14210117-happy-fun-crocodile-cartoon-smiling-alligator-character-illustration-isolated-on-white-backgroun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572132" y="2071678"/>
            <a:ext cx="3429024" cy="3429024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0" y="571480"/>
            <a:ext cx="8833104" cy="759180"/>
          </a:xfrm>
        </p:spPr>
        <p:txBody>
          <a:bodyPr>
            <a:no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Is there crocodile on the farm?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3843342" cy="1522476"/>
          </a:xfrm>
        </p:spPr>
        <p:txBody>
          <a:bodyPr>
            <a:normAutofit/>
          </a:bodyPr>
          <a:lstStyle/>
          <a:p>
            <a:r>
              <a:rPr lang="en-US" sz="5400" b="1" i="1" dirty="0" smtClean="0">
                <a:latin typeface="Times New Roman" pitchFamily="18" charset="0"/>
                <a:cs typeface="Times New Roman" pitchFamily="18" charset="0"/>
              </a:rPr>
              <a:t>Yes, there is. </a:t>
            </a:r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4629160" cy="1522476"/>
          </a:xfrm>
        </p:spPr>
        <p:txBody>
          <a:bodyPr>
            <a:normAutofit/>
          </a:bodyPr>
          <a:lstStyle/>
          <a:p>
            <a:r>
              <a:rPr lang="en-US" sz="5400" b="1" i="1" dirty="0" smtClean="0">
                <a:latin typeface="Times New Roman" pitchFamily="18" charset="0"/>
                <a:cs typeface="Times New Roman" pitchFamily="18" charset="0"/>
              </a:rPr>
              <a:t>No, there isn’t.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4" cstate="print"/>
          <a:srcRect l="2315" r="8560"/>
          <a:stretch>
            <a:fillRect/>
          </a:stretch>
        </p:blipFill>
        <p:spPr bwMode="auto">
          <a:xfrm>
            <a:off x="3643274" y="1142984"/>
            <a:ext cx="5500726" cy="4212688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0" y="428604"/>
            <a:ext cx="8833104" cy="75918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Has John got a cow?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>
          <a:xfrm rot="20692661">
            <a:off x="961943" y="1038012"/>
            <a:ext cx="5421694" cy="1522476"/>
          </a:xfrm>
        </p:spPr>
        <p:txBody>
          <a:bodyPr>
            <a:normAutofit/>
          </a:bodyPr>
          <a:lstStyle/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Yes, he has.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>
          <a:xfrm rot="1296626">
            <a:off x="882339" y="4653320"/>
            <a:ext cx="4900369" cy="1522476"/>
          </a:xfrm>
        </p:spPr>
        <p:txBody>
          <a:bodyPr>
            <a:normAutofit/>
          </a:bodyPr>
          <a:lstStyle/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No, he hasn’t.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is she doing?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628896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running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843210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skipping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4629160" cy="1215923"/>
          </a:xfrm>
        </p:spPr>
        <p:txBody>
          <a:bodyPr>
            <a:no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walking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ИРА\Учеба\Дипломная работа\презентации\skip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785925"/>
            <a:ext cx="3794687" cy="3921925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n-US" sz="6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What does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 farm </a:t>
            </a:r>
            <a:r>
              <a:rPr lang="en-US" sz="6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mean?</a:t>
            </a:r>
            <a:endParaRPr lang="ru-RU" sz="60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ea typeface="+mj-ea"/>
                <a:cs typeface="Times New Roman" pitchFamily="18" charset="0"/>
              </a:rPr>
              <a:t>огород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ea typeface="+mj-ea"/>
                <a:cs typeface="Times New Roman" pitchFamily="18" charset="0"/>
              </a:rPr>
              <a:t>ферма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сад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Содержимое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3"/>
          <p:cNvSpPr txBox="1">
            <a:spLocks/>
          </p:cNvSpPr>
          <p:nvPr/>
        </p:nvSpPr>
        <p:spPr>
          <a:xfrm>
            <a:off x="1285852" y="5214950"/>
            <a:ext cx="1928826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dog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1285852" y="3357562"/>
            <a:ext cx="1857388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rabbit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1214414" y="1571612"/>
            <a:ext cx="1928826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hen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6" name="Picture 2" descr="D:\ИРА\Учеба\Дипломная работа\презентации\hare-walks-coloring-pag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285728"/>
            <a:ext cx="1532136" cy="1739965"/>
          </a:xfrm>
          <a:prstGeom prst="rect">
            <a:avLst/>
          </a:prstGeom>
          <a:noFill/>
        </p:spPr>
      </p:pic>
      <p:pic>
        <p:nvPicPr>
          <p:cNvPr id="1027" name="Picture 3" descr="D:\ИРА\Учеба\Дипломная работа\презентации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429388" y="4286256"/>
            <a:ext cx="1714512" cy="2419492"/>
          </a:xfrm>
          <a:prstGeom prst="rect">
            <a:avLst/>
          </a:prstGeom>
          <a:noFill/>
        </p:spPr>
      </p:pic>
      <p:pic>
        <p:nvPicPr>
          <p:cNvPr id="1029" name="Picture 5" descr="D:\ИРА\Учеба\Дипломная работа\презентации\dog cartoon (10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072198" y="2071678"/>
            <a:ext cx="2500330" cy="204311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are they doing?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557458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jumping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41458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reading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486020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dancing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ИРА\Учеба\Дипломная работа\презентации\0a-900-dancing_cartoo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643050"/>
            <a:ext cx="4929190" cy="3962682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42844" y="285728"/>
            <a:ext cx="8833104" cy="75918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John hasn`t got…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142976" y="1692675"/>
            <a:ext cx="2200268" cy="121592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hens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142976" y="3025185"/>
            <a:ext cx="1914516" cy="121592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foxes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142976" y="4357694"/>
            <a:ext cx="1843078" cy="121592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frogs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4" cstate="print"/>
          <a:srcRect l="2439" r="7317"/>
          <a:stretch>
            <a:fillRect/>
          </a:stretch>
        </p:blipFill>
        <p:spPr bwMode="auto">
          <a:xfrm>
            <a:off x="2500299" y="1285860"/>
            <a:ext cx="6643702" cy="5024960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3"/>
          <p:cNvSpPr txBox="1">
            <a:spLocks/>
          </p:cNvSpPr>
          <p:nvPr/>
        </p:nvSpPr>
        <p:spPr>
          <a:xfrm>
            <a:off x="6786578" y="5357826"/>
            <a:ext cx="1928826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a girl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6072198" y="3857628"/>
            <a:ext cx="2571768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flower 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6572264" y="2285992"/>
            <a:ext cx="2000264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a bird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6715140" y="785794"/>
            <a:ext cx="1928826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boy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74" name="Picture 2" descr="D:\ИРА\Учеба\Дипломная работа\презентации\images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4619625"/>
            <a:ext cx="1219200" cy="2238375"/>
          </a:xfrm>
          <a:prstGeom prst="rect">
            <a:avLst/>
          </a:prstGeom>
          <a:noFill/>
        </p:spPr>
      </p:pic>
      <p:pic>
        <p:nvPicPr>
          <p:cNvPr id="3075" name="Picture 3" descr="D:\ИРА\Учеба\Дипломная работа\презентации\stock-illustration-4890792-parrot-carto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42852"/>
            <a:ext cx="1412230" cy="1736725"/>
          </a:xfrm>
          <a:prstGeom prst="rect">
            <a:avLst/>
          </a:prstGeom>
          <a:noFill/>
        </p:spPr>
      </p:pic>
      <p:pic>
        <p:nvPicPr>
          <p:cNvPr id="3076" name="Picture 4" descr="D:\ИРА\Учеба\Дипломная работа\презентации\magiaaron_Cartoon_Flower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3000372"/>
            <a:ext cx="1446599" cy="1928799"/>
          </a:xfrm>
          <a:prstGeom prst="rect">
            <a:avLst/>
          </a:prstGeom>
          <a:noFill/>
        </p:spPr>
      </p:pic>
      <p:pic>
        <p:nvPicPr>
          <p:cNvPr id="3078" name="Picture 6" descr="D:\ИРА\Учеба\Дипломная работа\презентации\ShyGirlCartoo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1714488"/>
            <a:ext cx="1357322" cy="2187007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42910" y="142852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Thank you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1643050"/>
            <a:ext cx="7772400" cy="45005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2285992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357298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http://www.zazzle.com/cute_cartoon_lion_readers_photo_sculpture-153948881763750980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143116"/>
            <a:ext cx="70009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http://www.toonpool.com/cartoons/disney%20rabbits_85544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714620"/>
            <a:ext cx="6500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http://www.how-to-draw-cartoons-online.com/cartoon-bone.html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143248"/>
            <a:ext cx="67151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http://bestclipartblog.com/21-milk-clip-art.html/milk-clip-art-5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3786190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http://failedmessiah.typepad.com/.a/6a00d83451b71f69e201347ff5af28970c-popup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4357694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http://www.howtodrawguide.com/how-to-draw-animals/draw-a-frog-how-to-draw-a-cartoon-frog-39/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5143512"/>
            <a:ext cx="4500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http://home.messiah.edu/~lp1217/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5572140"/>
            <a:ext cx="76438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http://www.lilesnet.com/toppers/toppers_2011_0218/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at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is it?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parrot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hen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penguin 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ИРА\Учеба\Дипломная работа\презентации\how-to-draw-a-hen,-chick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643050"/>
            <a:ext cx="3916435" cy="4297029"/>
          </a:xfrm>
          <a:prstGeom prst="rect">
            <a:avLst/>
          </a:prstGeom>
          <a:noFill/>
        </p:spPr>
      </p:pic>
      <p:pic>
        <p:nvPicPr>
          <p:cNvPr id="11" name="Содержимое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500034" y="116586"/>
            <a:ext cx="8215370" cy="116927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How many hens are there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the farm?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four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two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six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одержимое 20"/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quarter" idx="16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three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4" cstate="print"/>
          <a:srcRect r="8400"/>
          <a:stretch>
            <a:fillRect/>
          </a:stretch>
        </p:blipFill>
        <p:spPr bwMode="auto">
          <a:xfrm>
            <a:off x="2340969" y="1500174"/>
            <a:ext cx="6806779" cy="5072098"/>
          </a:xfrm>
          <a:prstGeom prst="rect">
            <a:avLst/>
          </a:prstGeom>
          <a:noFill/>
        </p:spPr>
      </p:pic>
      <p:pic>
        <p:nvPicPr>
          <p:cNvPr id="18" name="Содержимое 1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131123"/>
            <a:ext cx="596645" cy="5966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1357290" y="5143512"/>
            <a:ext cx="2000264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pig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1285852" y="3429000"/>
            <a:ext cx="2357454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kitten</a:t>
            </a: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1285852" y="1714488"/>
            <a:ext cx="2214578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frog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122" name="Picture 2" descr="D:\ИРА\Учеба\Дипломная работа\презентации\images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2714620"/>
            <a:ext cx="2486025" cy="1838325"/>
          </a:xfrm>
          <a:prstGeom prst="rect">
            <a:avLst/>
          </a:prstGeom>
          <a:noFill/>
        </p:spPr>
      </p:pic>
      <p:pic>
        <p:nvPicPr>
          <p:cNvPr id="5123" name="Picture 3" descr="D:\ИРА\Учеба\Дипломная работа\презентации\howtodrawafrog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857760"/>
            <a:ext cx="2161665" cy="1639547"/>
          </a:xfrm>
          <a:prstGeom prst="rect">
            <a:avLst/>
          </a:prstGeom>
          <a:noFill/>
        </p:spPr>
      </p:pic>
      <p:pic>
        <p:nvPicPr>
          <p:cNvPr id="5124" name="Picture 4" descr="D:\ИРА\Учеба\Дипломная работа\презентации\236-cat-cartoon-royalty-free-stock-vector-art-illustrati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571480"/>
            <a:ext cx="1438355" cy="176314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500034" y="116586"/>
            <a:ext cx="8215370" cy="116927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How many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pigs are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there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the farm?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four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two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six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одержимое 20"/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quarter" idx="16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three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ИРА\Учеба\Дипломная работа\презентации\p0043.jpg"/>
          <p:cNvPicPr>
            <a:picLocks noChangeAspect="1" noChangeArrowheads="1"/>
          </p:cNvPicPr>
          <p:nvPr/>
        </p:nvPicPr>
        <p:blipFill>
          <a:blip r:embed="rId4" cstate="print"/>
          <a:srcRect r="8400"/>
          <a:stretch>
            <a:fillRect/>
          </a:stretch>
        </p:blipFill>
        <p:spPr bwMode="auto">
          <a:xfrm>
            <a:off x="2340969" y="1500174"/>
            <a:ext cx="6806779" cy="5072098"/>
          </a:xfrm>
          <a:prstGeom prst="rect">
            <a:avLst/>
          </a:prstGeom>
          <a:noFill/>
        </p:spPr>
      </p:pic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052152"/>
            <a:ext cx="596645" cy="5966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are they?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hens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cats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rabbits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ИРА\Учеба\Дипломная работа\презентации\disney_rabbits_8554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1857364"/>
            <a:ext cx="4533900" cy="3797300"/>
          </a:xfrm>
          <a:prstGeom prst="rect">
            <a:avLst/>
          </a:prstGeom>
          <a:noFill/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Is John a farmer?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371599" y="1901723"/>
            <a:ext cx="3230033" cy="1522476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Yes, he is.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3843342" cy="1522476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No, he isn’t.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ИРА\Учеба\Дипломная работа\презентации\p0044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571612"/>
            <a:ext cx="2998583" cy="4219436"/>
          </a:xfrm>
          <a:prstGeom prst="rect">
            <a:avLst/>
          </a:prstGeom>
          <a:noFill/>
        </p:spPr>
      </p:pic>
      <p:pic>
        <p:nvPicPr>
          <p:cNvPr id="7" name="Рисунок 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Feed the animals!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1214414" y="5286388"/>
            <a:ext cx="2214578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dogs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1214414" y="3429000"/>
            <a:ext cx="2214578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cats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1214414" y="1571612"/>
            <a:ext cx="2286016" cy="10715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rabbits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74" name="Picture 2" descr="D:\ИРА\Учеба\Дипломная работа\презентации\cartoon-bone-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785794"/>
            <a:ext cx="2714644" cy="1357322"/>
          </a:xfrm>
          <a:prstGeom prst="rect">
            <a:avLst/>
          </a:prstGeom>
          <a:noFill/>
        </p:spPr>
      </p:pic>
      <p:pic>
        <p:nvPicPr>
          <p:cNvPr id="3075" name="Picture 3" descr="D:\ИРА\Учеба\Дипломная работа\презентации\images (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643446"/>
            <a:ext cx="1584131" cy="1943097"/>
          </a:xfrm>
          <a:prstGeom prst="rect">
            <a:avLst/>
          </a:prstGeom>
          <a:noFill/>
        </p:spPr>
      </p:pic>
      <p:pic>
        <p:nvPicPr>
          <p:cNvPr id="3076" name="Picture 4" descr="D:\ИРА\Учеба\Дипломная работа\презентации\cartoon-carrot-1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2214554"/>
            <a:ext cx="1333503" cy="266700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6"/>
  <p:tag name="CORRECTANSWER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6"/>
  <p:tag name="CORRECTANSW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2"/>
  <p:tag name="CHOICESCOUNT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2"/>
  <p:tag name="CHOICESCOUNT" val="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2"/>
  <p:tag name="CHOICESCOUNT" val="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6"/>
  <p:tag name="CORRECTANSWER" val="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2</ChoicesCount>
  <Orientation>Left</Orientation>
</Layout>
</file>

<file path=customXml/item10.xml><?xml version="1.0" encoding="utf-8"?>
<Layout>
  <Type>Drawing</Type>
  <ChoicesCount>0</ChoicesCount>
  <Orientation>Left</Orientation>
</Layout>
</file>

<file path=customXml/item11.xml><?xml version="1.0" encoding="utf-8"?>
<Layout>
  <Type>MultipleChoice</Type>
  <ChoicesCount>2</ChoicesCount>
  <Orientation>Left</Orientation>
</Layout>
</file>

<file path=customXml/item12.xml><?xml version="1.0" encoding="utf-8"?>
<Layout>
  <Type>MultipleChoice</Type>
  <ChoicesCount>3</ChoicesCount>
  <Orientation>Left</Orientation>
</Layout>
</file>

<file path=customXml/item13.xml><?xml version="1.0" encoding="utf-8"?>
<Layout>
  <Type>YesNo</Type>
  <ChoicesCount>2</ChoicesCount>
  <Orientation>Left</Orientation>
</Layout>
</file>

<file path=customXml/item14.xml><?xml version="1.0" encoding="utf-8"?>
<Layout>
  <Type>MultipleChoice</Type>
  <ChoicesCount>2</ChoicesCount>
  <Orientation>Left</Orientation>
</Layout>
</file>

<file path=customXml/item15.xml><?xml version="1.0" encoding="utf-8"?>
<Layout>
  <Type>Drawing</Type>
  <ChoicesCount>0</ChoicesCount>
  <Orientation>Left</Orientation>
</Layout>
</file>

<file path=customXml/item16.xml><?xml version="1.0" encoding="utf-8"?>
<Layout>
  <Type>MultipleChoice</Type>
  <ChoicesCount>2</ChoicesCount>
  <Orientation>Left</Orientation>
</Layout>
</file>

<file path=customXml/item17.xml><?xml version="1.0" encoding="utf-8"?>
<Layout>
  <Type>MultipleChoice</Type>
  <ChoicesCount>3</ChoicesCount>
  <Orientation>Left</Orientation>
</Layout>
</file>

<file path=customXml/item18.xml><?xml version="1.0" encoding="utf-8"?>
<Layout>
  <Type>MultipleChoice</Type>
  <ChoicesCount>2</ChoicesCount>
  <Orientation>Left</Orientation>
</Layout>
</file>

<file path=customXml/item19.xml><?xml version="1.0" encoding="utf-8"?>
<Layout>
  <Type>MultipleChoice</Type>
  <ChoicesCount>3</ChoicesCount>
  <Orientation>Left</Orientation>
</Layout>
</file>

<file path=customXml/item2.xml><?xml version="1.0" encoding="utf-8"?>
<Layout>
  <Type>MultipleChoice</Type>
  <ChoicesCount>2</ChoicesCount>
  <Orientation>Left</Orientation>
</Layout>
</file>

<file path=customXml/item20.xml><?xml version="1.0" encoding="utf-8"?>
<Layout>
  <Type>MultipleChoice</Type>
  <ChoicesCount>2</ChoicesCount>
  <Orientation>Left</Orientation>
</Layout>
</file>

<file path=customXml/item21.xml><?xml version="1.0" encoding="utf-8"?>
<Layout>
  <Type>MultipleChoice</Type>
  <ChoicesCount>3</ChoicesCount>
  <Orientation>Left</Orientation>
</Layout>
</file>

<file path=customXml/item22.xml><?xml version="1.0" encoding="utf-8"?>
<Layout>
  <Type>MultipleChoice</Type>
  <ChoicesCount>6</ChoicesCount>
  <Orientation>Left</Orientation>
</Layout>
</file>

<file path=customXml/item3.xml><?xml version="1.0" encoding="utf-8"?>
<Layout>
  <Type>Drawing</Type>
  <ChoicesCount>0</ChoicesCount>
  <Orientation>Left</Orientation>
</Layout>
</file>

<file path=customXml/item4.xml><?xml version="1.0" encoding="utf-8"?>
<Layout>
  <Type>MultipleChoice</Type>
  <ChoicesCount>3</ChoicesCount>
  <Orientation>Left</Orientation>
</Layout>
</file>

<file path=customXml/item5.xml><?xml version="1.0" encoding="utf-8"?>
<Layout>
  <Type>Drawing</Type>
  <ChoicesCount>0</ChoicesCount>
  <Orientation>Left</Orientation>
</Layout>
</file>

<file path=customXml/item6.xml><?xml version="1.0" encoding="utf-8"?>
<Layout>
  <Type>Drawing</Type>
  <ChoicesCount>0</ChoicesCount>
  <Orientation>Left</Orientation>
</Layout>
</file>

<file path=customXml/item7.xml><?xml version="1.0" encoding="utf-8"?>
<Layout>
  <Type>Drawing</Type>
  <ChoicesCount>0</ChoicesCount>
  <Orientation>Left</Orientation>
</Layout>
</file>

<file path=customXml/item8.xml><?xml version="1.0" encoding="utf-8"?>
<Layout>
  <Type>YesNo</Type>
  <ChoicesCount>2</ChoicesCount>
  <Orientation>Left</Orientation>
</Layout>
</file>

<file path=customXml/item9.xml><?xml version="1.0" encoding="utf-8"?>
<Layout>
  <Type>MultipleChoice</Type>
  <ChoicesCount>3</ChoicesCount>
  <Orientation>Left</Orientation>
</Layout>
</file>

<file path=customXml/itemProps1.xml><?xml version="1.0" encoding="utf-8"?>
<ds:datastoreItem xmlns:ds="http://schemas.openxmlformats.org/officeDocument/2006/customXml" ds:itemID="{9756AD26-0541-4B4E-A36E-EA7F2F363BBE}">
  <ds:schemaRefs/>
</ds:datastoreItem>
</file>

<file path=customXml/itemProps10.xml><?xml version="1.0" encoding="utf-8"?>
<ds:datastoreItem xmlns:ds="http://schemas.openxmlformats.org/officeDocument/2006/customXml" ds:itemID="{40AE2DEF-11CD-4AD2-97D6-BB74D49B4578}">
  <ds:schemaRefs/>
</ds:datastoreItem>
</file>

<file path=customXml/itemProps11.xml><?xml version="1.0" encoding="utf-8"?>
<ds:datastoreItem xmlns:ds="http://schemas.openxmlformats.org/officeDocument/2006/customXml" ds:itemID="{47D499F2-8F0B-4BED-9B3A-154CF1EB6B46}">
  <ds:schemaRefs/>
</ds:datastoreItem>
</file>

<file path=customXml/itemProps12.xml><?xml version="1.0" encoding="utf-8"?>
<ds:datastoreItem xmlns:ds="http://schemas.openxmlformats.org/officeDocument/2006/customXml" ds:itemID="{3B2DD879-DBD1-4B4B-BC2E-813F2B7B949B}">
  <ds:schemaRefs/>
</ds:datastoreItem>
</file>

<file path=customXml/itemProps13.xml><?xml version="1.0" encoding="utf-8"?>
<ds:datastoreItem xmlns:ds="http://schemas.openxmlformats.org/officeDocument/2006/customXml" ds:itemID="{C16607C0-CD39-484A-810D-6495C1252DA8}">
  <ds:schemaRefs/>
</ds:datastoreItem>
</file>

<file path=customXml/itemProps14.xml><?xml version="1.0" encoding="utf-8"?>
<ds:datastoreItem xmlns:ds="http://schemas.openxmlformats.org/officeDocument/2006/customXml" ds:itemID="{DC58AAE0-0D43-4EC2-94A6-FD2475BFA482}">
  <ds:schemaRefs/>
</ds:datastoreItem>
</file>

<file path=customXml/itemProps15.xml><?xml version="1.0" encoding="utf-8"?>
<ds:datastoreItem xmlns:ds="http://schemas.openxmlformats.org/officeDocument/2006/customXml" ds:itemID="{60D06CB2-3E12-4328-BB02-2FD5EF84F1C8}">
  <ds:schemaRefs/>
</ds:datastoreItem>
</file>

<file path=customXml/itemProps16.xml><?xml version="1.0" encoding="utf-8"?>
<ds:datastoreItem xmlns:ds="http://schemas.openxmlformats.org/officeDocument/2006/customXml" ds:itemID="{0BAECDF3-BAD5-4C1A-896A-F9CC385025C4}">
  <ds:schemaRefs/>
</ds:datastoreItem>
</file>

<file path=customXml/itemProps17.xml><?xml version="1.0" encoding="utf-8"?>
<ds:datastoreItem xmlns:ds="http://schemas.openxmlformats.org/officeDocument/2006/customXml" ds:itemID="{3F4614DC-2337-41DA-9C3B-06E30585CD66}">
  <ds:schemaRefs/>
</ds:datastoreItem>
</file>

<file path=customXml/itemProps18.xml><?xml version="1.0" encoding="utf-8"?>
<ds:datastoreItem xmlns:ds="http://schemas.openxmlformats.org/officeDocument/2006/customXml" ds:itemID="{A0CEEEE5-2684-465B-BF2C-39DA75C22217}">
  <ds:schemaRefs/>
</ds:datastoreItem>
</file>

<file path=customXml/itemProps19.xml><?xml version="1.0" encoding="utf-8"?>
<ds:datastoreItem xmlns:ds="http://schemas.openxmlformats.org/officeDocument/2006/customXml" ds:itemID="{88D8327F-3B62-44AB-BE78-76118E8AA40E}">
  <ds:schemaRefs/>
</ds:datastoreItem>
</file>

<file path=customXml/itemProps2.xml><?xml version="1.0" encoding="utf-8"?>
<ds:datastoreItem xmlns:ds="http://schemas.openxmlformats.org/officeDocument/2006/customXml" ds:itemID="{40D0AB9D-B2A8-4BC0-B71B-5FC4A2D35618}">
  <ds:schemaRefs/>
</ds:datastoreItem>
</file>

<file path=customXml/itemProps20.xml><?xml version="1.0" encoding="utf-8"?>
<ds:datastoreItem xmlns:ds="http://schemas.openxmlformats.org/officeDocument/2006/customXml" ds:itemID="{2EACB85D-52D8-41C4-AF0A-E3AB6F83CA9C}">
  <ds:schemaRefs/>
</ds:datastoreItem>
</file>

<file path=customXml/itemProps21.xml><?xml version="1.0" encoding="utf-8"?>
<ds:datastoreItem xmlns:ds="http://schemas.openxmlformats.org/officeDocument/2006/customXml" ds:itemID="{932A782D-877A-4206-AEAB-DB0B99FA85F6}">
  <ds:schemaRefs/>
</ds:datastoreItem>
</file>

<file path=customXml/itemProps22.xml><?xml version="1.0" encoding="utf-8"?>
<ds:datastoreItem xmlns:ds="http://schemas.openxmlformats.org/officeDocument/2006/customXml" ds:itemID="{EE392CCB-E8D9-4D68-BEF6-CEB4A40387DF}">
  <ds:schemaRefs/>
</ds:datastoreItem>
</file>

<file path=customXml/itemProps3.xml><?xml version="1.0" encoding="utf-8"?>
<ds:datastoreItem xmlns:ds="http://schemas.openxmlformats.org/officeDocument/2006/customXml" ds:itemID="{3E84CF99-71E9-491D-BC6A-5152634605F4}">
  <ds:schemaRefs/>
</ds:datastoreItem>
</file>

<file path=customXml/itemProps4.xml><?xml version="1.0" encoding="utf-8"?>
<ds:datastoreItem xmlns:ds="http://schemas.openxmlformats.org/officeDocument/2006/customXml" ds:itemID="{267DC0B3-3871-4FF4-81E0-C727B930FEE3}">
  <ds:schemaRefs/>
</ds:datastoreItem>
</file>

<file path=customXml/itemProps5.xml><?xml version="1.0" encoding="utf-8"?>
<ds:datastoreItem xmlns:ds="http://schemas.openxmlformats.org/officeDocument/2006/customXml" ds:itemID="{92EEE78D-D014-4998-AB1F-50F7F94D747E}">
  <ds:schemaRefs/>
</ds:datastoreItem>
</file>

<file path=customXml/itemProps6.xml><?xml version="1.0" encoding="utf-8"?>
<ds:datastoreItem xmlns:ds="http://schemas.openxmlformats.org/officeDocument/2006/customXml" ds:itemID="{AD2E9A0D-6D7B-4397-9C9D-26974BE846E3}">
  <ds:schemaRefs/>
</ds:datastoreItem>
</file>

<file path=customXml/itemProps7.xml><?xml version="1.0" encoding="utf-8"?>
<ds:datastoreItem xmlns:ds="http://schemas.openxmlformats.org/officeDocument/2006/customXml" ds:itemID="{7D7CDAD6-5D8A-4ADF-91BE-40D9DAFBB0C0}">
  <ds:schemaRefs/>
</ds:datastoreItem>
</file>

<file path=customXml/itemProps8.xml><?xml version="1.0" encoding="utf-8"?>
<ds:datastoreItem xmlns:ds="http://schemas.openxmlformats.org/officeDocument/2006/customXml" ds:itemID="{E9ACCE0A-E1C8-41AE-9B6C-5EF275D477D9}">
  <ds:schemaRefs/>
</ds:datastoreItem>
</file>

<file path=customXml/itemProps9.xml><?xml version="1.0" encoding="utf-8"?>
<ds:datastoreItem xmlns:ds="http://schemas.openxmlformats.org/officeDocument/2006/customXml" ds:itemID="{6BEFB4F7-E11E-4EC9-A556-C2AC040F5AC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285</Words>
  <Application>Microsoft Office PowerPoint</Application>
  <PresentationFormat>Экран (4:3)</PresentationFormat>
  <Paragraphs>108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John`s farm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John`s farm</dc:title>
  <dc:creator>Jan Bublanski</dc:creator>
  <cp:lastModifiedBy>DDKlim</cp:lastModifiedBy>
  <cp:revision>20</cp:revision>
  <dcterms:created xsi:type="dcterms:W3CDTF">2013-04-01T07:26:27Z</dcterms:created>
  <dcterms:modified xsi:type="dcterms:W3CDTF">2013-05-15T07:37:46Z</dcterms:modified>
</cp:coreProperties>
</file>