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ags/tag29.xml" ContentType="application/vnd.openxmlformats-officedocument.presentationml.tags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customXml/itemProps8.xml" ContentType="application/vnd.openxmlformats-officedocument.customXml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customXml/itemProps6.xml" ContentType="application/vnd.openxmlformats-officedocument.customXmlPropertie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customXml/itemProps9.xml" ContentType="application/vnd.openxmlformats-officedocument.customXmlPropertie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customXml/itemProps7.xml" ContentType="application/vnd.openxmlformats-officedocument.customXmlPropertie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customXml/itemProps5.xml" ContentType="application/vnd.openxmlformats-officedocument.customXmlPropertie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0"/>
  </p:sldMasterIdLst>
  <p:notesMasterIdLst>
    <p:notesMasterId r:id="rId26"/>
  </p:notesMasterIdLst>
  <p:sldIdLst>
    <p:sldId id="257" r:id="rId11"/>
    <p:sldId id="262" r:id="rId12"/>
    <p:sldId id="259" r:id="rId13"/>
    <p:sldId id="274" r:id="rId14"/>
    <p:sldId id="260" r:id="rId15"/>
    <p:sldId id="261" r:id="rId16"/>
    <p:sldId id="263" r:id="rId17"/>
    <p:sldId id="264" r:id="rId18"/>
    <p:sldId id="265" r:id="rId19"/>
    <p:sldId id="267" r:id="rId20"/>
    <p:sldId id="268" r:id="rId21"/>
    <p:sldId id="269" r:id="rId22"/>
    <p:sldId id="270" r:id="rId23"/>
    <p:sldId id="271" r:id="rId24"/>
    <p:sldId id="273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94660"/>
  </p:normalViewPr>
  <p:slideViewPr>
    <p:cSldViewPr>
      <p:cViewPr varScale="1">
        <p:scale>
          <a:sx n="104" d="100"/>
          <a:sy n="104" d="100"/>
        </p:scale>
        <p:origin x="-40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customXml" Target="../customXml/item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5" Type="http://schemas.openxmlformats.org/officeDocument/2006/relationships/customXml" Target="../customXml/item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viewProps" Target="viewProps.xml"/><Relationship Id="rId10" Type="http://schemas.openxmlformats.org/officeDocument/2006/relationships/slideMaster" Target="slideMasters/slideMaster1.xml"/><Relationship Id="rId19" Type="http://schemas.openxmlformats.org/officeDocument/2006/relationships/slide" Target="slides/slide9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07C7E5-FC6D-400C-A8C0-115D38A9FCDB}" type="datetimeFigureOut">
              <a:rPr lang="ru-RU" smtClean="0"/>
              <a:pPr/>
              <a:t>05.12.2012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3A9B58-0598-4E54-881A-850C1CD09E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00941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2.xml"/><Relationship Id="rId7" Type="http://schemas.openxmlformats.org/officeDocument/2006/relationships/image" Target="../media/image2.png"/><Relationship Id="rId2" Type="http://schemas.openxmlformats.org/officeDocument/2006/relationships/tags" Target="../tags/tag1.xml"/><Relationship Id="rId1" Type="http://schemas.openxmlformats.org/officeDocument/2006/relationships/customXml" Target="../../customXml/item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.xml"/><Relationship Id="rId4" Type="http://schemas.openxmlformats.org/officeDocument/2006/relationships/tags" Target="../tags/tag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customXml" Target="../../customXml/item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.xml"/><Relationship Id="rId1" Type="http://schemas.openxmlformats.org/officeDocument/2006/relationships/customXml" Target="../../customXml/item3.xml"/><Relationship Id="rId4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2" Type="http://schemas.openxmlformats.org/officeDocument/2006/relationships/tags" Target="../tags/tag6.xml"/><Relationship Id="rId1" Type="http://schemas.openxmlformats.org/officeDocument/2006/relationships/customXml" Target="../../customXml/item4.xml"/><Relationship Id="rId6" Type="http://schemas.openxmlformats.org/officeDocument/2006/relationships/tags" Target="../tags/tag10.xml"/><Relationship Id="rId11" Type="http://schemas.openxmlformats.org/officeDocument/2006/relationships/image" Target="../media/image5.png"/><Relationship Id="rId5" Type="http://schemas.openxmlformats.org/officeDocument/2006/relationships/tags" Target="../tags/tag9.xml"/><Relationship Id="rId10" Type="http://schemas.openxmlformats.org/officeDocument/2006/relationships/image" Target="../media/image3.png"/><Relationship Id="rId4" Type="http://schemas.openxmlformats.org/officeDocument/2006/relationships/tags" Target="../tags/tag8.xml"/><Relationship Id="rId9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3.xml"/><Relationship Id="rId7" Type="http://schemas.openxmlformats.org/officeDocument/2006/relationships/image" Target="../media/image2.png"/><Relationship Id="rId2" Type="http://schemas.openxmlformats.org/officeDocument/2006/relationships/tags" Target="../tags/tag12.xml"/><Relationship Id="rId1" Type="http://schemas.openxmlformats.org/officeDocument/2006/relationships/customXml" Target="../../customXml/item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6.xml"/><Relationship Id="rId1" Type="http://schemas.openxmlformats.org/officeDocument/2006/relationships/customXml" Target="../../customXml/item6.xml"/><Relationship Id="rId4" Type="http://schemas.openxmlformats.org/officeDocument/2006/relationships/image" Target="../media/image4.png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customXml" Target="../../customXml/item7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8.xml"/><Relationship Id="rId7" Type="http://schemas.openxmlformats.org/officeDocument/2006/relationships/image" Target="../media/image2.png"/><Relationship Id="rId2" Type="http://schemas.openxmlformats.org/officeDocument/2006/relationships/tags" Target="../tags/tag17.xml"/><Relationship Id="rId1" Type="http://schemas.openxmlformats.org/officeDocument/2006/relationships/customXml" Target="../../customXml/item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22.xml"/><Relationship Id="rId7" Type="http://schemas.openxmlformats.org/officeDocument/2006/relationships/image" Target="../media/image2.png"/><Relationship Id="rId2" Type="http://schemas.openxmlformats.org/officeDocument/2006/relationships/tags" Target="../tags/tag21.xml"/><Relationship Id="rId1" Type="http://schemas.openxmlformats.org/officeDocument/2006/relationships/customXml" Target="../../customXml/item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4.xml"/><Relationship Id="rId4" Type="http://schemas.openxmlformats.org/officeDocument/2006/relationships/tags" Target="../tags/tag2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67392-23C7-4B7B-B6E3-A1C4D1CFE464}" type="datetimeFigureOut">
              <a:rPr lang="ru-RU" smtClean="0"/>
              <a:pPr/>
              <a:t>05.12.2012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5FD-AC4E-4779-B587-E0A4D0BE16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62992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67392-23C7-4B7B-B6E3-A1C4D1CFE464}" type="datetimeFigureOut">
              <a:rPr lang="ru-RU" smtClean="0"/>
              <a:pPr/>
              <a:t>05.12.2012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5FD-AC4E-4779-B587-E0A4D0BE16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046311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67392-23C7-4B7B-B6E3-A1C4D1CFE464}" type="datetimeFigureOut">
              <a:rPr lang="ru-RU" smtClean="0"/>
              <a:pPr/>
              <a:t>05.12.2012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5FD-AC4E-4779-B587-E0A4D0BE16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628287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2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4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42185013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xmlns="" val="10478667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34726762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2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1852689"/>
            <a:ext cx="857250" cy="857250"/>
          </a:xfrm>
          <a:prstGeom prst="rect">
            <a:avLst/>
          </a:prstGeom>
        </p:spPr>
      </p:pic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32944431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2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4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42438644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22931280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6 вариантов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xmlns="" val="18893094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4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2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4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2778023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67392-23C7-4B7B-B6E3-A1C4D1CFE464}" type="datetimeFigureOut">
              <a:rPr lang="ru-RU" smtClean="0"/>
              <a:pPr/>
              <a:t>05.12.2012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5FD-AC4E-4779-B587-E0A4D0BE16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312471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5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2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4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1888064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67392-23C7-4B7B-B6E3-A1C4D1CFE464}" type="datetimeFigureOut">
              <a:rPr lang="ru-RU" smtClean="0"/>
              <a:pPr/>
              <a:t>05.12.2012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5FD-AC4E-4779-B587-E0A4D0BE16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6077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67392-23C7-4B7B-B6E3-A1C4D1CFE464}" type="datetimeFigureOut">
              <a:rPr lang="ru-RU" smtClean="0"/>
              <a:pPr/>
              <a:t>05.12.2012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5FD-AC4E-4779-B587-E0A4D0BE16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79793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67392-23C7-4B7B-B6E3-A1C4D1CFE464}" type="datetimeFigureOut">
              <a:rPr lang="ru-RU" smtClean="0"/>
              <a:pPr/>
              <a:t>05.12.2012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5FD-AC4E-4779-B587-E0A4D0BE16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42892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67392-23C7-4B7B-B6E3-A1C4D1CFE464}" type="datetimeFigureOut">
              <a:rPr lang="ru-RU" smtClean="0"/>
              <a:pPr/>
              <a:t>05.12.2012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5FD-AC4E-4779-B587-E0A4D0BE16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58233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67392-23C7-4B7B-B6E3-A1C4D1CFE464}" type="datetimeFigureOut">
              <a:rPr lang="ru-RU" smtClean="0"/>
              <a:pPr/>
              <a:t>05.12.2012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5FD-AC4E-4779-B587-E0A4D0BE16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70415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67392-23C7-4B7B-B6E3-A1C4D1CFE464}" type="datetimeFigureOut">
              <a:rPr lang="ru-RU" smtClean="0"/>
              <a:pPr/>
              <a:t>05.12.2012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5FD-AC4E-4779-B587-E0A4D0BE16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10710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67392-23C7-4B7B-B6E3-A1C4D1CFE464}" type="datetimeFigureOut">
              <a:rPr lang="ru-RU" smtClean="0"/>
              <a:pPr/>
              <a:t>05.12.2012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5FD-AC4E-4779-B587-E0A4D0BE16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79931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2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667392-23C7-4B7B-B6E3-A1C4D1CFE464}" type="datetimeFigureOut">
              <a:rPr lang="ru-RU" smtClean="0"/>
              <a:pPr/>
              <a:t>05.12.2012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8635FD-AC4E-4779-B587-E0A4D0BE16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29678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image" Target="../media/image17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1.xml"/><Relationship Id="rId5" Type="http://schemas.openxmlformats.org/officeDocument/2006/relationships/image" Target="../media/image23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image" Target="../media/image25.jpeg"/><Relationship Id="rId5" Type="http://schemas.openxmlformats.org/officeDocument/2006/relationships/image" Target="../media/image17.pn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image" Target="../media/image17.png"/><Relationship Id="rId5" Type="http://schemas.openxmlformats.org/officeDocument/2006/relationships/image" Target="../media/image26.jpe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5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7303" y="2286000"/>
            <a:ext cx="9144000" cy="4572000"/>
          </a:xfrm>
          <a:prstGeom prst="rect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2555776" y="1046144"/>
            <a:ext cx="69442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>
                <a:solidFill>
                  <a:srgbClr val="FF0000"/>
                </a:solidFill>
                <a:latin typeface="Calligraph" pitchFamily="2" charset="0"/>
              </a:rPr>
              <a:t>   </a:t>
            </a:r>
            <a:endParaRPr lang="ru-RU" sz="6600" dirty="0">
              <a:solidFill>
                <a:srgbClr val="FF0000"/>
              </a:solidFill>
              <a:latin typeface="Calligraph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77862" y="0"/>
            <a:ext cx="755367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i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Little Red Riding Hood</a:t>
            </a:r>
            <a:endParaRPr lang="ru-RU" sz="60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51838" y="1015663"/>
            <a:ext cx="78258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i="1" cap="none" spc="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&amp;</a:t>
            </a:r>
            <a:endParaRPr lang="ru-RU" sz="60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87346" y="1015663"/>
            <a:ext cx="387958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i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Her Family</a:t>
            </a:r>
            <a:endParaRPr lang="ru-RU" sz="60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972786" y="2316748"/>
            <a:ext cx="3134191" cy="1200329"/>
          </a:xfrm>
          <a:prstGeom prst="rect">
            <a:avLst/>
          </a:prstGeom>
          <a:solidFill>
            <a:schemeClr val="accent1">
              <a:alpha val="46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i="1" cap="none" spc="0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3600" b="1" i="1" cap="none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y </a:t>
            </a:r>
            <a:r>
              <a:rPr lang="en-US" sz="3600" b="1" i="1" cap="none" spc="0" dirty="0" err="1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Lada</a:t>
            </a:r>
            <a:r>
              <a:rPr lang="en-US" sz="3600" b="1" i="1" cap="none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3600" b="1" i="1" cap="none" spc="0" dirty="0" err="1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Lukyanchikova</a:t>
            </a:r>
            <a:endParaRPr lang="ru-RU" sz="36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825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63193" y="4255"/>
            <a:ext cx="883363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 these sentences with the four words below.</a:t>
            </a:r>
            <a:endParaRPr lang="ru-RU" sz="3200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Little Red Riding Hood asked her</a:t>
            </a:r>
            <a:endParaRPr lang="ru-RU" sz="3200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21948" y="448101"/>
            <a:ext cx="231826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4000" dirty="0" smtClean="0">
              <a:latin typeface="Calligraph" pitchFamily="2" charset="0"/>
            </a:endParaRPr>
          </a:p>
          <a:p>
            <a:r>
              <a:rPr lang="en-US" sz="32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to save their </a:t>
            </a:r>
            <a:endParaRPr lang="ru-RU" sz="3200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03715" y="1063655"/>
            <a:ext cx="25426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sz="32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rom the wolf.</a:t>
            </a:r>
            <a:endParaRPr lang="ru-RU" sz="3200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78211" y="1653774"/>
            <a:ext cx="47235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asked his friends who were </a:t>
            </a:r>
            <a:endParaRPr lang="ru-RU" sz="3200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693342" y="2222695"/>
            <a:ext cx="21563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32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 help him.</a:t>
            </a:r>
            <a:endParaRPr lang="ru-RU" sz="3200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64974" y="3114312"/>
            <a:ext cx="143981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32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rother</a:t>
            </a:r>
          </a:p>
          <a:p>
            <a:r>
              <a:rPr lang="en-US" sz="32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(x2)</a:t>
            </a:r>
            <a:endParaRPr lang="ru-RU" sz="32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19287" y="2339594"/>
            <a:ext cx="14847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Granny</a:t>
            </a:r>
            <a:endParaRPr lang="ru-RU" sz="32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43438" y="2214554"/>
            <a:ext cx="10743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twins</a:t>
            </a:r>
            <a:endParaRPr lang="ru-RU" sz="32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930670" y="1730137"/>
            <a:ext cx="1184251" cy="43204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445922" y="1188845"/>
            <a:ext cx="2952328" cy="413123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952035" y="542864"/>
            <a:ext cx="2736304" cy="428683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76326" y="2902367"/>
            <a:ext cx="5321647" cy="3991236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8" name="TextBox 17"/>
          <p:cNvSpPr txBox="1"/>
          <p:nvPr/>
        </p:nvSpPr>
        <p:spPr>
          <a:xfrm>
            <a:off x="937373" y="1689272"/>
            <a:ext cx="8242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Her</a:t>
            </a:r>
            <a:endParaRPr lang="ru-RU" sz="3200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768356" y="1799933"/>
            <a:ext cx="1639118" cy="422762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285229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5328" y="0"/>
            <a:ext cx="2838600" cy="6855487"/>
          </a:xfrm>
          <a:prstGeom prst="rect">
            <a:avLst/>
          </a:prstGeom>
        </p:spPr>
      </p:pic>
      <p:sp>
        <p:nvSpPr>
          <p:cNvPr id="9" name="Текст 8"/>
          <p:cNvSpPr>
            <a:spLocks noGrp="1"/>
          </p:cNvSpPr>
          <p:nvPr>
            <p:ph type="body" idx="10"/>
          </p:nvPr>
        </p:nvSpPr>
        <p:spPr/>
        <p:txBody>
          <a:bodyPr>
            <a:normAutofit/>
          </a:bodyPr>
          <a:lstStyle/>
          <a:p>
            <a:r>
              <a:rPr lang="en-US" sz="36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Does this story have a </a:t>
            </a:r>
            <a:r>
              <a:rPr lang="en-US" sz="3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happy</a:t>
            </a:r>
            <a:r>
              <a:rPr lang="en-US" sz="36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end?</a:t>
            </a:r>
            <a:endParaRPr lang="ru-RU" sz="3600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00170" y="740023"/>
            <a:ext cx="74822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 этой истории </a:t>
            </a:r>
            <a:r>
              <a:rPr lang="ru-RU" sz="3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счастливый</a:t>
            </a:r>
            <a:r>
              <a:rPr lang="ru-RU" sz="36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конец?</a:t>
            </a:r>
            <a:endParaRPr lang="ru-RU" sz="3600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86985" y="2234336"/>
            <a:ext cx="9798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Yes!</a:t>
            </a:r>
            <a:endParaRPr lang="ru-RU" sz="36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12698" y="3994309"/>
            <a:ext cx="9284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No!</a:t>
            </a:r>
            <a:endParaRPr lang="ru-RU" sz="36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7080" y="2564904"/>
            <a:ext cx="7240152" cy="4293096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5" name="Рисунок 14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3380411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248"/>
            <a:ext cx="6876256" cy="687625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01229" y="-18256"/>
            <a:ext cx="2842772" cy="6865563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idx="10"/>
          </p:nvPr>
        </p:nvSpPr>
        <p:spPr>
          <a:xfrm>
            <a:off x="251520" y="-47134"/>
            <a:ext cx="8833104" cy="759181"/>
          </a:xfrm>
        </p:spPr>
        <p:txBody>
          <a:bodyPr>
            <a:normAutofit fontScale="77500" lnSpcReduction="20000"/>
          </a:bodyPr>
          <a:lstStyle/>
          <a:p>
            <a:r>
              <a:rPr lang="en-US" sz="40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Match the members of </a:t>
            </a:r>
            <a:r>
              <a:rPr lang="en-US" sz="4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the family </a:t>
            </a:r>
            <a:r>
              <a:rPr lang="en-US" sz="40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with the pictures.</a:t>
            </a:r>
            <a:endParaRPr lang="ru-RU" sz="4000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629066"/>
            <a:ext cx="8100392" cy="6258887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8" name="TextBox 7"/>
          <p:cNvSpPr txBox="1"/>
          <p:nvPr/>
        </p:nvSpPr>
        <p:spPr>
          <a:xfrm>
            <a:off x="2020218" y="3527676"/>
            <a:ext cx="13997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Grandma</a:t>
            </a:r>
            <a:endParaRPr lang="ru-RU" sz="2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99281" y="2728554"/>
            <a:ext cx="13147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Grandpa</a:t>
            </a:r>
            <a:endParaRPr lang="ru-RU" sz="2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22615" y="4028041"/>
            <a:ext cx="10567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Father</a:t>
            </a:r>
            <a:endParaRPr lang="ru-RU" sz="2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2923" y="1268760"/>
            <a:ext cx="11256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Mother</a:t>
            </a:r>
            <a:endParaRPr lang="ru-RU" sz="2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41245" y="4639064"/>
            <a:ext cx="11769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Brother</a:t>
            </a:r>
            <a:endParaRPr lang="ru-RU" sz="2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53662" y="2560079"/>
            <a:ext cx="31293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Little Red Riding Hood</a:t>
            </a:r>
            <a:endParaRPr lang="ru-RU" sz="2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95330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2698" y="-1"/>
            <a:ext cx="2263158" cy="6858001"/>
          </a:xfrm>
          <a:prstGeom prst="rect">
            <a:avLst/>
          </a:prstGeom>
        </p:spPr>
      </p:pic>
      <p:sp>
        <p:nvSpPr>
          <p:cNvPr id="19" name="Текст 18"/>
          <p:cNvSpPr>
            <a:spLocks noGrp="1"/>
          </p:cNvSpPr>
          <p:nvPr>
            <p:ph type="body" idx="10"/>
          </p:nvPr>
        </p:nvSpPr>
        <p:spPr>
          <a:xfrm>
            <a:off x="300769" y="-99392"/>
            <a:ext cx="8833104" cy="759181"/>
          </a:xfrm>
        </p:spPr>
        <p:txBody>
          <a:bodyPr>
            <a:normAutofit/>
          </a:bodyPr>
          <a:lstStyle/>
          <a:p>
            <a:r>
              <a:rPr lang="en-US" sz="36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Does Little Red Riding Hood have </a:t>
            </a:r>
            <a:r>
              <a:rPr lang="en-US" sz="3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 sister</a:t>
            </a:r>
            <a:r>
              <a:rPr lang="en-US" sz="36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3600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40535" y="2282969"/>
            <a:ext cx="8003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Yes</a:t>
            </a:r>
            <a:endParaRPr lang="ru-RU" sz="36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64580" y="3933056"/>
            <a:ext cx="7489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No</a:t>
            </a:r>
            <a:endParaRPr lang="ru-RU" sz="36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" name="Рисунок 2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2283" y="773018"/>
            <a:ext cx="5591298" cy="6105942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819534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9494" y="-11576"/>
            <a:ext cx="2844434" cy="6869576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idx="10"/>
          </p:nvPr>
        </p:nvSpPr>
        <p:spPr>
          <a:xfrm>
            <a:off x="179740" y="116632"/>
            <a:ext cx="8833104" cy="759181"/>
          </a:xfrm>
        </p:spPr>
        <p:txBody>
          <a:bodyPr>
            <a:noAutofit/>
          </a:bodyPr>
          <a:lstStyle/>
          <a:p>
            <a:r>
              <a:rPr lang="en-US" sz="44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4400" i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44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you like this story?</a:t>
            </a:r>
            <a:endParaRPr lang="ru-RU" sz="4400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2276872"/>
            <a:ext cx="23874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Yes, of </a:t>
            </a:r>
            <a:r>
              <a:rPr lang="en-US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course</a:t>
            </a:r>
            <a:r>
              <a:rPr lang="en-US" sz="3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36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87624" y="3933056"/>
            <a:ext cx="126938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I don’t </a:t>
            </a:r>
          </a:p>
          <a:p>
            <a:r>
              <a:rPr lang="en-US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like it.</a:t>
            </a:r>
            <a:endParaRPr lang="ru-RU" sz="28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71800" y="3133154"/>
            <a:ext cx="6241044" cy="3636722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" name="Рисунок 9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354916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-4022"/>
            <a:ext cx="26084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Thanks to </a:t>
            </a:r>
            <a:r>
              <a:rPr lang="ru-RU" sz="4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40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714952"/>
            <a:ext cx="889248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http://img1.liveinternet.ru/images/attach/c/3/75/553/75553659_large_343869_original.jpg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http://img0.liveinternet.ru/images/attach/c/3/75/553/75553660_large_343870_original.jpg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http://img1.liveinternet.ru/images/attach/c/3/75/553/75553661_large_343871_original.jpg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http://illustrators.ru/illustrations/348866_original.jpg?1309386363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http://vk.com/photo-135285_209635699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http://s58.radikal.ru/i161/0902/e9/5c6d3b402f2a.jpg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http://www.planetaskazok.ru/images/stories/suteev/petea-krasnaia-shapochka/tmp196E-41.jpg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http://www.planetaskazok.ru/images/stories/suteev/petea-krasnaia-shapochka/tmp196E-51.jpg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http://cterra.com/images/ms_vovka-08.jpg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http://copypast.ru/uploads/posts/1310483690_otkritki27.jpg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http://img.1tvrus.com/2011-08-01/fmt_73_024_4.png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http://img0.liveinternet.ru/images/attach/c/3/75/154/75154922_14.jpg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http://sob.ru/upimg/issue/4200</a:t>
            </a:r>
          </a:p>
        </p:txBody>
      </p:sp>
    </p:spTree>
    <p:extLst>
      <p:ext uri="{BB962C8B-B14F-4D97-AF65-F5344CB8AC3E}">
        <p14:creationId xmlns:p14="http://schemas.microsoft.com/office/powerpoint/2010/main" xmlns="" val="2989768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694" y="2344171"/>
            <a:ext cx="9153694" cy="4589052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6" name="TextBox 5"/>
          <p:cNvSpPr txBox="1"/>
          <p:nvPr/>
        </p:nvSpPr>
        <p:spPr>
          <a:xfrm>
            <a:off x="219150" y="-99392"/>
            <a:ext cx="88923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Little Red Riding Hood has got a good</a:t>
            </a:r>
            <a:r>
              <a:rPr lang="en-US" sz="3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family.</a:t>
            </a:r>
            <a:endParaRPr lang="ru-RU" sz="40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12706" y="980728"/>
            <a:ext cx="66976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Here are her </a:t>
            </a:r>
            <a:r>
              <a:rPr lang="en-US" sz="4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Mother</a:t>
            </a:r>
            <a:r>
              <a:rPr lang="en-US" sz="3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en-US" sz="3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Father.</a:t>
            </a:r>
            <a:endParaRPr lang="ru-RU" sz="40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0422" y="399002"/>
            <a:ext cx="60138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 Красной Шапочки хорошая</a:t>
            </a:r>
            <a:endParaRPr lang="ru-RU" sz="3600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04248" y="368225"/>
            <a:ext cx="15982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емья.</a:t>
            </a:r>
            <a:endParaRPr lang="ru-RU" sz="40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95029" y="1509900"/>
            <a:ext cx="16722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Вот её </a:t>
            </a:r>
            <a:endParaRPr lang="ru-RU" sz="3600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67282" y="1456402"/>
            <a:ext cx="13997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мама</a:t>
            </a:r>
            <a:endParaRPr lang="ru-RU" sz="40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80112" y="1487180"/>
            <a:ext cx="4315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3600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75412" y="1456402"/>
            <a:ext cx="14090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4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апа.</a:t>
            </a:r>
            <a:endParaRPr lang="ru-RU" sz="40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1447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92354" y="1965867"/>
            <a:ext cx="4428178" cy="4900517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5" name="Прямоугольник 4"/>
          <p:cNvSpPr/>
          <p:nvPr/>
        </p:nvSpPr>
        <p:spPr>
          <a:xfrm>
            <a:off x="1093090" y="44624"/>
            <a:ext cx="7427033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This is Little Red Riding Hood’s </a:t>
            </a:r>
            <a:r>
              <a:rPr lang="ru-RU" sz="36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4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Grandmother</a:t>
            </a:r>
            <a:r>
              <a:rPr lang="ru-RU" sz="4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4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Granny=Grandma.</a:t>
            </a:r>
            <a:endParaRPr lang="ru-RU" sz="40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4308" y="1222308"/>
            <a:ext cx="10518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</a:t>
            </a:r>
            <a:endParaRPr lang="ru-RU" sz="3600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60157" y="1165974"/>
            <a:ext cx="21064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бабушка</a:t>
            </a:r>
            <a:endParaRPr lang="ru-RU" sz="40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66567" y="1227529"/>
            <a:ext cx="39240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Красной Шапочки.</a:t>
            </a:r>
            <a:endParaRPr lang="ru-RU" sz="3600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5506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27784" y="1917010"/>
            <a:ext cx="3722741" cy="4963655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4" name="Прямоугольник 3"/>
          <p:cNvSpPr/>
          <p:nvPr/>
        </p:nvSpPr>
        <p:spPr>
          <a:xfrm>
            <a:off x="1387279" y="5796"/>
            <a:ext cx="62037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i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This is Little Red Riding Hood’s </a:t>
            </a:r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827584" y="548680"/>
            <a:ext cx="75344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Grandfather=</a:t>
            </a:r>
            <a:r>
              <a:rPr lang="en-US" sz="4000" b="1" i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Grandad</a:t>
            </a:r>
            <a:r>
              <a:rPr lang="en-US" sz="4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=Grandpa.</a:t>
            </a:r>
            <a:endParaRPr lang="ru-RU" sz="40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87279" y="1124744"/>
            <a:ext cx="68393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4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дедушка</a:t>
            </a:r>
            <a:r>
              <a:rPr lang="ru-RU" sz="36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Красной Шапочки.</a:t>
            </a:r>
            <a:endParaRPr lang="ru-RU" sz="3600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77996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83568" y="0"/>
            <a:ext cx="80924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Little Red Riding Hood has got </a:t>
            </a:r>
            <a:r>
              <a:rPr lang="en-US" sz="4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 brother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47167" y="697632"/>
            <a:ext cx="51487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 Красной шапочки есть</a:t>
            </a:r>
            <a:endParaRPr lang="ru-RU" sz="3600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32240" y="620687"/>
            <a:ext cx="16097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4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рат ,</a:t>
            </a:r>
            <a:endParaRPr lang="ru-RU" sz="40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21558" y="1328573"/>
            <a:ext cx="41398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i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36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ut she has no </a:t>
            </a:r>
            <a:r>
              <a:rPr lang="en-US" sz="4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sister.</a:t>
            </a:r>
            <a:endParaRPr lang="ru-RU" sz="40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34734" y="1899536"/>
            <a:ext cx="25975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i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36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 у неё нет</a:t>
            </a:r>
            <a:endParaRPr lang="ru-RU" sz="3600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90580" y="1837981"/>
            <a:ext cx="19938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естры.</a:t>
            </a:r>
            <a:endParaRPr lang="ru-RU" sz="40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068961"/>
            <a:ext cx="5052052" cy="3789039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4" name="Овальная выноска 13"/>
          <p:cNvSpPr/>
          <p:nvPr/>
        </p:nvSpPr>
        <p:spPr>
          <a:xfrm>
            <a:off x="2771800" y="2776114"/>
            <a:ext cx="3749490" cy="1582340"/>
          </a:xfrm>
          <a:prstGeom prst="wedgeEllipseCallou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My name is </a:t>
            </a:r>
            <a:r>
              <a:rPr lang="en-US" sz="4000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Vov</a:t>
            </a:r>
            <a:r>
              <a:rPr lang="en-US" sz="4000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4000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400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182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44624"/>
            <a:ext cx="92860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i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36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 a faraway kingdom </a:t>
            </a:r>
            <a:r>
              <a:rPr lang="en-US" sz="3600" i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Vovka</a:t>
            </a:r>
            <a:r>
              <a:rPr lang="en-US" sz="36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has got two friends.</a:t>
            </a:r>
            <a:endParaRPr lang="ru-RU" sz="3600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620687"/>
            <a:ext cx="85325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Тридевятом царстве у Вовки есть два друга.</a:t>
            </a:r>
            <a:endParaRPr lang="ru-RU" sz="3200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68" y="1390129"/>
            <a:ext cx="3772832" cy="5467872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7" name="TextBox 6"/>
          <p:cNvSpPr txBox="1"/>
          <p:nvPr/>
        </p:nvSpPr>
        <p:spPr>
          <a:xfrm>
            <a:off x="4573272" y="1588730"/>
            <a:ext cx="3438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They are </a:t>
            </a:r>
            <a:r>
              <a:rPr lang="en-US" sz="4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twins.</a:t>
            </a:r>
            <a:endParaRPr lang="ru-RU" sz="40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65496" y="2296616"/>
            <a:ext cx="10118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Они</a:t>
            </a:r>
            <a:endParaRPr lang="ru-RU" sz="3600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77311" y="2265838"/>
            <a:ext cx="24593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4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лизнецы.</a:t>
            </a:r>
            <a:endParaRPr lang="ru-RU" sz="40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9792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5736" y="2500119"/>
            <a:ext cx="5760640" cy="4351562"/>
          </a:xfrm>
          <a:prstGeom prst="rect">
            <a:avLst/>
          </a:prstGeom>
        </p:spPr>
      </p:pic>
      <p:sp>
        <p:nvSpPr>
          <p:cNvPr id="11" name="Текст 10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endParaRPr lang="en-US" sz="4400" dirty="0" smtClean="0">
              <a:latin typeface="Calligraph" pitchFamily="2" charset="0"/>
            </a:endParaRPr>
          </a:p>
          <a:p>
            <a:endParaRPr lang="en-US" sz="4400" dirty="0">
              <a:latin typeface="Calligraph" pitchFamily="2" charset="0"/>
            </a:endParaRPr>
          </a:p>
          <a:p>
            <a:endParaRPr lang="en-US" sz="4400" dirty="0" smtClean="0">
              <a:latin typeface="Calligraph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7504" y="10621"/>
            <a:ext cx="95760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One day Little Red Riding Hood decided to visit her </a:t>
            </a:r>
            <a:r>
              <a:rPr lang="en-US" sz="3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Granny</a:t>
            </a:r>
            <a:r>
              <a:rPr lang="en-US" sz="36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but she lost her way. Help her!</a:t>
            </a:r>
            <a:endParaRPr lang="ru-RU" sz="3600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59308" y="5163073"/>
            <a:ext cx="1357644" cy="16201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19672" y="2363813"/>
            <a:ext cx="1733696" cy="13384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6056" y="1308791"/>
            <a:ext cx="1435616" cy="11680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1777832" y="1892825"/>
            <a:ext cx="1396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Her Granny</a:t>
            </a:r>
            <a:endParaRPr lang="ru-RU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30944" y="2081085"/>
            <a:ext cx="9763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he Wolf</a:t>
            </a:r>
            <a:endParaRPr lang="ru-RU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461366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2328551"/>
            <a:ext cx="9162295" cy="4544582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5" name="TextBox 4"/>
          <p:cNvSpPr txBox="1"/>
          <p:nvPr/>
        </p:nvSpPr>
        <p:spPr>
          <a:xfrm>
            <a:off x="107504" y="60968"/>
            <a:ext cx="917430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Well done! Thank you! </a:t>
            </a:r>
          </a:p>
          <a:p>
            <a:r>
              <a:rPr lang="en-US" sz="36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But something terrible happened!!! In the house </a:t>
            </a:r>
          </a:p>
          <a:p>
            <a:r>
              <a:rPr lang="en-US" sz="36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there was a wolf!</a:t>
            </a:r>
            <a:endParaRPr lang="ru-RU" sz="3600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1131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4000" b="1" i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Who</a:t>
            </a:r>
            <a:r>
              <a:rPr lang="en-US" sz="4000" i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did the Wolf eat?</a:t>
            </a:r>
            <a:endParaRPr lang="ru-RU" sz="4000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3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Little Red Riding Hood</a:t>
            </a:r>
            <a:endParaRPr lang="ru-RU" sz="36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sz="quarter" idx="12"/>
          </p:nvPr>
        </p:nvSpPr>
        <p:spPr>
          <a:xfrm>
            <a:off x="1259632" y="2826525"/>
            <a:ext cx="7388352" cy="1215923"/>
          </a:xfrm>
        </p:spPr>
        <p:txBody>
          <a:bodyPr>
            <a:normAutofit/>
          </a:bodyPr>
          <a:lstStyle/>
          <a:p>
            <a:r>
              <a:rPr lang="en-US" sz="36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Little Red Riding Hood’s </a:t>
            </a:r>
            <a:r>
              <a:rPr lang="en-US" sz="3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Granny</a:t>
            </a:r>
            <a:r>
              <a:rPr lang="en-US" sz="36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1" name="Объект 10"/>
          <p:cNvSpPr>
            <a:spLocks noGrp="1"/>
          </p:cNvSpPr>
          <p:nvPr>
            <p:ph sz="quarter" idx="13"/>
          </p:nvPr>
        </p:nvSpPr>
        <p:spPr>
          <a:xfrm>
            <a:off x="1066814" y="4149080"/>
            <a:ext cx="3641498" cy="1844824"/>
          </a:xfrm>
        </p:spPr>
        <p:txBody>
          <a:bodyPr>
            <a:noAutofit/>
          </a:bodyPr>
          <a:lstStyle/>
          <a:p>
            <a:r>
              <a:rPr lang="en-US" sz="36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Little Red Riding </a:t>
            </a:r>
          </a:p>
          <a:p>
            <a:r>
              <a:rPr lang="en-US" sz="36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Hood’s </a:t>
            </a:r>
            <a:r>
              <a:rPr lang="en-US" sz="36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Grandad</a:t>
            </a:r>
            <a:endParaRPr lang="ru-RU" sz="36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36664" y="3760213"/>
            <a:ext cx="3807336" cy="3097787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5" name="TextBox 14"/>
          <p:cNvSpPr txBox="1"/>
          <p:nvPr/>
        </p:nvSpPr>
        <p:spPr>
          <a:xfrm>
            <a:off x="3275856" y="692696"/>
            <a:ext cx="2872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Calligraph" pitchFamily="2" charset="0"/>
              </a:rPr>
              <a:t> </a:t>
            </a:r>
            <a:endParaRPr lang="ru-RU" sz="4000" dirty="0">
              <a:latin typeface="Calligraph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552393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Layout>
  <Type>YesNo</Type>
  <ChoicesCount>2</ChoicesCount>
  <Orientation>Left</Orientation>
</Layout>
</file>

<file path=customXml/item2.xml><?xml version="1.0" encoding="utf-8"?>
<Layout>
  <Type>YesNo</Type>
  <ChoicesCount>2</ChoicesCount>
  <Orientation>Left</Orientation>
</Layout>
</file>

<file path=customXml/item3.xml><?xml version="1.0" encoding="utf-8"?>
<Layout>
  <Type>Drawing</Type>
  <ChoicesCount>0</ChoicesCount>
  <Orientation>Left</Orientation>
</Layout>
</file>

<file path=customXml/item4.xml><?xml version="1.0" encoding="utf-8"?>
<Layout>
  <Type>MultipleChoice</Type>
  <ChoicesCount>3</ChoicesCount>
  <Orientation>Left</Orientation>
</Layout>
</file>

<file path=customXml/item5.xml><?xml version="1.0" encoding="utf-8"?>
<Layout>
  <Type>YesNo</Type>
  <ChoicesCount>2</ChoicesCount>
  <Orientation>Left</Orientation>
</Layout>
</file>

<file path=customXml/item6.xml><?xml version="1.0" encoding="utf-8"?>
<Layout>
  <Type>Drawing</Type>
  <ChoicesCount>0</ChoicesCount>
  <Orientation>Left</Orientation>
</Layout>
</file>

<file path=customXml/item7.xml><?xml version="1.0" encoding="utf-8"?>
<Layout>
  <Type>MultipleChoice</Type>
  <ChoicesCount>6</ChoicesCount>
  <Orientation>Left</Orientation>
</Layout>
</file>

<file path=customXml/item8.xml><?xml version="1.0" encoding="utf-8"?>
<Layout>
  <Type>YesNo</Type>
  <ChoicesCount>2</ChoicesCount>
  <Orientation>Left</Orientation>
</Layout>
</file>

<file path=customXml/item9.xml><?xml version="1.0" encoding="utf-8"?>
<Layout>
  <Type>YesNo</Type>
  <ChoicesCount>2</ChoicesCount>
  <Orientation>Left</Orientation>
</Layout>
</file>

<file path=customXml/itemProps1.xml><?xml version="1.0" encoding="utf-8"?>
<ds:datastoreItem xmlns:ds="http://schemas.openxmlformats.org/officeDocument/2006/customXml" ds:itemID="{0168CF58-310D-4E9E-A44E-5B8679503981}">
  <ds:schemaRefs/>
</ds:datastoreItem>
</file>

<file path=customXml/itemProps2.xml><?xml version="1.0" encoding="utf-8"?>
<ds:datastoreItem xmlns:ds="http://schemas.openxmlformats.org/officeDocument/2006/customXml" ds:itemID="{0DEECDF5-67CB-4328-8127-31644844F72C}">
  <ds:schemaRefs/>
</ds:datastoreItem>
</file>

<file path=customXml/itemProps3.xml><?xml version="1.0" encoding="utf-8"?>
<ds:datastoreItem xmlns:ds="http://schemas.openxmlformats.org/officeDocument/2006/customXml" ds:itemID="{FBE8AD3F-C942-4BE3-BE37-8383DE5D3BD0}">
  <ds:schemaRefs/>
</ds:datastoreItem>
</file>

<file path=customXml/itemProps4.xml><?xml version="1.0" encoding="utf-8"?>
<ds:datastoreItem xmlns:ds="http://schemas.openxmlformats.org/officeDocument/2006/customXml" ds:itemID="{5D181F58-4A9D-4292-ACF0-BA883E0C82D5}">
  <ds:schemaRefs/>
</ds:datastoreItem>
</file>

<file path=customXml/itemProps5.xml><?xml version="1.0" encoding="utf-8"?>
<ds:datastoreItem xmlns:ds="http://schemas.openxmlformats.org/officeDocument/2006/customXml" ds:itemID="{009D8B62-84BC-44CC-A884-FB75C589B3DA}">
  <ds:schemaRefs/>
</ds:datastoreItem>
</file>

<file path=customXml/itemProps6.xml><?xml version="1.0" encoding="utf-8"?>
<ds:datastoreItem xmlns:ds="http://schemas.openxmlformats.org/officeDocument/2006/customXml" ds:itemID="{B304F527-7880-46A6-BD5A-7D639D71F6D8}">
  <ds:schemaRefs/>
</ds:datastoreItem>
</file>

<file path=customXml/itemProps7.xml><?xml version="1.0" encoding="utf-8"?>
<ds:datastoreItem xmlns:ds="http://schemas.openxmlformats.org/officeDocument/2006/customXml" ds:itemID="{750D9879-F191-40C0-88BA-9C2F1B89AA1C}">
  <ds:schemaRefs/>
</ds:datastoreItem>
</file>

<file path=customXml/itemProps8.xml><?xml version="1.0" encoding="utf-8"?>
<ds:datastoreItem xmlns:ds="http://schemas.openxmlformats.org/officeDocument/2006/customXml" ds:itemID="{3BD10193-F3AA-4D21-964C-6DD239334559}">
  <ds:schemaRefs/>
</ds:datastoreItem>
</file>

<file path=customXml/itemProps9.xml><?xml version="1.0" encoding="utf-8"?>
<ds:datastoreItem xmlns:ds="http://schemas.openxmlformats.org/officeDocument/2006/customXml" ds:itemID="{8230423A-7E1C-4B3C-AFA0-507460B8A788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406</TotalTime>
  <Words>336</Words>
  <Application>Microsoft Office PowerPoint</Application>
  <PresentationFormat>Экран (4:3)</PresentationFormat>
  <Paragraphs>91</Paragraphs>
  <Slides>15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UralSOFT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Lada</dc:creator>
  <cp:lastModifiedBy>DDKlim</cp:lastModifiedBy>
  <cp:revision>45</cp:revision>
  <dcterms:created xsi:type="dcterms:W3CDTF">2012-11-06T14:48:00Z</dcterms:created>
  <dcterms:modified xsi:type="dcterms:W3CDTF">2012-12-05T16:49:17Z</dcterms:modified>
</cp:coreProperties>
</file>