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customXml/itemProps18.xml" ContentType="application/vnd.openxmlformats-officedocument.customXmlPropertie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Default Extension="gif" ContentType="image/gif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customXml/itemProps12.xml" ContentType="application/vnd.openxmlformats-officedocument.customXmlProperties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22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customXml/itemProps20.xml" ContentType="application/vnd.openxmlformats-officedocument.customXmlPropertie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customXml/itemProps25.xml" ContentType="application/vnd.openxmlformats-officedocument.customXmlProperties+xml"/>
  <Override PartName="/ppt/tags/tag14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6"/>
  </p:sldMasterIdLst>
  <p:sldIdLst>
    <p:sldId id="256" r:id="rId27"/>
    <p:sldId id="257" r:id="rId28"/>
    <p:sldId id="270" r:id="rId29"/>
    <p:sldId id="264" r:id="rId30"/>
    <p:sldId id="258" r:id="rId31"/>
    <p:sldId id="267" r:id="rId32"/>
    <p:sldId id="259" r:id="rId33"/>
    <p:sldId id="260" r:id="rId34"/>
    <p:sldId id="263" r:id="rId35"/>
    <p:sldId id="261" r:id="rId36"/>
    <p:sldId id="266" r:id="rId37"/>
    <p:sldId id="265" r:id="rId38"/>
    <p:sldId id="268" r:id="rId39"/>
    <p:sldId id="269" r:id="rId40"/>
    <p:sldId id="271" r:id="rId41"/>
    <p:sldId id="272" r:id="rId42"/>
    <p:sldId id="273" r:id="rId43"/>
    <p:sldId id="274" r:id="rId44"/>
    <p:sldId id="275" r:id="rId45"/>
    <p:sldId id="262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Master" Target="slideMasters/slideMaster1.xml"/><Relationship Id="rId39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slide" Target="slides/slide8.xml"/><Relationship Id="rId42" Type="http://schemas.openxmlformats.org/officeDocument/2006/relationships/slide" Target="slides/slide16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7.xml"/><Relationship Id="rId38" Type="http://schemas.openxmlformats.org/officeDocument/2006/relationships/slide" Target="slides/slide12.xml"/><Relationship Id="rId46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3.xml"/><Relationship Id="rId41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6.xml"/><Relationship Id="rId37" Type="http://schemas.openxmlformats.org/officeDocument/2006/relationships/slide" Target="slides/slide11.xml"/><Relationship Id="rId40" Type="http://schemas.openxmlformats.org/officeDocument/2006/relationships/slide" Target="slides/slide14.xml"/><Relationship Id="rId45" Type="http://schemas.openxmlformats.org/officeDocument/2006/relationships/slide" Target="slides/slide19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2.xml"/><Relationship Id="rId36" Type="http://schemas.openxmlformats.org/officeDocument/2006/relationships/slide" Target="slides/slide10.xml"/><Relationship Id="rId49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5.xml"/><Relationship Id="rId44" Type="http://schemas.openxmlformats.org/officeDocument/2006/relationships/slide" Target="slides/slide1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1.xml"/><Relationship Id="rId30" Type="http://schemas.openxmlformats.org/officeDocument/2006/relationships/slide" Target="slides/slide4.xml"/><Relationship Id="rId35" Type="http://schemas.openxmlformats.org/officeDocument/2006/relationships/slide" Target="slides/slide9.xml"/><Relationship Id="rId43" Type="http://schemas.openxmlformats.org/officeDocument/2006/relationships/slide" Target="slides/slide17.xml"/><Relationship Id="rId48" Type="http://schemas.openxmlformats.org/officeDocument/2006/relationships/viewProps" Target="viewProps.xml"/><Relationship Id="rId8" Type="http://schemas.openxmlformats.org/officeDocument/2006/relationships/customXml" Target="../customXml/item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11.xml"/><Relationship Id="rId6" Type="http://schemas.openxmlformats.org/officeDocument/2006/relationships/tags" Target="../tags/tag5.xml"/><Relationship Id="rId11" Type="http://schemas.openxmlformats.org/officeDocument/2006/relationships/image" Target="../media/image3.png"/><Relationship Id="rId5" Type="http://schemas.openxmlformats.org/officeDocument/2006/relationships/tags" Target="../tags/tag4.xml"/><Relationship Id="rId10" Type="http://schemas.openxmlformats.org/officeDocument/2006/relationships/image" Target="../media/image2.png"/><Relationship Id="rId4" Type="http://schemas.openxmlformats.org/officeDocument/2006/relationships/tags" Target="../tags/tag3.xml"/><Relationship Id="rId9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.xml"/><Relationship Id="rId7" Type="http://schemas.openxmlformats.org/officeDocument/2006/relationships/image" Target="../media/image1.png"/><Relationship Id="rId2" Type="http://schemas.openxmlformats.org/officeDocument/2006/relationships/tags" Target="../tags/tag7.xml"/><Relationship Id="rId1" Type="http://schemas.openxmlformats.org/officeDocument/2006/relationships/customXml" Target="../../customXml/item2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.xml"/><Relationship Id="rId7" Type="http://schemas.openxmlformats.org/officeDocument/2006/relationships/image" Target="../media/image1.png"/><Relationship Id="rId2" Type="http://schemas.openxmlformats.org/officeDocument/2006/relationships/tags" Target="../tags/tag11.xml"/><Relationship Id="rId1" Type="http://schemas.openxmlformats.org/officeDocument/2006/relationships/customXml" Target="../../customXml/item2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6.xml"/><Relationship Id="rId7" Type="http://schemas.openxmlformats.org/officeDocument/2006/relationships/image" Target="../media/image1.png"/><Relationship Id="rId2" Type="http://schemas.openxmlformats.org/officeDocument/2006/relationships/tags" Target="../tags/tag15.xml"/><Relationship Id="rId1" Type="http://schemas.openxmlformats.org/officeDocument/2006/relationships/customXml" Target="../../customXml/item2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0.xml"/><Relationship Id="rId7" Type="http://schemas.openxmlformats.org/officeDocument/2006/relationships/image" Target="../media/image1.png"/><Relationship Id="rId2" Type="http://schemas.openxmlformats.org/officeDocument/2006/relationships/tags" Target="../tags/tag19.xml"/><Relationship Id="rId1" Type="http://schemas.openxmlformats.org/officeDocument/2006/relationships/customXml" Target="../../customXml/item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image" Target="../media/image1.png"/><Relationship Id="rId2" Type="http://schemas.openxmlformats.org/officeDocument/2006/relationships/tags" Target="../tags/tag23.xml"/><Relationship Id="rId1" Type="http://schemas.openxmlformats.org/officeDocument/2006/relationships/customXml" Target="../../customXml/item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image" Target="../media/image3.png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image" Target="../media/image2.png"/><Relationship Id="rId2" Type="http://schemas.openxmlformats.org/officeDocument/2006/relationships/tags" Target="../tags/tag27.xml"/><Relationship Id="rId1" Type="http://schemas.openxmlformats.org/officeDocument/2006/relationships/customXml" Target="../../customXml/item19.xml"/><Relationship Id="rId6" Type="http://schemas.openxmlformats.org/officeDocument/2006/relationships/tags" Target="../tags/tag31.xml"/><Relationship Id="rId11" Type="http://schemas.openxmlformats.org/officeDocument/2006/relationships/image" Target="../media/image1.png"/><Relationship Id="rId5" Type="http://schemas.openxmlformats.org/officeDocument/2006/relationships/tags" Target="../tags/tag3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customXml" Target="../../customXml/item13.xml"/><Relationship Id="rId6" Type="http://schemas.openxmlformats.org/officeDocument/2006/relationships/tags" Target="../tags/tag39.xml"/><Relationship Id="rId11" Type="http://schemas.openxmlformats.org/officeDocument/2006/relationships/image" Target="../media/image3.png"/><Relationship Id="rId5" Type="http://schemas.openxmlformats.org/officeDocument/2006/relationships/tags" Target="../tags/tag38.xml"/><Relationship Id="rId10" Type="http://schemas.openxmlformats.org/officeDocument/2006/relationships/image" Target="../media/image2.png"/><Relationship Id="rId4" Type="http://schemas.openxmlformats.org/officeDocument/2006/relationships/tags" Target="../tags/tag37.xml"/><Relationship Id="rId9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customXml" Target="../../customXml/item16.xml"/><Relationship Id="rId6" Type="http://schemas.openxmlformats.org/officeDocument/2006/relationships/tags" Target="../tags/tag45.xml"/><Relationship Id="rId11" Type="http://schemas.openxmlformats.org/officeDocument/2006/relationships/image" Target="../media/image3.png"/><Relationship Id="rId5" Type="http://schemas.openxmlformats.org/officeDocument/2006/relationships/tags" Target="../tags/tag44.xml"/><Relationship Id="rId10" Type="http://schemas.openxmlformats.org/officeDocument/2006/relationships/image" Target="../media/image2.png"/><Relationship Id="rId4" Type="http://schemas.openxmlformats.org/officeDocument/2006/relationships/tags" Target="../tags/tag43.xml"/><Relationship Id="rId9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customXml" Target="../../customXml/item5.xml"/><Relationship Id="rId6" Type="http://schemas.openxmlformats.org/officeDocument/2006/relationships/tags" Target="../tags/tag51.xml"/><Relationship Id="rId11" Type="http://schemas.openxmlformats.org/officeDocument/2006/relationships/image" Target="../media/image3.png"/><Relationship Id="rId5" Type="http://schemas.openxmlformats.org/officeDocument/2006/relationships/tags" Target="../tags/tag50.xml"/><Relationship Id="rId10" Type="http://schemas.openxmlformats.org/officeDocument/2006/relationships/image" Target="../media/image2.png"/><Relationship Id="rId4" Type="http://schemas.openxmlformats.org/officeDocument/2006/relationships/tags" Target="../tags/tag49.xml"/><Relationship Id="rId9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customXml" Target="../../customXml/item1.xml"/><Relationship Id="rId6" Type="http://schemas.openxmlformats.org/officeDocument/2006/relationships/tags" Target="../tags/tag57.xml"/><Relationship Id="rId11" Type="http://schemas.openxmlformats.org/officeDocument/2006/relationships/image" Target="../media/image3.png"/><Relationship Id="rId5" Type="http://schemas.openxmlformats.org/officeDocument/2006/relationships/tags" Target="../tags/tag56.xml"/><Relationship Id="rId10" Type="http://schemas.openxmlformats.org/officeDocument/2006/relationships/image" Target="../media/image2.png"/><Relationship Id="rId4" Type="http://schemas.openxmlformats.org/officeDocument/2006/relationships/tags" Target="../tags/tag55.xml"/><Relationship Id="rId9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0.xml"/><Relationship Id="rId7" Type="http://schemas.openxmlformats.org/officeDocument/2006/relationships/image" Target="../media/image1.png"/><Relationship Id="rId2" Type="http://schemas.openxmlformats.org/officeDocument/2006/relationships/tags" Target="../tags/tag59.xml"/><Relationship Id="rId1" Type="http://schemas.openxmlformats.org/officeDocument/2006/relationships/customXml" Target="../../customXml/item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3.xml"/><Relationship Id="rId1" Type="http://schemas.openxmlformats.org/officeDocument/2006/relationships/customXml" Target="../../customXml/item24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5.xml"/><Relationship Id="rId7" Type="http://schemas.openxmlformats.org/officeDocument/2006/relationships/image" Target="../media/image1.png"/><Relationship Id="rId2" Type="http://schemas.openxmlformats.org/officeDocument/2006/relationships/tags" Target="../tags/tag64.xml"/><Relationship Id="rId1" Type="http://schemas.openxmlformats.org/officeDocument/2006/relationships/customXml" Target="../../customXml/item2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9.xml"/><Relationship Id="rId7" Type="http://schemas.openxmlformats.org/officeDocument/2006/relationships/image" Target="../media/image1.png"/><Relationship Id="rId2" Type="http://schemas.openxmlformats.org/officeDocument/2006/relationships/tags" Target="../tags/tag68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customXml" Target="../../customXml/item15.xml"/><Relationship Id="rId6" Type="http://schemas.openxmlformats.org/officeDocument/2006/relationships/tags" Target="../tags/tag76.xml"/><Relationship Id="rId11" Type="http://schemas.openxmlformats.org/officeDocument/2006/relationships/image" Target="../media/image3.png"/><Relationship Id="rId5" Type="http://schemas.openxmlformats.org/officeDocument/2006/relationships/tags" Target="../tags/tag75.xml"/><Relationship Id="rId10" Type="http://schemas.openxmlformats.org/officeDocument/2006/relationships/image" Target="../media/image2.png"/><Relationship Id="rId4" Type="http://schemas.openxmlformats.org/officeDocument/2006/relationships/tags" Target="../tags/tag74.xml"/><Relationship Id="rId9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8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0.xml"/><Relationship Id="rId7" Type="http://schemas.openxmlformats.org/officeDocument/2006/relationships/image" Target="../media/image1.png"/><Relationship Id="rId2" Type="http://schemas.openxmlformats.org/officeDocument/2006/relationships/tags" Target="../tags/tag79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4.xml"/><Relationship Id="rId7" Type="http://schemas.openxmlformats.org/officeDocument/2006/relationships/image" Target="../media/image1.png"/><Relationship Id="rId2" Type="http://schemas.openxmlformats.org/officeDocument/2006/relationships/tags" Target="../tags/tag83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customXml" Target="../../customXml/item23.xml"/><Relationship Id="rId6" Type="http://schemas.openxmlformats.org/officeDocument/2006/relationships/tags" Target="../tags/tag91.xml"/><Relationship Id="rId11" Type="http://schemas.openxmlformats.org/officeDocument/2006/relationships/image" Target="../media/image3.png"/><Relationship Id="rId5" Type="http://schemas.openxmlformats.org/officeDocument/2006/relationships/tags" Target="../tags/tag90.xml"/><Relationship Id="rId10" Type="http://schemas.openxmlformats.org/officeDocument/2006/relationships/image" Target="../media/image2.png"/><Relationship Id="rId4" Type="http://schemas.openxmlformats.org/officeDocument/2006/relationships/tags" Target="../tags/tag89.xml"/><Relationship Id="rId9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customXml" Target="../../customXml/item4.xml"/><Relationship Id="rId6" Type="http://schemas.openxmlformats.org/officeDocument/2006/relationships/tags" Target="../tags/tag97.xml"/><Relationship Id="rId11" Type="http://schemas.openxmlformats.org/officeDocument/2006/relationships/image" Target="../media/image3.png"/><Relationship Id="rId5" Type="http://schemas.openxmlformats.org/officeDocument/2006/relationships/tags" Target="../tags/tag96.xml"/><Relationship Id="rId10" Type="http://schemas.openxmlformats.org/officeDocument/2006/relationships/image" Target="../media/image2.png"/><Relationship Id="rId4" Type="http://schemas.openxmlformats.org/officeDocument/2006/relationships/tags" Target="../tags/tag95.xml"/><Relationship Id="rId9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0.xml"/><Relationship Id="rId7" Type="http://schemas.openxmlformats.org/officeDocument/2006/relationships/tags" Target="../tags/tag104.xml"/><Relationship Id="rId2" Type="http://schemas.openxmlformats.org/officeDocument/2006/relationships/tags" Target="../tags/tag99.xml"/><Relationship Id="rId1" Type="http://schemas.openxmlformats.org/officeDocument/2006/relationships/customXml" Target="../../customXml/item17.xml"/><Relationship Id="rId6" Type="http://schemas.openxmlformats.org/officeDocument/2006/relationships/tags" Target="../tags/tag103.xml"/><Relationship Id="rId11" Type="http://schemas.openxmlformats.org/officeDocument/2006/relationships/image" Target="../media/image3.png"/><Relationship Id="rId5" Type="http://schemas.openxmlformats.org/officeDocument/2006/relationships/tags" Target="../tags/tag102.xml"/><Relationship Id="rId10" Type="http://schemas.openxmlformats.org/officeDocument/2006/relationships/image" Target="../media/image2.png"/><Relationship Id="rId4" Type="http://schemas.openxmlformats.org/officeDocument/2006/relationships/tags" Target="../tags/tag101.xml"/><Relationship Id="rId9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5.xml"/><Relationship Id="rId1" Type="http://schemas.openxmlformats.org/officeDocument/2006/relationships/customXml" Target="../../customXml/item9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2" Type="http://schemas.openxmlformats.org/officeDocument/2006/relationships/tags" Target="../tags/tag106.xml"/><Relationship Id="rId1" Type="http://schemas.openxmlformats.org/officeDocument/2006/relationships/customXml" Target="../../customXml/item7.xml"/><Relationship Id="rId6" Type="http://schemas.openxmlformats.org/officeDocument/2006/relationships/tags" Target="../tags/tag110.xml"/><Relationship Id="rId11" Type="http://schemas.openxmlformats.org/officeDocument/2006/relationships/image" Target="../media/image3.png"/><Relationship Id="rId5" Type="http://schemas.openxmlformats.org/officeDocument/2006/relationships/tags" Target="../tags/tag109.xml"/><Relationship Id="rId10" Type="http://schemas.openxmlformats.org/officeDocument/2006/relationships/image" Target="../media/image2.png"/><Relationship Id="rId4" Type="http://schemas.openxmlformats.org/officeDocument/2006/relationships/tags" Target="../tags/tag108.xml"/><Relationship Id="rId9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2" Type="http://schemas.openxmlformats.org/officeDocument/2006/relationships/tags" Target="../tags/tag112.xml"/><Relationship Id="rId1" Type="http://schemas.openxmlformats.org/officeDocument/2006/relationships/customXml" Target="../../customXml/item8.xml"/><Relationship Id="rId6" Type="http://schemas.openxmlformats.org/officeDocument/2006/relationships/tags" Target="../tags/tag116.xml"/><Relationship Id="rId11" Type="http://schemas.openxmlformats.org/officeDocument/2006/relationships/image" Target="../media/image3.png"/><Relationship Id="rId5" Type="http://schemas.openxmlformats.org/officeDocument/2006/relationships/tags" Target="../tags/tag115.xml"/><Relationship Id="rId10" Type="http://schemas.openxmlformats.org/officeDocument/2006/relationships/image" Target="../media/image2.png"/><Relationship Id="rId4" Type="http://schemas.openxmlformats.org/officeDocument/2006/relationships/tags" Target="../tags/tag114.xml"/><Relationship Id="rId9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9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0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3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5" Type="http://schemas.openxmlformats.org/officeDocument/2006/relationships/image" Target="../media/image8.png"/><Relationship Id="rId4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5" Type="http://schemas.openxmlformats.org/officeDocument/2006/relationships/image" Target="../media/image8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41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5" Type="http://schemas.openxmlformats.org/officeDocument/2006/relationships/image" Target="../media/image8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46.xml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image" Target="../media/image8.pn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image" Target="../media/image8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ltalk.ru/interests/=)/" TargetMode="External"/><Relationship Id="rId3" Type="http://schemas.openxmlformats.org/officeDocument/2006/relationships/hyperlink" Target="http://kinozon.tv/s369112" TargetMode="External"/><Relationship Id="rId7" Type="http://schemas.openxmlformats.org/officeDocument/2006/relationships/hyperlink" Target="http://nakleyko.at.ua/photo/nakleyko/7" TargetMode="External"/><Relationship Id="rId12" Type="http://schemas.openxmlformats.org/officeDocument/2006/relationships/hyperlink" Target="http://www.staceyreid.com/news/?tag=the-rapture" TargetMode="External"/><Relationship Id="rId2" Type="http://schemas.openxmlformats.org/officeDocument/2006/relationships/hyperlink" Target="http://avatar-smotret-online.ru/x_b8187b93_img2535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rawmanga.ru/forum/index.php?autocom=gallery&amp;req=si&amp;img=48575" TargetMode="External"/><Relationship Id="rId11" Type="http://schemas.openxmlformats.org/officeDocument/2006/relationships/hyperlink" Target="http://chrisneillsdirtykitchen.wordpress.com/2011/03/28/for-doubting-you-nigel-i-am-so-awfully-sorry/" TargetMode="External"/><Relationship Id="rId5" Type="http://schemas.openxmlformats.org/officeDocument/2006/relationships/hyperlink" Target="http://old.tvkultura.ru/news.html?id=66088&amp;cid=144" TargetMode="External"/><Relationship Id="rId10" Type="http://schemas.openxmlformats.org/officeDocument/2006/relationships/hyperlink" Target="http://hippierefugee.blogspot.ru/2012/09/looney-tunes-something-i-still-watch.html" TargetMode="External"/><Relationship Id="rId4" Type="http://schemas.openxmlformats.org/officeDocument/2006/relationships/hyperlink" Target="http://darjakaisa.ru/mults/2162-slonjonok-i-pismo.html" TargetMode="External"/><Relationship Id="rId9" Type="http://schemas.openxmlformats.org/officeDocument/2006/relationships/hyperlink" Target="http://www.123rf.com/stock-photo/cartoon_crocodile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image" Target="../media/image8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5" Type="http://schemas.openxmlformats.org/officeDocument/2006/relationships/image" Target="../media/image8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ИРА\Учеба\Дипломная работа\презентации\18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  <a:effectLst>
            <a:outerShdw blurRad="50800" dist="50800" dir="5400000" sx="12000" sy="12000" algn="ctr" rotWithShape="0">
              <a:schemeClr val="bg1"/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327173"/>
          </a:xfrm>
        </p:spPr>
        <p:txBody>
          <a:bodyPr>
            <a:normAutofit fontScale="90000"/>
          </a:bodyPr>
          <a:lstStyle/>
          <a:p>
            <a:r>
              <a:rPr lang="en-US" sz="88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About Thomas</a:t>
            </a:r>
            <a:endParaRPr lang="ru-RU" sz="8800" b="1" dirty="0">
              <a:ln w="1905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16"/>
          <p:cNvSpPr txBox="1">
            <a:spLocks/>
          </p:cNvSpPr>
          <p:nvPr/>
        </p:nvSpPr>
        <p:spPr>
          <a:xfrm>
            <a:off x="1755648" y="5786454"/>
            <a:ext cx="7388352" cy="1308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by Irina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Teplyakova</a:t>
            </a:r>
            <a:r>
              <a:rPr kumimoji="0" lang="en-US" sz="2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2000" b="1" i="0" u="none" strike="noStrike" kern="1200" cap="none" spc="0" normalizeH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meat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fish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cake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274638"/>
            <a:ext cx="8286808" cy="1143000"/>
          </a:xfrm>
        </p:spPr>
        <p:txBody>
          <a:bodyPr>
            <a:normAutofit fontScale="90000"/>
          </a:bodyPr>
          <a:lstStyle/>
          <a:p>
            <a:pPr marL="342900" indent="-342900" algn="l">
              <a:spcBef>
                <a:spcPct val="20000"/>
              </a:spcBef>
            </a:pPr>
            <a:r>
              <a:rPr lang="en-US" sz="48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What is the elephant going to eat?</a:t>
            </a:r>
            <a:endParaRPr lang="ru-RU" sz="48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170" name="Picture 2" descr="D:\ИРА\Учеба\Дипломная работа\презентации\81bf8cb0826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571612"/>
            <a:ext cx="4507977" cy="4191010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12"/>
          <p:cNvSpPr>
            <a:spLocks noGrp="1"/>
          </p:cNvSpPr>
          <p:nvPr>
            <p:ph type="body" idx="10"/>
          </p:nvPr>
        </p:nvSpPr>
        <p:spPr>
          <a:xfrm>
            <a:off x="214282" y="214290"/>
            <a:ext cx="7286644" cy="75918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Feed the animals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ИРА\Учеба\Дипломная работа\презентации\667_child_4edeef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714356"/>
            <a:ext cx="2143140" cy="2143140"/>
          </a:xfrm>
          <a:prstGeom prst="rect">
            <a:avLst/>
          </a:prstGeom>
          <a:noFill/>
        </p:spPr>
      </p:pic>
      <p:pic>
        <p:nvPicPr>
          <p:cNvPr id="8195" name="Picture 3" descr="D:\ИРА\Учеба\Дипломная работа\презентации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4943475"/>
            <a:ext cx="2390775" cy="1914525"/>
          </a:xfrm>
          <a:prstGeom prst="rect">
            <a:avLst/>
          </a:prstGeom>
          <a:noFill/>
        </p:spPr>
      </p:pic>
      <p:pic>
        <p:nvPicPr>
          <p:cNvPr id="8196" name="Picture 4" descr="D:\ИРА\Учеба\Дипломная работа\презентации\x_b8187b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2928934"/>
            <a:ext cx="1827227" cy="1852606"/>
          </a:xfrm>
          <a:prstGeom prst="rect">
            <a:avLst/>
          </a:prstGeom>
          <a:noFill/>
        </p:spPr>
      </p:pic>
      <p:sp>
        <p:nvSpPr>
          <p:cNvPr id="17" name="Содержимое 8"/>
          <p:cNvSpPr txBox="1">
            <a:spLocks/>
          </p:cNvSpPr>
          <p:nvPr/>
        </p:nvSpPr>
        <p:spPr>
          <a:xfrm>
            <a:off x="1500166" y="3357562"/>
            <a:ext cx="2071702" cy="1041269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banana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Содержимое 8"/>
          <p:cNvSpPr txBox="1">
            <a:spLocks/>
          </p:cNvSpPr>
          <p:nvPr/>
        </p:nvSpPr>
        <p:spPr>
          <a:xfrm>
            <a:off x="1571604" y="1571612"/>
            <a:ext cx="1428760" cy="1041269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cake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Содержимое 8"/>
          <p:cNvSpPr txBox="1">
            <a:spLocks/>
          </p:cNvSpPr>
          <p:nvPr/>
        </p:nvSpPr>
        <p:spPr>
          <a:xfrm>
            <a:off x="1571604" y="5500702"/>
            <a:ext cx="1714512" cy="9698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milk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12"/>
          <p:cNvSpPr txBox="1">
            <a:spLocks/>
          </p:cNvSpPr>
          <p:nvPr/>
        </p:nvSpPr>
        <p:spPr>
          <a:xfrm>
            <a:off x="285720" y="428604"/>
            <a:ext cx="8572560" cy="7591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Does the elephant like to bathe?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43" name="Picture 3" descr="D:\ИРА\Учеба\Дипломная работа\презентации\dis4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857364"/>
            <a:ext cx="3378059" cy="4285008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No, he doesn’t.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Yes, he does.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357166"/>
            <a:ext cx="8833104" cy="759180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How many animals can you see?</a:t>
            </a:r>
            <a:endParaRPr lang="ru-RU" sz="48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1914516" cy="1215923"/>
          </a:xfrm>
        </p:spPr>
        <p:txBody>
          <a:bodyPr/>
          <a:lstStyle/>
          <a:p>
            <a:r>
              <a:rPr lang="en-US" dirty="0" smtClean="0"/>
              <a:t>four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128830" cy="1215923"/>
          </a:xfrm>
        </p:spPr>
        <p:txBody>
          <a:bodyPr/>
          <a:lstStyle/>
          <a:p>
            <a:r>
              <a:rPr lang="en-US" dirty="0" smtClean="0"/>
              <a:t>three 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914516" cy="1215923"/>
          </a:xfrm>
        </p:spPr>
        <p:txBody>
          <a:bodyPr/>
          <a:lstStyle/>
          <a:p>
            <a:r>
              <a:rPr lang="en-US" dirty="0" smtClean="0"/>
              <a:t>five</a:t>
            </a:r>
            <a:endParaRPr lang="ru-RU" dirty="0"/>
          </a:p>
        </p:txBody>
      </p:sp>
      <p:pic>
        <p:nvPicPr>
          <p:cNvPr id="11266" name="Picture 2" descr="D:\ИРА\Учеба\Дипломная работа\презентации\По_дороге_с_облаками_Подарок_для_Слона_Клад_2644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714488"/>
            <a:ext cx="5653110" cy="4357718"/>
          </a:xfrm>
          <a:prstGeom prst="rect">
            <a:avLst/>
          </a:prstGeom>
          <a:noFill/>
        </p:spPr>
      </p:pic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РА\Учеба\Дипломная работа\презентации\14210117-happy-fun-crocodile-cartoon-smiling-alligator-character-illustration-isolated-on-white-backgrou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4572008"/>
            <a:ext cx="2514566" cy="2285992"/>
          </a:xfrm>
          <a:prstGeom prst="rect">
            <a:avLst/>
          </a:prstGeom>
          <a:noFill/>
        </p:spPr>
      </p:pic>
      <p:pic>
        <p:nvPicPr>
          <p:cNvPr id="1028" name="Picture 4" descr="D:\ИРА\Учеба\Дипломная работа\презентации\FoxCartoon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284391">
            <a:off x="2118372" y="2641879"/>
            <a:ext cx="1543724" cy="2079628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pPr algn="l">
              <a:defRPr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Match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8"/>
          <p:cNvSpPr txBox="1">
            <a:spLocks/>
          </p:cNvSpPr>
          <p:nvPr/>
        </p:nvSpPr>
        <p:spPr>
          <a:xfrm>
            <a:off x="6215074" y="1428736"/>
            <a:ext cx="2414582" cy="1184145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crocodile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8"/>
          <p:cNvSpPr txBox="1">
            <a:spLocks/>
          </p:cNvSpPr>
          <p:nvPr/>
        </p:nvSpPr>
        <p:spPr>
          <a:xfrm>
            <a:off x="6500826" y="3286124"/>
            <a:ext cx="2200268" cy="1184145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hare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одержимое 8"/>
          <p:cNvSpPr txBox="1">
            <a:spLocks/>
          </p:cNvSpPr>
          <p:nvPr/>
        </p:nvSpPr>
        <p:spPr>
          <a:xfrm>
            <a:off x="6500826" y="5072074"/>
            <a:ext cx="2200268" cy="1184145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fox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7" name="Picture 3" descr="D:\ИРА\Учеба\Дипломная работа\презентации\0fff82f316705e6a_bugs-bunny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02428">
            <a:off x="1524116" y="185478"/>
            <a:ext cx="2090929" cy="256284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Are his ears big?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No, they aren’t.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Yes, they are.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D:\ИРА\Учеба\Дипломная работа\презентации\0fff82f316705e6a_bugs-bunn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472" y="1285860"/>
            <a:ext cx="4000528" cy="4903425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What does a hare eat?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557458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carrots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одержимое 20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200268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milk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985954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fish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ИРА\Учеба\Дипломная работа\презентации\bugs-bunny-eating-a-carro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071678"/>
            <a:ext cx="4619030" cy="3278682"/>
          </a:xfrm>
          <a:prstGeom prst="rect">
            <a:avLst/>
          </a:prstGeom>
          <a:noFill/>
        </p:spPr>
      </p:pic>
      <p:pic>
        <p:nvPicPr>
          <p:cNvPr id="25" name="Рисунок 2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1357290" y="1571612"/>
            <a:ext cx="1785950" cy="1184275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ears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4294967295"/>
          </p:nvPr>
        </p:nvSpPr>
        <p:spPr>
          <a:xfrm>
            <a:off x="1428728" y="3000372"/>
            <a:ext cx="1785950" cy="1209675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nose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4294967295"/>
          </p:nvPr>
        </p:nvSpPr>
        <p:spPr>
          <a:xfrm>
            <a:off x="1428728" y="4643446"/>
            <a:ext cx="2000264" cy="1216025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eyes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ИРА\Учеба\Дипломная работа\презентации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785794"/>
            <a:ext cx="1738316" cy="1297051"/>
          </a:xfrm>
          <a:prstGeom prst="rect">
            <a:avLst/>
          </a:prstGeom>
          <a:noFill/>
        </p:spPr>
      </p:pic>
      <p:pic>
        <p:nvPicPr>
          <p:cNvPr id="3075" name="Picture 3" descr="D:\ИРА\Учеба\Дипломная работа\презентации\1319988851633585210ear-h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2357430"/>
            <a:ext cx="2071682" cy="2071682"/>
          </a:xfrm>
          <a:prstGeom prst="rect">
            <a:avLst/>
          </a:prstGeom>
          <a:noFill/>
        </p:spPr>
      </p:pic>
      <p:pic>
        <p:nvPicPr>
          <p:cNvPr id="3076" name="Picture 4" descr="D:\ИРА\Учеба\Дипломная работа\презентации\nos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929322" y="4572008"/>
            <a:ext cx="1714512" cy="206692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colour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is the elephant?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170020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blue 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170020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914516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black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ИРА\Учеба\Дипломная работа\презентации\x_b8187b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428736"/>
            <a:ext cx="4171960" cy="4229904"/>
          </a:xfrm>
          <a:prstGeom prst="rect">
            <a:avLst/>
          </a:prstGeom>
          <a:noFill/>
        </p:spPr>
      </p:pic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What are they doing?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277177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swimming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843210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running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2914648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walking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ИРА\Учеба\Дипломная работа\презентации\Podarok-dlja-slo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285860"/>
            <a:ext cx="3643338" cy="4904494"/>
          </a:xfrm>
          <a:prstGeom prst="rect">
            <a:avLst/>
          </a:prstGeom>
          <a:noFill/>
        </p:spPr>
      </p:pic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000100" y="1714488"/>
            <a:ext cx="7388352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lion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000100" y="3071810"/>
            <a:ext cx="5188084" cy="121592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an elephant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000100" y="4286256"/>
            <a:ext cx="7388352" cy="1215923"/>
          </a:xfrm>
        </p:spPr>
        <p:txBody>
          <a:bodyPr/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cat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Who is Thomas?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ИРА\Учеба\Дипломная работа\презентации\slonenok.i.pismo.avi.imag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500174"/>
            <a:ext cx="4767992" cy="3770310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Thank you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http://avatar-smotret-online.ru/x_b8187b93_img25359.html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http://kinozon.tv/s369112</a:t>
            </a:r>
          </a:p>
          <a:p>
            <a:r>
              <a:rPr lang="en-US" dirty="0" smtClean="0">
                <a:hlinkClick r:id="rId4"/>
              </a:rPr>
              <a:t>http://darjakaisa.ru/mults/2162-slonjonok-i-pismo.html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http://old.tvkultura.ru/news.html?id=66088&amp;cid=144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http://www.drawmanga.ru/forum/index.php?autocom=gallery&amp;req=si&amp;img=48575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http://nakleyko.at.ua/photo/nakleyko/7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http://ltalk.ru/interests/=)/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http://www.123rf.com/stock-photo/cartoon_crocodile.html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http://hippierefugee.blogspot.ru/2012/09/looney-tunes-something-i-still-watch.html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http://chrisneillsdirtykitchen.wordpress.com/2011/03/28/for-doubting-you-nigel-i-am-so-awfully-sorry/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http://www.staceyreid.com/news/?tag=the-rapture</a:t>
            </a:r>
            <a:endParaRPr lang="en-US" dirty="0" smtClean="0"/>
          </a:p>
          <a:p>
            <a:r>
              <a:rPr lang="en-US" dirty="0" smtClean="0"/>
              <a:t>http://multen.ru/podarok-dlya-slona.html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96184" y="3244334"/>
            <a:ext cx="4551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http://ww2.valdosta.edu/~dkcullen/topic.html</a:t>
            </a:r>
            <a:endParaRPr lang="ru-RU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714348" y="428604"/>
            <a:ext cx="8131328" cy="75918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Is his nose small?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Yes, it is.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3057524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No, it isn’t.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D:\ИРА\Учеба\Дипломная работа\презентации\slonenok-i-pismo-large-4.jpg"/>
          <p:cNvPicPr>
            <a:picLocks noChangeAspect="1" noChangeArrowheads="1"/>
          </p:cNvPicPr>
          <p:nvPr/>
        </p:nvPicPr>
        <p:blipFill>
          <a:blip r:embed="rId4" cstate="print"/>
          <a:srcRect l="22607" r="20875"/>
          <a:stretch>
            <a:fillRect/>
          </a:stretch>
        </p:blipFill>
        <p:spPr bwMode="auto">
          <a:xfrm>
            <a:off x="4786314" y="2000240"/>
            <a:ext cx="3214710" cy="4010028"/>
          </a:xfrm>
          <a:prstGeom prst="rect">
            <a:avLst/>
          </a:prstGeom>
          <a:noFill/>
        </p:spPr>
      </p:pic>
      <p:pic>
        <p:nvPicPr>
          <p:cNvPr id="7" name="Рисунок 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ИРА\Учеба\Дипломная работа\презентации\0_1daa5_acd95cb4_XL.jpg"/>
          <p:cNvPicPr>
            <a:picLocks noChangeAspect="1" noChangeArrowheads="1"/>
          </p:cNvPicPr>
          <p:nvPr/>
        </p:nvPicPr>
        <p:blipFill>
          <a:blip r:embed="rId4" cstate="print"/>
          <a:srcRect l="7954" t="7618" r="7955" b="8588"/>
          <a:stretch>
            <a:fillRect/>
          </a:stretch>
        </p:blipFill>
        <p:spPr bwMode="auto">
          <a:xfrm rot="1042461" flipH="1">
            <a:off x="4063457" y="2074888"/>
            <a:ext cx="5286412" cy="3143272"/>
          </a:xfrm>
          <a:prstGeom prst="rect">
            <a:avLst/>
          </a:prstGeom>
          <a:noFill/>
        </p:spPr>
      </p:pic>
      <p:sp>
        <p:nvSpPr>
          <p:cNvPr id="16" name="Содержимое 15"/>
          <p:cNvSpPr>
            <a:spLocks noGrp="1"/>
          </p:cNvSpPr>
          <p:nvPr>
            <p:ph sz="quarter" idx="11"/>
          </p:nvPr>
        </p:nvSpPr>
        <p:spPr>
          <a:xfrm>
            <a:off x="1071538" y="1901723"/>
            <a:ext cx="7388352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Yes, he has.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2"/>
          </p:nvPr>
        </p:nvSpPr>
        <p:spPr>
          <a:xfrm>
            <a:off x="1071538" y="3540785"/>
            <a:ext cx="7388352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No, he hasn’t.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57148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Thomas has got a mother.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eight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nine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seven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ten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28662" y="0"/>
            <a:ext cx="7358082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How old is Thomas?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ИРА\Учеба\Дипломная работа\презентации\18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1857364"/>
            <a:ext cx="5786478" cy="3650454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sp>
        <p:nvSpPr>
          <p:cNvPr id="15" name="Овальная выноска 14"/>
          <p:cNvSpPr/>
          <p:nvPr/>
        </p:nvSpPr>
        <p:spPr>
          <a:xfrm>
            <a:off x="6858016" y="2714620"/>
            <a:ext cx="1714512" cy="1000132"/>
          </a:xfrm>
          <a:prstGeom prst="wedgeEllipseCallout">
            <a:avLst>
              <a:gd name="adj1" fmla="val -74166"/>
              <a:gd name="adj2" fmla="val 707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I am 7.</a:t>
            </a:r>
            <a:endParaRPr lang="ru-RU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ИРА\Учеба\Дипломная работа\презентации\mult1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928802"/>
            <a:ext cx="4825016" cy="3199924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0" y="500042"/>
            <a:ext cx="8833104" cy="75918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Has Thomas got friends?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071538" y="1932814"/>
            <a:ext cx="7388352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Yes, he has.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071538" y="3571876"/>
            <a:ext cx="7388352" cy="152247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No, he hasn’t.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071538" y="1643050"/>
            <a:ext cx="7388352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a brown monkey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071538" y="3000372"/>
            <a:ext cx="7388352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a white dog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071538" y="4357694"/>
            <a:ext cx="7388352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a black cat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Who is a friend of Thomas?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D:\ИРА\Учеба\Дипломная работа\презентации\med_gallery_18588_145_3678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6438" y="1928802"/>
            <a:ext cx="3933428" cy="3643338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071538" y="1714488"/>
            <a:ext cx="3771904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read and write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071538" y="3000372"/>
            <a:ext cx="7388352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dance and sing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142976" y="4214818"/>
            <a:ext cx="7388352" cy="121592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skip and swim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What can Thomas do?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ИРА\Учеба\Дипломная работа\презентации\b_407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143116"/>
            <a:ext cx="4095757" cy="3071818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fly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write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214313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Thomas can’t ___.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ИРА\Учеба\Дипломная работа\презентации\1233829525_4385.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714488"/>
            <a:ext cx="4029100" cy="4029100"/>
          </a:xfrm>
          <a:prstGeom prst="rect">
            <a:avLst/>
          </a:prstGeom>
          <a:noFill/>
        </p:spPr>
      </p:pic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3</ChoicesCount>
  <Orientation>Left</Orientation>
</Layout>
</file>

<file path=customXml/item10.xml><?xml version="1.0" encoding="utf-8"?>
<Layout>
  <Type>Drawing</Type>
  <ChoicesCount>0</ChoicesCount>
  <Orientation>Left</Orientation>
</Layout>
</file>

<file path=customXml/item11.xml><?xml version="1.0" encoding="utf-8"?>
<Layout>
  <Type>MultipleChoice</Type>
  <ChoicesCount>3</ChoicesCount>
  <Orientation>Left</Orientation>
</Layout>
</file>

<file path=customXml/item12.xml><?xml version="1.0" encoding="utf-8"?>
<Layout>
  <Type>MultipleChoice</Type>
  <ChoicesCount>2</ChoicesCount>
  <Orientation>Left</Orientation>
</Layout>
</file>

<file path=customXml/item13.xml><?xml version="1.0" encoding="utf-8"?>
<Layout>
  <Type>MultipleChoice</Type>
  <ChoicesCount>3</ChoicesCount>
  <Orientation>Left</Orientation>
</Layout>
</file>

<file path=customXml/item14.xml><?xml version="1.0" encoding="utf-8"?>
<Layout>
  <Type>MultipleChoice</Type>
  <ChoicesCount>2</ChoicesCount>
  <Orientation>Left</Orientation>
</Layout>
</file>

<file path=customXml/item15.xml><?xml version="1.0" encoding="utf-8"?>
<Layout>
  <Type>MultipleChoice</Type>
  <ChoicesCount>3</ChoicesCount>
  <Orientation>Left</Orientation>
</Layout>
</file>

<file path=customXml/item16.xml><?xml version="1.0" encoding="utf-8"?>
<Layout>
  <Type>MultipleChoice</Type>
  <ChoicesCount>3</ChoicesCount>
  <Orientation>Left</Orientation>
</Layout>
</file>

<file path=customXml/item17.xml><?xml version="1.0" encoding="utf-8"?>
<Layout>
  <Type>MultipleChoice</Type>
  <ChoicesCount>3</ChoicesCount>
  <Orientation>Left</Orientation>
</Layout>
</file>

<file path=customXml/item18.xml><?xml version="1.0" encoding="utf-8"?>
<Layout>
  <Type>MultipleChoice</Type>
  <ChoicesCount>2</ChoicesCount>
  <Orientation>Left</Orientation>
</Layout>
</file>

<file path=customXml/item19.xml><?xml version="1.0" encoding="utf-8"?>
<Layout>
  <Type>MultipleChoice</Type>
  <ChoicesCount>4</ChoicesCount>
  <Orientation>Left</Orientation>
</Layout>
</file>

<file path=customXml/item2.xml><?xml version="1.0" encoding="utf-8"?>
<Layout>
  <Type>MultipleChoice</Type>
  <ChoicesCount>2</ChoicesCount>
  <Orientation>Left</Orientation>
</Layout>
</file>

<file path=customXml/item20.xml><?xml version="1.0" encoding="utf-8"?>
<Layout>
  <Type>YesNo</Type>
  <ChoicesCount>2</ChoicesCount>
  <Orientation>Left</Orientation>
</Layout>
</file>

<file path=customXml/item21.xml><?xml version="1.0" encoding="utf-8"?>
<Layout>
  <Type>YesNo</Type>
  <ChoicesCount>2</ChoicesCount>
  <Orientation>Left</Orientation>
</Layout>
</file>

<file path=customXml/item22.xml><?xml version="1.0" encoding="utf-8"?>
<Layout>
  <Type>MultipleChoice</Type>
  <ChoicesCount>2</ChoicesCount>
  <Orientation>Left</Orientation>
</Layout>
</file>

<file path=customXml/item23.xml><?xml version="1.0" encoding="utf-8"?>
<Layout>
  <Type>MultipleChoice</Type>
  <ChoicesCount>3</ChoicesCount>
  <Orientation>Left</Orientation>
</Layout>
</file>

<file path=customXml/item24.xml><?xml version="1.0" encoding="utf-8"?>
<Layout>
  <Type>Drawing</Type>
  <ChoicesCount>0</ChoicesCount>
  <Orientation>Left</Orientation>
</Layout>
</file>

<file path=customXml/item25.xml><?xml version="1.0" encoding="utf-8"?>
<Layout>
  <Type>YesNo</Type>
  <ChoicesCount>2</ChoicesCount>
  <Orientation>Left</Orientation>
</Layout>
</file>

<file path=customXml/item3.xml><?xml version="1.0" encoding="utf-8"?>
<Layout>
  <Type>MultipleChoice</Type>
  <ChoicesCount>2</ChoicesCount>
  <Orientation>Left</Orientation>
</Layout>
</file>

<file path=customXml/item4.xml><?xml version="1.0" encoding="utf-8"?>
<Layout>
  <Type>MultipleChoice</Type>
  <ChoicesCount>3</ChoicesCount>
  <Orientation>Bottom</Orientation>
</Layout>
</file>

<file path=customXml/item5.xml><?xml version="1.0" encoding="utf-8"?>
<Layout>
  <Type>MultipleChoice</Type>
  <ChoicesCount>3</ChoicesCount>
  <Orientation>Left</Orientation>
</Layout>
</file>

<file path=customXml/item6.xml><?xml version="1.0" encoding="utf-8"?>
<Layout>
  <Type>YesNo</Type>
  <ChoicesCount>2</ChoicesCount>
  <Orientation>Left</Orientation>
</Layout>
</file>

<file path=customXml/item7.xml><?xml version="1.0" encoding="utf-8"?>
<Layout>
  <Type>MultipleChoice</Type>
  <ChoicesCount>3</ChoicesCount>
  <Orientation>Left</Orientation>
</Layout>
</file>

<file path=customXml/item8.xml><?xml version="1.0" encoding="utf-8"?>
<Layout>
  <Type>MultipleChoice</Type>
  <ChoicesCount>3</ChoicesCount>
  <Orientation>Left</Orientation>
</Layout>
</file>

<file path=customXml/item9.xml><?xml version="1.0" encoding="utf-8"?>
<Layout>
  <Type>Drawing</Type>
  <ChoicesCount>0</ChoicesCount>
  <Orientation>Left</Orientation>
</Layout>
</file>

<file path=customXml/itemProps1.xml><?xml version="1.0" encoding="utf-8"?>
<ds:datastoreItem xmlns:ds="http://schemas.openxmlformats.org/officeDocument/2006/customXml" ds:itemID="{18D1E7AF-A6A7-4B25-BA8D-B3F8B640628F}">
  <ds:schemaRefs/>
</ds:datastoreItem>
</file>

<file path=customXml/itemProps10.xml><?xml version="1.0" encoding="utf-8"?>
<ds:datastoreItem xmlns:ds="http://schemas.openxmlformats.org/officeDocument/2006/customXml" ds:itemID="{1ED33821-2225-48C4-93EA-8662769139D0}">
  <ds:schemaRefs/>
</ds:datastoreItem>
</file>

<file path=customXml/itemProps11.xml><?xml version="1.0" encoding="utf-8"?>
<ds:datastoreItem xmlns:ds="http://schemas.openxmlformats.org/officeDocument/2006/customXml" ds:itemID="{D1A43D12-3403-401C-88FE-DCB161BCFFBE}">
  <ds:schemaRefs/>
</ds:datastoreItem>
</file>

<file path=customXml/itemProps12.xml><?xml version="1.0" encoding="utf-8"?>
<ds:datastoreItem xmlns:ds="http://schemas.openxmlformats.org/officeDocument/2006/customXml" ds:itemID="{BE208A80-5216-4E23-BDBB-20EC7B4F93E5}">
  <ds:schemaRefs/>
</ds:datastoreItem>
</file>

<file path=customXml/itemProps13.xml><?xml version="1.0" encoding="utf-8"?>
<ds:datastoreItem xmlns:ds="http://schemas.openxmlformats.org/officeDocument/2006/customXml" ds:itemID="{B33D00CB-6552-4CE0-AF9B-E0E20B5F4BFD}">
  <ds:schemaRefs/>
</ds:datastoreItem>
</file>

<file path=customXml/itemProps14.xml><?xml version="1.0" encoding="utf-8"?>
<ds:datastoreItem xmlns:ds="http://schemas.openxmlformats.org/officeDocument/2006/customXml" ds:itemID="{206DEF2F-B74D-4842-A201-0C6F7C83ACD1}">
  <ds:schemaRefs/>
</ds:datastoreItem>
</file>

<file path=customXml/itemProps15.xml><?xml version="1.0" encoding="utf-8"?>
<ds:datastoreItem xmlns:ds="http://schemas.openxmlformats.org/officeDocument/2006/customXml" ds:itemID="{111CAAF6-5658-46AF-BC3B-B0473BB7B902}">
  <ds:schemaRefs/>
</ds:datastoreItem>
</file>

<file path=customXml/itemProps16.xml><?xml version="1.0" encoding="utf-8"?>
<ds:datastoreItem xmlns:ds="http://schemas.openxmlformats.org/officeDocument/2006/customXml" ds:itemID="{76F041A1-A501-47C5-A72A-C1E5F281896F}">
  <ds:schemaRefs/>
</ds:datastoreItem>
</file>

<file path=customXml/itemProps17.xml><?xml version="1.0" encoding="utf-8"?>
<ds:datastoreItem xmlns:ds="http://schemas.openxmlformats.org/officeDocument/2006/customXml" ds:itemID="{C722E71D-21A6-4BE9-B7C1-80293089217F}">
  <ds:schemaRefs/>
</ds:datastoreItem>
</file>

<file path=customXml/itemProps18.xml><?xml version="1.0" encoding="utf-8"?>
<ds:datastoreItem xmlns:ds="http://schemas.openxmlformats.org/officeDocument/2006/customXml" ds:itemID="{88FFC0AE-543C-4049-84C0-60253D90A631}">
  <ds:schemaRefs/>
</ds:datastoreItem>
</file>

<file path=customXml/itemProps19.xml><?xml version="1.0" encoding="utf-8"?>
<ds:datastoreItem xmlns:ds="http://schemas.openxmlformats.org/officeDocument/2006/customXml" ds:itemID="{F13B03A7-2B46-441F-9259-99371C189746}">
  <ds:schemaRefs/>
</ds:datastoreItem>
</file>

<file path=customXml/itemProps2.xml><?xml version="1.0" encoding="utf-8"?>
<ds:datastoreItem xmlns:ds="http://schemas.openxmlformats.org/officeDocument/2006/customXml" ds:itemID="{6541094D-0220-485D-95ED-4E5E2C41A873}">
  <ds:schemaRefs/>
</ds:datastoreItem>
</file>

<file path=customXml/itemProps20.xml><?xml version="1.0" encoding="utf-8"?>
<ds:datastoreItem xmlns:ds="http://schemas.openxmlformats.org/officeDocument/2006/customXml" ds:itemID="{5C968512-41C2-46AE-8D8F-FE33C85BDF4E}">
  <ds:schemaRefs/>
</ds:datastoreItem>
</file>

<file path=customXml/itemProps21.xml><?xml version="1.0" encoding="utf-8"?>
<ds:datastoreItem xmlns:ds="http://schemas.openxmlformats.org/officeDocument/2006/customXml" ds:itemID="{9645A4C7-5F78-46FC-89A9-FA870885A9E7}">
  <ds:schemaRefs/>
</ds:datastoreItem>
</file>

<file path=customXml/itemProps22.xml><?xml version="1.0" encoding="utf-8"?>
<ds:datastoreItem xmlns:ds="http://schemas.openxmlformats.org/officeDocument/2006/customXml" ds:itemID="{21AF7BFD-CE24-4CE5-97A4-16177F066527}">
  <ds:schemaRefs/>
</ds:datastoreItem>
</file>

<file path=customXml/itemProps23.xml><?xml version="1.0" encoding="utf-8"?>
<ds:datastoreItem xmlns:ds="http://schemas.openxmlformats.org/officeDocument/2006/customXml" ds:itemID="{473D8AFF-93C8-46EE-BECF-A0F1154D838F}">
  <ds:schemaRefs/>
</ds:datastoreItem>
</file>

<file path=customXml/itemProps24.xml><?xml version="1.0" encoding="utf-8"?>
<ds:datastoreItem xmlns:ds="http://schemas.openxmlformats.org/officeDocument/2006/customXml" ds:itemID="{77D25D32-2806-4BEB-B5AF-F8925E344E75}">
  <ds:schemaRefs/>
</ds:datastoreItem>
</file>

<file path=customXml/itemProps25.xml><?xml version="1.0" encoding="utf-8"?>
<ds:datastoreItem xmlns:ds="http://schemas.openxmlformats.org/officeDocument/2006/customXml" ds:itemID="{87AC9D79-78AE-46AB-A680-BF258E1A931C}">
  <ds:schemaRefs/>
</ds:datastoreItem>
</file>

<file path=customXml/itemProps3.xml><?xml version="1.0" encoding="utf-8"?>
<ds:datastoreItem xmlns:ds="http://schemas.openxmlformats.org/officeDocument/2006/customXml" ds:itemID="{FF82E4D7-5E08-490F-B993-B1F0BE43208C}">
  <ds:schemaRefs/>
</ds:datastoreItem>
</file>

<file path=customXml/itemProps4.xml><?xml version="1.0" encoding="utf-8"?>
<ds:datastoreItem xmlns:ds="http://schemas.openxmlformats.org/officeDocument/2006/customXml" ds:itemID="{42154F68-6055-4F6B-B386-D19F7694CB5F}">
  <ds:schemaRefs/>
</ds:datastoreItem>
</file>

<file path=customXml/itemProps5.xml><?xml version="1.0" encoding="utf-8"?>
<ds:datastoreItem xmlns:ds="http://schemas.openxmlformats.org/officeDocument/2006/customXml" ds:itemID="{EE8097E7-F96F-4E37-B920-F7836092CED5}">
  <ds:schemaRefs/>
</ds:datastoreItem>
</file>

<file path=customXml/itemProps6.xml><?xml version="1.0" encoding="utf-8"?>
<ds:datastoreItem xmlns:ds="http://schemas.openxmlformats.org/officeDocument/2006/customXml" ds:itemID="{D7070F3E-E421-4D79-9CFD-FB7B9E9BC0AF}">
  <ds:schemaRefs/>
</ds:datastoreItem>
</file>

<file path=customXml/itemProps7.xml><?xml version="1.0" encoding="utf-8"?>
<ds:datastoreItem xmlns:ds="http://schemas.openxmlformats.org/officeDocument/2006/customXml" ds:itemID="{BFB66B18-50A4-4D4A-BCD0-0777AFCB7782}">
  <ds:schemaRefs/>
</ds:datastoreItem>
</file>

<file path=customXml/itemProps8.xml><?xml version="1.0" encoding="utf-8"?>
<ds:datastoreItem xmlns:ds="http://schemas.openxmlformats.org/officeDocument/2006/customXml" ds:itemID="{A2C8305C-C321-46B2-887E-88D1AC13A941}">
  <ds:schemaRefs/>
</ds:datastoreItem>
</file>

<file path=customXml/itemProps9.xml><?xml version="1.0" encoding="utf-8"?>
<ds:datastoreItem xmlns:ds="http://schemas.openxmlformats.org/officeDocument/2006/customXml" ds:itemID="{18AE350F-5E0A-4EBF-A0EA-81B0FB034D0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192</TotalTime>
  <Words>254</Words>
  <Application>Microsoft Office PowerPoint</Application>
  <PresentationFormat>Экран (4:3)</PresentationFormat>
  <Paragraphs>85</Paragraphs>
  <Slides>20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About Thomas</vt:lpstr>
      <vt:lpstr>Who is Thomas?</vt:lpstr>
      <vt:lpstr>Слайд 3</vt:lpstr>
      <vt:lpstr>Thomas has got a mother.</vt:lpstr>
      <vt:lpstr>How old is Thomas?</vt:lpstr>
      <vt:lpstr>Слайд 6</vt:lpstr>
      <vt:lpstr>Who is a friend of Thomas?</vt:lpstr>
      <vt:lpstr>What can Thomas do?</vt:lpstr>
      <vt:lpstr>Thomas can’t ___.</vt:lpstr>
      <vt:lpstr>What is the elephant going to eat?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Thomas</dc:title>
  <dc:creator>Jan Bublanski</dc:creator>
  <cp:lastModifiedBy>DDKlim</cp:lastModifiedBy>
  <cp:revision>25</cp:revision>
  <dcterms:created xsi:type="dcterms:W3CDTF">2013-03-27T20:36:57Z</dcterms:created>
  <dcterms:modified xsi:type="dcterms:W3CDTF">2013-03-28T18:32:54Z</dcterms:modified>
</cp:coreProperties>
</file>