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customXml/itemProps13.xml" ContentType="application/vnd.openxmlformats-officedocument.customXmlPropertie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heme/theme2.xml" ContentType="application/vnd.openxmlformats-officedocument.theme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Default Extension="gif" ContentType="image/gif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customXml/itemProps16.xml" ContentType="application/vnd.openxmlformats-officedocument.customXmlPropertie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customXml/itemProps12.xml" ContentType="application/vnd.openxmlformats-officedocument.customXmlProperties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8"/>
  </p:sldMasterIdLst>
  <p:notesMasterIdLst>
    <p:notesMasterId r:id="rId40"/>
  </p:notesMasterIdLst>
  <p:sldIdLst>
    <p:sldId id="256" r:id="rId19"/>
    <p:sldId id="257" r:id="rId20"/>
    <p:sldId id="258" r:id="rId21"/>
    <p:sldId id="259" r:id="rId22"/>
    <p:sldId id="275" r:id="rId23"/>
    <p:sldId id="277" r:id="rId24"/>
    <p:sldId id="278" r:id="rId25"/>
    <p:sldId id="276" r:id="rId26"/>
    <p:sldId id="261" r:id="rId27"/>
    <p:sldId id="262" r:id="rId28"/>
    <p:sldId id="266" r:id="rId29"/>
    <p:sldId id="267" r:id="rId30"/>
    <p:sldId id="268" r:id="rId31"/>
    <p:sldId id="269" r:id="rId32"/>
    <p:sldId id="279" r:id="rId33"/>
    <p:sldId id="280" r:id="rId34"/>
    <p:sldId id="270" r:id="rId35"/>
    <p:sldId id="271" r:id="rId36"/>
    <p:sldId id="272" r:id="rId37"/>
    <p:sldId id="273" r:id="rId38"/>
    <p:sldId id="27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FF98"/>
    <a:srgbClr val="10253F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6644B-DDE5-49D4-B69B-1397AE171B34}" type="datetimeFigureOut">
              <a:rPr lang="ru-RU" smtClean="0"/>
              <a:t>23.12.2012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C65F4F-2684-4388-ABC5-9FDAAE5BC5C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C65F4F-2684-4388-ABC5-9FDAAE5BC5CC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customXml" Target="../../customXml/item6.xml"/><Relationship Id="rId6" Type="http://schemas.openxmlformats.org/officeDocument/2006/relationships/tags" Target="../tags/tag5.xml"/><Relationship Id="rId11" Type="http://schemas.openxmlformats.org/officeDocument/2006/relationships/image" Target="../media/image4.png"/><Relationship Id="rId5" Type="http://schemas.openxmlformats.org/officeDocument/2006/relationships/tags" Target="../tags/tag4.xml"/><Relationship Id="rId10" Type="http://schemas.openxmlformats.org/officeDocument/2006/relationships/image" Target="../media/image3.png"/><Relationship Id="rId4" Type="http://schemas.openxmlformats.org/officeDocument/2006/relationships/tags" Target="../tags/tag3.xml"/><Relationship Id="rId9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.xml"/><Relationship Id="rId7" Type="http://schemas.openxmlformats.org/officeDocument/2006/relationships/image" Target="../media/image2.png"/><Relationship Id="rId2" Type="http://schemas.openxmlformats.org/officeDocument/2006/relationships/tags" Target="../tags/tag7.xml"/><Relationship Id="rId1" Type="http://schemas.openxmlformats.org/officeDocument/2006/relationships/customXml" Target="../../customXml/item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4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image" Target="../media/image3.png"/><Relationship Id="rId2" Type="http://schemas.openxmlformats.org/officeDocument/2006/relationships/tags" Target="../tags/tag11.xml"/><Relationship Id="rId1" Type="http://schemas.openxmlformats.org/officeDocument/2006/relationships/customXml" Target="../../customXml/item10.xml"/><Relationship Id="rId6" Type="http://schemas.openxmlformats.org/officeDocument/2006/relationships/tags" Target="../tags/tag15.xml"/><Relationship Id="rId11" Type="http://schemas.openxmlformats.org/officeDocument/2006/relationships/image" Target="../media/image2.png"/><Relationship Id="rId5" Type="http://schemas.openxmlformats.org/officeDocument/2006/relationships/tags" Target="../tags/tag1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image" Target="../media/image4.png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customXml" Target="../../customXml/item2.xml"/><Relationship Id="rId6" Type="http://schemas.openxmlformats.org/officeDocument/2006/relationships/tags" Target="../tags/tag23.xml"/><Relationship Id="rId11" Type="http://schemas.openxmlformats.org/officeDocument/2006/relationships/image" Target="../media/image2.png"/><Relationship Id="rId5" Type="http://schemas.openxmlformats.org/officeDocument/2006/relationships/tags" Target="../tags/tag2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customXml" Target="../../customXml/item8.xml"/><Relationship Id="rId6" Type="http://schemas.openxmlformats.org/officeDocument/2006/relationships/tags" Target="../tags/tag31.xml"/><Relationship Id="rId11" Type="http://schemas.openxmlformats.org/officeDocument/2006/relationships/image" Target="../media/image4.png"/><Relationship Id="rId5" Type="http://schemas.openxmlformats.org/officeDocument/2006/relationships/tags" Target="../tags/tag30.xml"/><Relationship Id="rId10" Type="http://schemas.openxmlformats.org/officeDocument/2006/relationships/image" Target="../media/image3.png"/><Relationship Id="rId4" Type="http://schemas.openxmlformats.org/officeDocument/2006/relationships/tags" Target="../tags/tag29.xml"/><Relationship Id="rId9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customXml" Target="../../customXml/item16.xml"/><Relationship Id="rId6" Type="http://schemas.openxmlformats.org/officeDocument/2006/relationships/tags" Target="../tags/tag37.xml"/><Relationship Id="rId11" Type="http://schemas.openxmlformats.org/officeDocument/2006/relationships/image" Target="../media/image4.png"/><Relationship Id="rId5" Type="http://schemas.openxmlformats.org/officeDocument/2006/relationships/tags" Target="../tags/tag36.xml"/><Relationship Id="rId10" Type="http://schemas.openxmlformats.org/officeDocument/2006/relationships/image" Target="../media/image3.png"/><Relationship Id="rId4" Type="http://schemas.openxmlformats.org/officeDocument/2006/relationships/tags" Target="../tags/tag35.xml"/><Relationship Id="rId9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2" Type="http://schemas.openxmlformats.org/officeDocument/2006/relationships/tags" Target="../tags/tag39.xml"/><Relationship Id="rId1" Type="http://schemas.openxmlformats.org/officeDocument/2006/relationships/customXml" Target="../../customXml/item5.xml"/><Relationship Id="rId6" Type="http://schemas.openxmlformats.org/officeDocument/2006/relationships/tags" Target="../tags/tag43.xml"/><Relationship Id="rId11" Type="http://schemas.openxmlformats.org/officeDocument/2006/relationships/image" Target="../media/image4.png"/><Relationship Id="rId5" Type="http://schemas.openxmlformats.org/officeDocument/2006/relationships/tags" Target="../tags/tag42.xml"/><Relationship Id="rId10" Type="http://schemas.openxmlformats.org/officeDocument/2006/relationships/image" Target="../media/image3.png"/><Relationship Id="rId4" Type="http://schemas.openxmlformats.org/officeDocument/2006/relationships/tags" Target="../tags/tag41.xml"/><Relationship Id="rId9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6.xml"/><Relationship Id="rId7" Type="http://schemas.openxmlformats.org/officeDocument/2006/relationships/image" Target="../media/image2.png"/><Relationship Id="rId2" Type="http://schemas.openxmlformats.org/officeDocument/2006/relationships/tags" Target="../tags/tag45.xml"/><Relationship Id="rId1" Type="http://schemas.openxmlformats.org/officeDocument/2006/relationships/customXml" Target="../../customXml/item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0.xml"/><Relationship Id="rId7" Type="http://schemas.openxmlformats.org/officeDocument/2006/relationships/image" Target="../media/image2.png"/><Relationship Id="rId2" Type="http://schemas.openxmlformats.org/officeDocument/2006/relationships/tags" Target="../tags/tag49.xml"/><Relationship Id="rId1" Type="http://schemas.openxmlformats.org/officeDocument/2006/relationships/customXml" Target="../../customXml/item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4.xml"/><Relationship Id="rId7" Type="http://schemas.openxmlformats.org/officeDocument/2006/relationships/image" Target="../media/image2.png"/><Relationship Id="rId2" Type="http://schemas.openxmlformats.org/officeDocument/2006/relationships/tags" Target="../tags/tag53.xml"/><Relationship Id="rId1" Type="http://schemas.openxmlformats.org/officeDocument/2006/relationships/customXml" Target="../../customXml/item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7.xml"/><Relationship Id="rId1" Type="http://schemas.openxmlformats.org/officeDocument/2006/relationships/customXml" Target="../../customXml/item4.xm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2" Type="http://schemas.openxmlformats.org/officeDocument/2006/relationships/tags" Target="../tags/tag58.xml"/><Relationship Id="rId1" Type="http://schemas.openxmlformats.org/officeDocument/2006/relationships/customXml" Target="../../customXml/item12.xml"/><Relationship Id="rId6" Type="http://schemas.openxmlformats.org/officeDocument/2006/relationships/tags" Target="../tags/tag62.xml"/><Relationship Id="rId11" Type="http://schemas.openxmlformats.org/officeDocument/2006/relationships/image" Target="../media/image4.png"/><Relationship Id="rId5" Type="http://schemas.openxmlformats.org/officeDocument/2006/relationships/tags" Target="../tags/tag61.xml"/><Relationship Id="rId10" Type="http://schemas.openxmlformats.org/officeDocument/2006/relationships/image" Target="../media/image3.png"/><Relationship Id="rId4" Type="http://schemas.openxmlformats.org/officeDocument/2006/relationships/tags" Target="../tags/tag60.xml"/><Relationship Id="rId9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2" Type="http://schemas.openxmlformats.org/officeDocument/2006/relationships/tags" Target="../tags/tag64.xml"/><Relationship Id="rId1" Type="http://schemas.openxmlformats.org/officeDocument/2006/relationships/customXml" Target="../../customXml/item15.xml"/><Relationship Id="rId6" Type="http://schemas.openxmlformats.org/officeDocument/2006/relationships/tags" Target="../tags/tag68.xml"/><Relationship Id="rId11" Type="http://schemas.openxmlformats.org/officeDocument/2006/relationships/image" Target="../media/image4.png"/><Relationship Id="rId5" Type="http://schemas.openxmlformats.org/officeDocument/2006/relationships/tags" Target="../tags/tag67.xml"/><Relationship Id="rId10" Type="http://schemas.openxmlformats.org/officeDocument/2006/relationships/image" Target="../media/image3.png"/><Relationship Id="rId4" Type="http://schemas.openxmlformats.org/officeDocument/2006/relationships/tags" Target="../tags/tag66.xml"/><Relationship Id="rId9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2" Type="http://schemas.openxmlformats.org/officeDocument/2006/relationships/tags" Target="../tags/tag70.xml"/><Relationship Id="rId1" Type="http://schemas.openxmlformats.org/officeDocument/2006/relationships/customXml" Target="../../customXml/item7.xml"/><Relationship Id="rId6" Type="http://schemas.openxmlformats.org/officeDocument/2006/relationships/tags" Target="../tags/tag74.xml"/><Relationship Id="rId11" Type="http://schemas.openxmlformats.org/officeDocument/2006/relationships/image" Target="../media/image4.png"/><Relationship Id="rId5" Type="http://schemas.openxmlformats.org/officeDocument/2006/relationships/tags" Target="../tags/tag73.xml"/><Relationship Id="rId10" Type="http://schemas.openxmlformats.org/officeDocument/2006/relationships/image" Target="../media/image3.png"/><Relationship Id="rId4" Type="http://schemas.openxmlformats.org/officeDocument/2006/relationships/tags" Target="../tags/tag72.xml"/><Relationship Id="rId9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2" Type="http://schemas.openxmlformats.org/officeDocument/2006/relationships/tags" Target="../tags/tag76.xml"/><Relationship Id="rId1" Type="http://schemas.openxmlformats.org/officeDocument/2006/relationships/customXml" Target="../../customXml/item11.xml"/><Relationship Id="rId6" Type="http://schemas.openxmlformats.org/officeDocument/2006/relationships/tags" Target="../tags/tag80.xml"/><Relationship Id="rId11" Type="http://schemas.openxmlformats.org/officeDocument/2006/relationships/image" Target="../media/image4.png"/><Relationship Id="rId5" Type="http://schemas.openxmlformats.org/officeDocument/2006/relationships/tags" Target="../tags/tag79.xml"/><Relationship Id="rId10" Type="http://schemas.openxmlformats.org/officeDocument/2006/relationships/image" Target="../media/image3.png"/><Relationship Id="rId4" Type="http://schemas.openxmlformats.org/officeDocument/2006/relationships/tags" Target="../tags/tag78.xml"/><Relationship Id="rId9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customXml" Target="../../customXml/item9.xml"/><Relationship Id="rId6" Type="http://schemas.openxmlformats.org/officeDocument/2006/relationships/tags" Target="../tags/tag86.xml"/><Relationship Id="rId11" Type="http://schemas.openxmlformats.org/officeDocument/2006/relationships/image" Target="../media/image4.png"/><Relationship Id="rId5" Type="http://schemas.openxmlformats.org/officeDocument/2006/relationships/tags" Target="../tags/tag85.xml"/><Relationship Id="rId10" Type="http://schemas.openxmlformats.org/officeDocument/2006/relationships/image" Target="../media/image3.png"/><Relationship Id="rId4" Type="http://schemas.openxmlformats.org/officeDocument/2006/relationships/tags" Target="../tags/tag84.xml"/><Relationship Id="rId9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" Type="http://schemas.openxmlformats.org/officeDocument/2006/relationships/customXml" Target="../../customXml/item14.xml"/><Relationship Id="rId6" Type="http://schemas.openxmlformats.org/officeDocument/2006/relationships/tags" Target="../tags/tag92.xml"/><Relationship Id="rId11" Type="http://schemas.openxmlformats.org/officeDocument/2006/relationships/image" Target="../media/image4.png"/><Relationship Id="rId5" Type="http://schemas.openxmlformats.org/officeDocument/2006/relationships/tags" Target="../tags/tag91.xml"/><Relationship Id="rId10" Type="http://schemas.openxmlformats.org/officeDocument/2006/relationships/image" Target="../media/image3.png"/><Relationship Id="rId4" Type="http://schemas.openxmlformats.org/officeDocument/2006/relationships/tags" Target="../tags/tag90.xml"/><Relationship Id="rId9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7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7845552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2464307" y="966977"/>
            <a:ext cx="2029968" cy="3840479"/>
          </a:xfrm>
          <a:prstGeom prst="rect">
            <a:avLst/>
          </a:prstGeom>
          <a:noFill/>
        </p:spPr>
        <p:txBody>
          <a:bodyPr vert="vert270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4649723" y="966977"/>
            <a:ext cx="2029968" cy="3840479"/>
          </a:xfrm>
          <a:prstGeom prst="rect">
            <a:avLst/>
          </a:prstGeom>
          <a:noFill/>
        </p:spPr>
        <p:txBody>
          <a:bodyPr vert="vert270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050666" y="4924044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2464307" y="2329662"/>
            <a:ext cx="2029968" cy="4437125"/>
          </a:xfrm>
          <a:prstGeom prst="rect">
            <a:avLst/>
          </a:prstGeom>
          <a:noFill/>
        </p:spPr>
        <p:txBody>
          <a:bodyPr vert="vert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4649723" y="2329662"/>
            <a:ext cx="2029968" cy="4437125"/>
          </a:xfrm>
          <a:prstGeom prst="rect">
            <a:avLst/>
          </a:prstGeom>
          <a:noFill/>
        </p:spPr>
        <p:txBody>
          <a:bodyPr vert="vert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050666" y="135582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236083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Top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2464307" y="2329662"/>
            <a:ext cx="2029968" cy="4437125"/>
          </a:xfrm>
          <a:prstGeom prst="rect">
            <a:avLst/>
          </a:prstGeom>
          <a:noFill/>
        </p:spPr>
        <p:txBody>
          <a:bodyPr vert="wordArtVert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4649723" y="2329662"/>
            <a:ext cx="2029968" cy="4437125"/>
          </a:xfrm>
          <a:prstGeom prst="rect">
            <a:avLst/>
          </a:prstGeom>
          <a:noFill/>
        </p:spPr>
        <p:txBody>
          <a:bodyPr vert="wordArtVert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050666" y="135582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236083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7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7845552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7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7845552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0" cstate="print">
            <a:alphaModFix amt="20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D1304-74AA-405C-AF13-F54DB2CEA753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1E44B-BBA5-4F21-A03E-0B893C7B6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image" Target="../media/image12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image" Target="../media/image12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5" Type="http://schemas.openxmlformats.org/officeDocument/2006/relationships/image" Target="../media/image10.jpe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9.jpeg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image" Target="../media/image10.jpeg"/><Relationship Id="rId5" Type="http://schemas.openxmlformats.org/officeDocument/2006/relationships/image" Target="../media/image20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9.jpe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image" Target="../media/image10.jpeg"/><Relationship Id="rId5" Type="http://schemas.openxmlformats.org/officeDocument/2006/relationships/image" Target="../media/image20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0.jpeg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image" Target="../media/image20.jpeg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image" Target="../media/image11.jpe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2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20.xml"/><Relationship Id="rId5" Type="http://schemas.openxmlformats.org/officeDocument/2006/relationships/image" Target="../media/image10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imgres?hl=ru&amp;newwindow=1&amp;tbo=d&amp;biw=1366&amp;bih=673&amp;tbm=isch&amp;tbnid=1amgdgtaM01MyM:&amp;imgrefurl=http://borona.net/hight-technologies/goats/soderzhanie_koz.html&amp;docid=FNOu3VmbjLhuLM&amp;imgurl=http://borona.net/netcat_files/userfiles/11/Kozy/letnee-soderzhanie3.jpg&amp;w=500&amp;h=386&amp;ei=OAXOUNmABMWC4gT60IHgDg&amp;zoom=1&amp;iact=hc&amp;vpx=163&amp;vpy=175&amp;dur=4588&amp;hovh=197&amp;hovw=256&amp;tx=233&amp;ty=158&amp;sig=113131440158454679326&amp;page=1&amp;tbnh=146&amp;tbnw=178&amp;start=0&amp;ndsp=29&amp;ved=1t:429,r:8,s:0,i:109" TargetMode="External"/><Relationship Id="rId13" Type="http://schemas.openxmlformats.org/officeDocument/2006/relationships/hyperlink" Target="http://www.google.ru/imgres?start=390&amp;hl=ru&amp;newwindow=1&amp;tbo=d&amp;biw=1366&amp;bih=673&amp;tbm=isch&amp;tbnid=_QJaO5SgLBAeiM:&amp;imgrefurl=http://flickrhivemind.net/Tags/labrador,yuki/Recent&amp;docid=0-rcjlEDIFZ_MM&amp;imgurl=http://farm4.static.flickr.com/3585/3636214665_1c9a8e8c4e.jpg&amp;w=500&amp;h=333&amp;ei=cxDOUPXiMKqF4gT3iIDYBg&amp;zoom=1&amp;iact=hc&amp;vpx=780&amp;vpy=350&amp;dur=7286&amp;hovh=183&amp;hovw=275&amp;tx=175&amp;ty=125&amp;sig=113131440158454679326&amp;page=12&amp;tbnh=140&amp;tbnw=213&amp;ndsp=31&amp;ved=1t:429,r:2,s:400,i:10" TargetMode="External"/><Relationship Id="rId3" Type="http://schemas.openxmlformats.org/officeDocument/2006/relationships/hyperlink" Target="http://www.google.ru/imgres?hl=ru&amp;newwindow=1&amp;tbo=d&amp;biw=1366&amp;bih=673&amp;tbm=isch&amp;tbnid=NdZue63ncYuGwM:&amp;imgrefurl=https://www.free-lance.ru/users/Ninellesi/viewproj.php?prjid=1761372&amp;docid=2Q0xNEhVOEmZJM&amp;imgurl=https://st.free-lance.ru/users/Ninellesi/upload/f_4b28d60745dfc.jpg&amp;w=380&amp;h=416&amp;ei=_dTNUOGTK7L44QSl7IHwDg&amp;zoom=1&amp;iact=hc&amp;vpx=303&amp;vpy=106&amp;dur=2085&amp;hovh=235&amp;hovw=215&amp;tx=143&amp;ty=132&amp;sig=108794970101840615347&amp;page=1&amp;tbnh=142&amp;tbnw=130&amp;start=0&amp;ndsp=29&amp;ved=1t:429,r:2,s:0,i:91" TargetMode="External"/><Relationship Id="rId7" Type="http://schemas.openxmlformats.org/officeDocument/2006/relationships/hyperlink" Target="http://www.google.ru/imgres?start=98&amp;hl=ru&amp;newwindow=1&amp;sa=X&amp;tbo=d&amp;biw=1366&amp;bih=673&amp;tbm=isch&amp;tbnid=0Pw4A-g90GfRpM:&amp;imgrefurl=http://www.premier1supplies.com/sheep/species.php&amp;docid=fSUxL-1edInU3M&amp;imgurl=http://www.premier1supplies.com/img/species/splash/1.jpg&amp;w=383&amp;h=287&amp;ei=lwTOUKXbM6SE4ASqvICYDg&amp;zoom=1&amp;iact=hc&amp;vpx=162&amp;vpy=187&amp;dur=3554&amp;hovh=194&amp;hovw=259&amp;tx=181&amp;ty=160&amp;sig=113131440158454679326&amp;page=4&amp;tbnh=146&amp;tbnw=199&amp;ndsp=26&amp;ved=1t:429,r:12,s:100,i:40" TargetMode="External"/><Relationship Id="rId12" Type="http://schemas.openxmlformats.org/officeDocument/2006/relationships/hyperlink" Target="http://www.google.ru/imgres?hl=ru&amp;newwindow=1&amp;tbo=d&amp;biw=1366&amp;bih=673&amp;tbm=isch&amp;tbnid=JtQxbwzNa3NxBM:&amp;imgrefurl=http://thehomemakingarts.blogspot.com/2011/05/wip-wednesday-sprucing-up-chicken-coop.html&amp;docid=k9h-ZAfgu1BQDM&amp;imgurl=http://2.bp.blogspot.com/-8NPHfiG1dno/TdQxL9PauZI/AAAAAAAAR_k/vuAbPS_DOgk/s640/hens+running.jpg&amp;w=640&amp;h=280&amp;ei=ZQ_OUIbtKK7Y4QSorYHQDA&amp;zoom=1&amp;iact=hc&amp;vpx=2&amp;vpy=44&amp;dur=5452&amp;hovh=148&amp;hovw=340&amp;tx=186&amp;ty=120&amp;sig=113131440158454679326&amp;page=1&amp;tbnh=128&amp;tbnw=265&amp;start=0&amp;ndsp=28&amp;ved=1t:429,r:0,s:0,i:85" TargetMode="External"/><Relationship Id="rId2" Type="http://schemas.openxmlformats.org/officeDocument/2006/relationships/hyperlink" Target="http://www.google.ru/imgres?hl=ru&amp;newwindow=1&amp;sa=X&amp;tbo=d&amp;biw=1366&amp;bih=673&amp;tbm=isch&amp;tbnid=hJNrW1jnplkQdM:&amp;imgrefurl=http://www.planeta-d.com/on-layn-uroki-angliyskogo/urok-2-veselaya-ferma/&amp;docid=kXHtoMQMjVA0jM&amp;imgurl=http://planeta-d.com/uploads/images/1__________.jpg&amp;w=930&amp;h=675&amp;ei=-tLNUMiYPIeK4ATax4HQBw&amp;zoom=1&amp;iact=hc&amp;vpx=2&amp;vpy=271&amp;dur=4961&amp;hovh=191&amp;hovw=264&amp;tx=92&amp;ty=123&amp;sig=108794970101840615347&amp;page=1&amp;tbnh=146&amp;tbnw=202&amp;start=0&amp;ndsp=27&amp;ved=1t:429,r:6,s:0,i:106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ru/imgres?hl=ru&amp;newwindow=1&amp;tbo=d&amp;biw=1366&amp;bih=673&amp;tbm=isch&amp;tbnid=tzLM6jTd8ze9MM:&amp;imgrefurl=http://drvaleriegalante.wordpress.com/2009/11/20/day-90-%E2%80%93-two-dogs/&amp;docid=VLWs5GUWCf2VuM&amp;imgurl=http://drvaleriegalante.files.wordpress.com/2009/11/black-dog-white-dog.jpg&amp;w=900&amp;h=600&amp;ei=WvLNUObDHqeM4ATv-oCICQ&amp;zoom=1&amp;iact=hc&amp;vpx=152&amp;vpy=127&amp;dur=1311&amp;hovh=183&amp;hovw=275&amp;tx=180&amp;ty=145&amp;sig=112880607312378249257&amp;page=1&amp;tbnh=133&amp;tbnw=176&amp;start=0&amp;ndsp=27&amp;ved=1t:429,r:1,s:0,i:88" TargetMode="External"/><Relationship Id="rId11" Type="http://schemas.openxmlformats.org/officeDocument/2006/relationships/hyperlink" Target="http://www.google.ru/imgres?hl=ru&amp;newwindow=1&amp;tbo=d&amp;biw=1366&amp;bih=673&amp;tbm=isch&amp;tbnid=bP7YVANv5RhT3M:&amp;imgrefurl=http://gigamir.net/lifestyle/house/livingcorner/gall141328/photo/8/&amp;docid=wk74hsf-XhiiLM&amp;itg=1&amp;imgurl=http://gigamir.net/upload/cache/659xs/img/gallery/141328/gallery_3bb3354c71419e80384a43c8d0f79dd7.jpg&amp;w=659&amp;h=424&amp;ei=KQ7OUPOWFMjZ4QSSkIHYCQ&amp;zoom=1&amp;iact=hc&amp;vpx=689&amp;vpy=292&amp;dur=2655&amp;hovh=180&amp;hovw=280&amp;tx=150&amp;ty=126&amp;sig=113131440158454679326&amp;page=1&amp;tbnh=144&amp;tbnw=225&amp;start=0&amp;ndsp=24&amp;ved=1t:429,r:9,s:0,i:112" TargetMode="External"/><Relationship Id="rId5" Type="http://schemas.openxmlformats.org/officeDocument/2006/relationships/hyperlink" Target="http://www.google.ru/imgres?hl=ru&amp;newwindow=1&amp;tbo=d&amp;biw=1366&amp;bih=673&amp;tbm=isch&amp;tbnid=802a23X5VttLtM:&amp;imgrefurl=http://www.compassioninfoodbusiness.com/2010/10/nearly-30000-hens-to-be-released-from-life-in-a-cage-by-british-caterer/&amp;docid=dNw1wXvcxTz-_M&amp;imgurl=http://www.compassioninfoodbusiness.com/wp-content/uploads/2010/10/hens.jpg&amp;w=448&amp;h=336&amp;ei=Y-3NUJOYDoaA4gTxn4HQDQ&amp;zoom=1&amp;iact=hc&amp;vpx=295&amp;vpy=124&amp;dur=6854&amp;hovh=194&amp;hovw=259&amp;tx=170&amp;ty=134&amp;sig=112880607312378249257&amp;page=1&amp;tbnh=138&amp;tbnw=183&amp;start=0&amp;ndsp=28&amp;ved=1t:429,r:2,s:0,i:91" TargetMode="External"/><Relationship Id="rId10" Type="http://schemas.openxmlformats.org/officeDocument/2006/relationships/hyperlink" Target="http://www.google.ru/imgres?hl=ru&amp;newwindow=1&amp;tbo=d&amp;biw=1366&amp;bih=673&amp;tbm=isch&amp;tbnid=ec1K93GuLL1vKM:&amp;imgrefurl=http://fotozveri.ru/loshad.html&amp;docid=tvQzK23ic1iaZM&amp;imgurl=http://fotozveri.ru/loshad/16025.jpg&amp;w=750&amp;h=563&amp;ei=QwvOUNa_COX34QSy0oDABg&amp;zoom=1&amp;iact=hc&amp;vpx=320&amp;vpy=313&amp;dur=5750&amp;hovh=194&amp;hovw=259&amp;tx=138&amp;ty=132&amp;sig=113131440158454679326&amp;page=1&amp;tbnh=139&amp;tbnw=190&amp;start=0&amp;ndsp=21&amp;ved=1t:429,r:9,s:0,i:178" TargetMode="External"/><Relationship Id="rId4" Type="http://schemas.openxmlformats.org/officeDocument/2006/relationships/hyperlink" Target="http://www.google.ru/imgres?hl=ru&amp;newwindow=1&amp;tbo=d&amp;biw=1366&amp;bih=673&amp;tbm=isch&amp;tbnid=FNO2vXGbaq-4WM:&amp;imgrefurl=http://www.sunhome.ru/wallpapers/19447&amp;docid=3o-7HbHQrzl6eM&amp;imgurl=http://www.sunhome.ru/UsersGallery/wallpapers/172/19163053.jpg&amp;w=1680&amp;h=1050&amp;ei=K93NUPeEJ8jZ4QSSkIHYCQ&amp;zoom=1&amp;iact=hc&amp;vpx=2&amp;vpy=264&amp;dur=1273&amp;hovh=177&amp;hovw=284&amp;tx=223&amp;ty=142&amp;sig=108794970101840615347&amp;page=1&amp;tbnh=145&amp;tbnw=234&amp;start=0&amp;ndsp=21&amp;ved=1t:429,r:14,s:0,i:193" TargetMode="External"/><Relationship Id="rId9" Type="http://schemas.openxmlformats.org/officeDocument/2006/relationships/hyperlink" Target="http://www.google.ru/imgres?hl=ru&amp;newwindow=1&amp;tbo=d&amp;biw=1366&amp;bih=673&amp;tbm=isch&amp;tbnid=yLHnrQrw85rXdM:&amp;imgrefurl=http://mcnish95.deviantart.com/art/Baby-Donkey-292926017&amp;docid=7PejWXEhZjdZuM&amp;imgurl=http://www.deviantart.com/download/292926017/baby_donkey_by_mcnish95-d4uef5t.jpg&amp;w=2623&amp;h=1963&amp;ei=zwfOUJygCqbS4QSa74GAAg&amp;zoom=1&amp;iact=hc&amp;vpx=2&amp;vpy=365&amp;dur=2086&amp;hovh=194&amp;hovw=260&amp;tx=190&amp;ty=154&amp;sig=113131440158454679326&amp;page=2&amp;tbnh=138&amp;tbnw=189&amp;start=22&amp;ndsp=36&amp;ved=1t:429,r:51,s:0,i:256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image" Target="../media/image12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image" Target="../media/image12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image" Target="../media/image12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214678" y="6525344"/>
            <a:ext cx="2857520" cy="332656"/>
          </a:xfrm>
          <a:prstGeom prst="rect">
            <a:avLst/>
          </a:prstGeom>
          <a:solidFill>
            <a:srgbClr val="10253F">
              <a:alpha val="65098"/>
            </a:srgbClr>
          </a:solidFill>
        </p:spPr>
        <p:txBody>
          <a:bodyPr vert="horz" lIns="91440" tIns="45720" rIns="91440" bIns="45720" rtlCol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44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y </a:t>
            </a:r>
            <a:r>
              <a:rPr lang="en-US" sz="4400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Alexey</a:t>
            </a:r>
            <a:r>
              <a:rPr lang="en-US" sz="44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Grebennikov</a:t>
            </a:r>
            <a:r>
              <a:rPr lang="en-US" sz="44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, 2012 </a:t>
            </a:r>
            <a:endParaRPr kumimoji="0" lang="ru-RU" sz="4400" b="0" i="0" u="none" strike="noStrike" kern="1200" cap="none" spc="0" normalizeH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-142900"/>
            <a:ext cx="7772400" cy="936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normalizeH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Baskerville Old Face" pitchFamily="18" charset="0"/>
                <a:ea typeface="+mj-ea"/>
                <a:cs typeface="+mj-cs"/>
              </a:rPr>
              <a:t>My Uncle’s Farm</a:t>
            </a:r>
            <a:endParaRPr kumimoji="0" lang="ru-RU" sz="4800" b="1" i="0" u="none" strike="noStrike" kern="1200" normalizeH="0" noProof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 hasn’t got…</a:t>
            </a:r>
            <a:endParaRPr lang="ru-RU" sz="8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C:\Users\Алексей\Desktop\baby_donkey_by_mcnish95-d4uef5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3960440" cy="2963912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1560" y="4653136"/>
            <a:ext cx="3456384" cy="10801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smtClean="0">
                <a:latin typeface="+mj-lt"/>
                <a:ea typeface="+mj-ea"/>
                <a:cs typeface="+mj-cs"/>
              </a:rPr>
              <a:t>donkeys</a:t>
            </a:r>
          </a:p>
          <a:p>
            <a:pPr lvl="0" algn="ctr">
              <a:spcBef>
                <a:spcPct val="0"/>
              </a:spcBef>
            </a:pPr>
            <a:r>
              <a:rPr lang="en-US" sz="4000" dirty="0" smtClean="0">
                <a:latin typeface="+mj-lt"/>
                <a:ea typeface="+mj-ea"/>
                <a:cs typeface="+mj-cs"/>
              </a:rPr>
              <a:t>[`</a:t>
            </a:r>
            <a:r>
              <a:rPr lang="en-US" sz="4000" dirty="0" err="1" smtClean="0">
                <a:latin typeface="+mj-lt"/>
                <a:ea typeface="+mj-ea"/>
                <a:cs typeface="+mj-cs"/>
              </a:rPr>
              <a:t>dɔŋkɪz</a:t>
            </a:r>
            <a:r>
              <a:rPr lang="en-US" sz="4000" dirty="0" smtClean="0">
                <a:latin typeface="+mj-lt"/>
                <a:ea typeface="+mj-ea"/>
                <a:cs typeface="+mj-cs"/>
              </a:rPr>
              <a:t>]</a:t>
            </a:r>
          </a:p>
        </p:txBody>
      </p:sp>
      <p:pic>
        <p:nvPicPr>
          <p:cNvPr id="2051" name="Picture 3" descr="C:\Users\Алексей\Desktop\16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4112443" cy="3087074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148064" y="4653136"/>
            <a:ext cx="3456384" cy="10801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smtClean="0">
                <a:latin typeface="+mj-lt"/>
                <a:ea typeface="+mj-ea"/>
                <a:cs typeface="+mj-cs"/>
              </a:rPr>
              <a:t>horses</a:t>
            </a:r>
          </a:p>
          <a:p>
            <a:pPr lvl="0" algn="ctr">
              <a:spcBef>
                <a:spcPct val="0"/>
              </a:spcBef>
            </a:pPr>
            <a:r>
              <a:rPr lang="en-US" sz="4000" dirty="0" smtClean="0">
                <a:latin typeface="+mj-lt"/>
                <a:ea typeface="+mj-ea"/>
                <a:cs typeface="+mj-cs"/>
              </a:rPr>
              <a:t>[`</a:t>
            </a:r>
            <a:r>
              <a:rPr lang="en-US" sz="4000" dirty="0" err="1" smtClean="0">
                <a:latin typeface="+mj-lt"/>
                <a:ea typeface="+mj-ea"/>
                <a:cs typeface="+mj-cs"/>
              </a:rPr>
              <a:t>ho:s</a:t>
            </a:r>
            <a:r>
              <a:rPr lang="en-US" sz="4000" dirty="0" err="1" smtClean="0"/>
              <a:t>ɪz</a:t>
            </a:r>
            <a:r>
              <a:rPr lang="en-US" sz="4000" dirty="0" smtClean="0">
                <a:latin typeface="+mj-lt"/>
                <a:ea typeface="+mj-ea"/>
                <a:cs typeface="+mj-cs"/>
              </a:rPr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080166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Sam is a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___</a:t>
            </a:r>
            <a:r>
              <a:rPr lang="en-US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.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doctor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teacher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farmer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2" name="Picture 2" descr="C:\Users\Алексей\Desktop\f_4b28d60745df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00808"/>
            <a:ext cx="3683486" cy="4032448"/>
          </a:xfrm>
          <a:prstGeom prst="rect">
            <a:avLst/>
          </a:prstGeom>
          <a:noFill/>
        </p:spPr>
      </p:pic>
      <p:pic>
        <p:nvPicPr>
          <p:cNvPr id="14" name="Рисунок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81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58422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4800" dirty="0" smtClean="0"/>
              <a:t>Does Peter like his uncle’s farm?</a:t>
            </a:r>
            <a:endParaRPr lang="ru-RU" sz="4800" dirty="0"/>
          </a:p>
        </p:txBody>
      </p:sp>
      <p:sp>
        <p:nvSpPr>
          <p:cNvPr id="8" name="Текст 6"/>
          <p:cNvSpPr txBox="1">
            <a:spLocks/>
          </p:cNvSpPr>
          <p:nvPr/>
        </p:nvSpPr>
        <p:spPr>
          <a:xfrm>
            <a:off x="1115616" y="2276872"/>
            <a:ext cx="2100864" cy="7591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72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Yes</a:t>
            </a:r>
            <a:endParaRPr kumimoji="0" lang="ru-RU" sz="72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115616" y="3933056"/>
            <a:ext cx="2100864" cy="7591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72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No</a:t>
            </a:r>
            <a:endParaRPr kumimoji="0" lang="ru-RU" sz="72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008158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dirty="0" smtClean="0"/>
              <a:t>Has Sam got hens?</a:t>
            </a:r>
            <a:endParaRPr lang="ru-RU" sz="7200" dirty="0"/>
          </a:p>
        </p:txBody>
      </p:sp>
      <p:sp>
        <p:nvSpPr>
          <p:cNvPr id="3" name="Текст 6"/>
          <p:cNvSpPr txBox="1">
            <a:spLocks/>
          </p:cNvSpPr>
          <p:nvPr/>
        </p:nvSpPr>
        <p:spPr>
          <a:xfrm>
            <a:off x="1115616" y="2276872"/>
            <a:ext cx="2100864" cy="7591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7200" b="1" i="0" u="none" strike="noStrike" kern="120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Yes</a:t>
            </a:r>
            <a:endParaRPr kumimoji="0" lang="ru-RU" sz="7200" b="1" i="0" u="none" strike="noStrike" kern="1200" normalizeH="0" baseline="0" noProof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6"/>
          <p:cNvSpPr txBox="1">
            <a:spLocks/>
          </p:cNvSpPr>
          <p:nvPr/>
        </p:nvSpPr>
        <p:spPr>
          <a:xfrm>
            <a:off x="1115616" y="3933056"/>
            <a:ext cx="2100864" cy="7591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No</a:t>
            </a:r>
            <a:endParaRPr kumimoji="0" lang="ru-RU" sz="7200" b="1" i="0" u="none" strike="noStrike" kern="1200" normalizeH="0" baseline="0" noProof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7" name="Picture 2" descr="C:\Users\Алексей\Desktop\hen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1988840"/>
            <a:ext cx="4130378" cy="309634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440206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Where are rabbits?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3" name="Picture 2" descr="C:\Users\Алексей\Desktop\1CACGFVO8.jp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967" y="1988840"/>
            <a:ext cx="2008833" cy="1505314"/>
          </a:xfrm>
          <a:prstGeom prst="rect">
            <a:avLst/>
          </a:prstGeom>
          <a:noFill/>
        </p:spPr>
      </p:pic>
      <p:pic>
        <p:nvPicPr>
          <p:cNvPr id="24" name="Picture 2" descr="C:\Users\Алексей\Desktop\baby_donkey_by_mcnish95-d4uef5t.jp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9" y="2060848"/>
            <a:ext cx="1650404" cy="1432522"/>
          </a:xfrm>
          <a:prstGeom prst="rect">
            <a:avLst/>
          </a:prstGeom>
          <a:noFill/>
        </p:spPr>
      </p:pic>
      <p:pic>
        <p:nvPicPr>
          <p:cNvPr id="25" name="Picture 2" descr="C:\Users\Алексей\Desktop\hens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060848"/>
            <a:ext cx="1800200" cy="1433835"/>
          </a:xfrm>
          <a:prstGeom prst="rect">
            <a:avLst/>
          </a:prstGeom>
          <a:noFill/>
        </p:spPr>
      </p:pic>
      <p:pic>
        <p:nvPicPr>
          <p:cNvPr id="26" name="Picture 2" descr="C:\Users\Алексей\Desktop\1916305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060848"/>
            <a:ext cx="1818208" cy="1423493"/>
          </a:xfrm>
          <a:prstGeom prst="rect">
            <a:avLst/>
          </a:prstGeom>
          <a:noFill/>
        </p:spPr>
      </p:pic>
      <p:pic>
        <p:nvPicPr>
          <p:cNvPr id="28" name="Рисунок 2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440206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Where are </a:t>
            </a:r>
            <a:r>
              <a:rPr lang="en-US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sheep?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3" name="Picture 2" descr="C:\Users\Алексей\Desktop\1CACGFVO8.jp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967" y="1988840"/>
            <a:ext cx="2008833" cy="1505314"/>
          </a:xfrm>
          <a:prstGeom prst="rect">
            <a:avLst/>
          </a:prstGeom>
          <a:noFill/>
        </p:spPr>
      </p:pic>
      <p:pic>
        <p:nvPicPr>
          <p:cNvPr id="24" name="Picture 2" descr="C:\Users\Алексей\Desktop\baby_donkey_by_mcnish95-d4uef5t.jp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9" y="2060848"/>
            <a:ext cx="1650404" cy="1432522"/>
          </a:xfrm>
          <a:prstGeom prst="rect">
            <a:avLst/>
          </a:prstGeom>
          <a:noFill/>
        </p:spPr>
      </p:pic>
      <p:pic>
        <p:nvPicPr>
          <p:cNvPr id="25" name="Picture 2" descr="C:\Users\Алексей\Desktop\hens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060848"/>
            <a:ext cx="1800200" cy="1433835"/>
          </a:xfrm>
          <a:prstGeom prst="rect">
            <a:avLst/>
          </a:prstGeom>
          <a:noFill/>
        </p:spPr>
      </p:pic>
      <p:pic>
        <p:nvPicPr>
          <p:cNvPr id="26" name="Picture 2" descr="C:\Users\Алексей\Desktop\1916305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060848"/>
            <a:ext cx="1818208" cy="1423493"/>
          </a:xfrm>
          <a:prstGeom prst="rect">
            <a:avLst/>
          </a:prstGeom>
          <a:noFill/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440206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Where are </a:t>
            </a:r>
            <a:r>
              <a:rPr lang="en-US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hens</a:t>
            </a:r>
            <a:r>
              <a:rPr lang="en-US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?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3" name="Picture 2" descr="C:\Users\Алексей\Desktop\1CACGFVO8.jp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967" y="1988840"/>
            <a:ext cx="2008833" cy="1505314"/>
          </a:xfrm>
          <a:prstGeom prst="rect">
            <a:avLst/>
          </a:prstGeom>
          <a:noFill/>
        </p:spPr>
      </p:pic>
      <p:pic>
        <p:nvPicPr>
          <p:cNvPr id="24" name="Picture 2" descr="C:\Users\Алексей\Desktop\baby_donkey_by_mcnish95-d4uef5t.jp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9" y="2060848"/>
            <a:ext cx="1650404" cy="1432522"/>
          </a:xfrm>
          <a:prstGeom prst="rect">
            <a:avLst/>
          </a:prstGeom>
          <a:noFill/>
        </p:spPr>
      </p:pic>
      <p:pic>
        <p:nvPicPr>
          <p:cNvPr id="25" name="Picture 2" descr="C:\Users\Алексей\Desktop\hens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2060848"/>
            <a:ext cx="1800200" cy="1433835"/>
          </a:xfrm>
          <a:prstGeom prst="rect">
            <a:avLst/>
          </a:prstGeom>
          <a:noFill/>
        </p:spPr>
      </p:pic>
      <p:pic>
        <p:nvPicPr>
          <p:cNvPr id="26" name="Picture 2" descr="C:\Users\Алексей\Desktop\1916305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2060848"/>
            <a:ext cx="1818208" cy="1423493"/>
          </a:xfrm>
          <a:prstGeom prst="rect">
            <a:avLst/>
          </a:prstGeom>
          <a:noFill/>
        </p:spPr>
      </p:pic>
      <p:pic>
        <p:nvPicPr>
          <p:cNvPr id="10" name="Рисунок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36819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One of Sam’s dogs is white. </a:t>
            </a:r>
          </a:p>
          <a:p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The other dog is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___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1"/>
          </p:nvPr>
        </p:nvSpPr>
        <p:spPr>
          <a:xfrm>
            <a:off x="5715008" y="1673351"/>
            <a:ext cx="2057390" cy="121592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red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2"/>
          </p:nvPr>
        </p:nvSpPr>
        <p:spPr>
          <a:xfrm>
            <a:off x="5715008" y="3005861"/>
            <a:ext cx="2057390" cy="121592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black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3"/>
          </p:nvPr>
        </p:nvSpPr>
        <p:spPr>
          <a:xfrm>
            <a:off x="5715008" y="4338370"/>
            <a:ext cx="2057390" cy="121592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green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Рисунок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7" name="Picture 2" descr="C:\Users\Алексей\Desktop\black-dog-white-do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988840"/>
            <a:ext cx="4968552" cy="331236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3681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0070C0"/>
                </a:solidFill>
                <a:latin typeface="Candara" pitchFamily="34" charset="0"/>
              </a:rPr>
              <a:t>Which </a:t>
            </a:r>
            <a:r>
              <a:rPr lang="en-US" sz="5400" dirty="0" smtClean="0">
                <a:solidFill>
                  <a:srgbClr val="0070C0"/>
                </a:solidFill>
                <a:latin typeface="Candara" pitchFamily="34" charset="0"/>
              </a:rPr>
              <a:t>animals has Sam got?</a:t>
            </a:r>
            <a:endParaRPr lang="ru-RU" sz="5400" dirty="0">
              <a:solidFill>
                <a:srgbClr val="0070C0"/>
              </a:solidFill>
              <a:latin typeface="Candara" pitchFamily="34" charset="0"/>
            </a:endParaRPr>
          </a:p>
        </p:txBody>
      </p:sp>
      <p:pic>
        <p:nvPicPr>
          <p:cNvPr id="14" name="Picture 2" descr="C:\Users\Алексей\Desktop\gallery_3bb3354c71419e80384a43c8d0f79dd7.jp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0955" y="2060848"/>
            <a:ext cx="2094258" cy="1347444"/>
          </a:xfrm>
          <a:prstGeom prst="rect">
            <a:avLst/>
          </a:prstGeom>
          <a:noFill/>
        </p:spPr>
      </p:pic>
      <p:pic>
        <p:nvPicPr>
          <p:cNvPr id="15" name="Picture 3" descr="C:\Users\Алексей\Desktop\16025.jp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2060848"/>
            <a:ext cx="1728192" cy="1368151"/>
          </a:xfrm>
          <a:prstGeom prst="rect">
            <a:avLst/>
          </a:prstGeom>
          <a:noFill/>
        </p:spPr>
      </p:pic>
      <p:pic>
        <p:nvPicPr>
          <p:cNvPr id="16" name="Picture 2" descr="C:\Users\Алексей\Desktop\baby_donkey_by_mcnish95-d4uef5t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38788" y="2060848"/>
            <a:ext cx="1914164" cy="1296144"/>
          </a:xfrm>
          <a:prstGeom prst="rect">
            <a:avLst/>
          </a:prstGeom>
          <a:noFill/>
        </p:spPr>
      </p:pic>
      <p:pic>
        <p:nvPicPr>
          <p:cNvPr id="18" name="Рисунок 1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080166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8000" dirty="0" smtClean="0">
                <a:latin typeface="Bernard MT Condensed" pitchFamily="18" charset="0"/>
              </a:rPr>
              <a:t>Has Sam got goats?</a:t>
            </a:r>
            <a:endParaRPr lang="ru-RU" sz="8000" dirty="0"/>
          </a:p>
        </p:txBody>
      </p:sp>
      <p:sp>
        <p:nvSpPr>
          <p:cNvPr id="12" name="Текст 6"/>
          <p:cNvSpPr txBox="1">
            <a:spLocks/>
          </p:cNvSpPr>
          <p:nvPr/>
        </p:nvSpPr>
        <p:spPr>
          <a:xfrm>
            <a:off x="2339752" y="2420888"/>
            <a:ext cx="2100864" cy="172819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</a:t>
            </a: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Текст 6"/>
          <p:cNvSpPr txBox="1">
            <a:spLocks/>
          </p:cNvSpPr>
          <p:nvPr/>
        </p:nvSpPr>
        <p:spPr>
          <a:xfrm>
            <a:off x="4788024" y="2420888"/>
            <a:ext cx="2100864" cy="172819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9600" noProof="0" dirty="0" smtClean="0"/>
              <a:t>No</a:t>
            </a: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36083" y="135582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700808"/>
            <a:ext cx="4860032" cy="388843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Hello. I am Peter.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 want to tell you about my uncle Sam and his work.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C:\Users\Алексей\Desktop\696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340969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00815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Match these animals and their </a:t>
            </a:r>
            <a:r>
              <a:rPr lang="en-US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favourite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activities.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Picture 2" descr="C:\Users\Алексей\Desktop\19163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96752"/>
            <a:ext cx="2304255" cy="1804006"/>
          </a:xfrm>
          <a:prstGeom prst="rect">
            <a:avLst/>
          </a:prstGeom>
          <a:noFill/>
        </p:spPr>
      </p:pic>
      <p:pic>
        <p:nvPicPr>
          <p:cNvPr id="6" name="Picture 2" descr="C:\Users\Алексей\Desktop\black-dog-white-do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140968"/>
            <a:ext cx="2242344" cy="1626256"/>
          </a:xfrm>
          <a:prstGeom prst="rect">
            <a:avLst/>
          </a:prstGeom>
          <a:noFill/>
        </p:spPr>
      </p:pic>
      <p:pic>
        <p:nvPicPr>
          <p:cNvPr id="7" name="Picture 2" descr="C:\Users\Алексей\Desktop\hen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4941168"/>
            <a:ext cx="2209272" cy="1728192"/>
          </a:xfrm>
          <a:prstGeom prst="rect">
            <a:avLst/>
          </a:prstGeom>
          <a:noFill/>
        </p:spPr>
      </p:pic>
      <p:sp>
        <p:nvSpPr>
          <p:cNvPr id="8" name="Текст 3"/>
          <p:cNvSpPr txBox="1">
            <a:spLocks/>
          </p:cNvSpPr>
          <p:nvPr/>
        </p:nvSpPr>
        <p:spPr>
          <a:xfrm rot="20354134">
            <a:off x="6228184" y="5229200"/>
            <a:ext cx="2376264" cy="759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000" dirty="0" smtClean="0"/>
              <a:t>swimming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Текст 3"/>
          <p:cNvSpPr txBox="1">
            <a:spLocks/>
          </p:cNvSpPr>
          <p:nvPr/>
        </p:nvSpPr>
        <p:spPr>
          <a:xfrm rot="20776338">
            <a:off x="6285353" y="1675342"/>
            <a:ext cx="2304256" cy="759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000" dirty="0" smtClean="0"/>
              <a:t>running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 rot="876483">
            <a:off x="6300192" y="3501008"/>
            <a:ext cx="2304256" cy="759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 anchorCtr="1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000" noProof="0" dirty="0" smtClean="0"/>
              <a:t>jumping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79208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Thanks to: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92696"/>
            <a:ext cx="6400800" cy="1752600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u="sng" dirty="0" smtClean="0">
                <a:hlinkClick r:id="rId2"/>
              </a:rPr>
              <a:t>http://www.google.ru/imgres?hl=ru&amp;newwindow=1&amp;sa=X&amp;tbo=d&amp;biw=1366&amp;bih=673&amp;tbm=isch&amp;tbnid=hJNrW1jnplkQdM:&amp;imgrefurl=http://www.planeta-d.com/on-layn-uroki-angliyskogo/urok-2-veselaya-ferma/&amp;docid=kXHtoMQMjVA0jM&amp;imgurl=http://planeta-d.com/uploads/images/1__________.jpg&amp;w=930&amp;h=675&amp;ei=-tLNUMiYPIeK4ATax4HQBw&amp;zoom=1&amp;iact=hc&amp;vpx=2&amp;vpy=271&amp;dur=4961&amp;hovh=191&amp;hovw=264&amp;tx=92&amp;ty=123&amp;sig=108794970101840615347&amp;page=1&amp;tbnh=146&amp;tbnw=202&amp;start=0&amp;ndsp=27&amp;ved=1t:429,r:6,s:0,i:106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www.google.ru/imgres?hl=ru&amp;newwindow=1&amp;tbo=d&amp;biw=1366&amp;bih=673&amp;tbm=isch&amp;tbnid=NdZue63ncYuGwM:&amp;imgrefurl=https://www.free-lance.ru/users/Ninellesi/viewproj.php%3Fprjid%3D1761372&amp;docid=2Q0xNEhVOEmZJM&amp;imgurl=https://st.free-lance.ru/users/Ninellesi/upload/f_4b28d60745dfc.jpg&amp;w=380&amp;h=416&amp;ei=_dTNUOGTK7L44QSl7IHwDg&amp;zoom=1&amp;iact=hc&amp;vpx=303&amp;vpy=106&amp;dur=2085&amp;hovh=235&amp;hovw=215&amp;tx=143&amp;ty=132&amp;sig=108794970101840615347&amp;page=1&amp;tbnh=142&amp;tbnw=130&amp;start=0&amp;ndsp=29&amp;ved=1t:429,r:2,s:0,i:91</a:t>
            </a:r>
            <a:endParaRPr lang="ru-RU" dirty="0" smtClean="0"/>
          </a:p>
          <a:p>
            <a:pPr lvl="0"/>
            <a:r>
              <a:rPr lang="ru-RU" u="sng" dirty="0" smtClean="0">
                <a:hlinkClick r:id="rId4"/>
              </a:rPr>
              <a:t>http://www.google.ru/imgres?hl=ru&amp;newwindow=1&amp;tbo=d&amp;biw=1366&amp;bih=673&amp;tbm=isch&amp;tbnid=FNO2vXGbaq-4WM:&amp;imgrefurl=http://www.sunhome.ru/wallpapers/19447&amp;docid=3o-7HbHQrzl6eM&amp;imgurl=http://www.sunhome.ru/UsersGallery/wallpapers/172/19163053.jpg&amp;w=1680&amp;h=1050&amp;ei=K93NUPeEJ8jZ4QSSkIHYCQ&amp;zoom=1&amp;iact=hc&amp;vpx=2&amp;vpy=264&amp;dur=1273&amp;hovh=177&amp;hovw=284&amp;tx=223&amp;ty=142&amp;sig=108794970101840615347&amp;page=1&amp;tbnh=145&amp;tbnw=234&amp;start=0&amp;ndsp=21&amp;ved=1t:429,r:14,s:0,i:193</a:t>
            </a:r>
            <a:endParaRPr lang="ru-RU" dirty="0" smtClean="0"/>
          </a:p>
          <a:p>
            <a:pPr lvl="0"/>
            <a:r>
              <a:rPr lang="ru-RU" u="sng" dirty="0" smtClean="0">
                <a:hlinkClick r:id="rId5"/>
              </a:rPr>
              <a:t>http://www.google.ru/imgres?hl=ru&amp;newwindow=1&amp;tbo=d&amp;biw=1366&amp;bih=673&amp;tbm=isch&amp;tbnid=802a23X5VttLtM:&amp;imgrefurl=http://www.compassioninfoodbusiness.com/2010/10/nearly-30000-hens-to-be-released-from-life-in-a-cage-by-british-caterer/&amp;docid=dNw1wXvcxTz-_M&amp;imgurl=http://www.compassioninfoodbusiness.com/wp-content/uploads/2010/10/hens.jpg&amp;w=448&amp;h=336&amp;ei=Y-3NUJOYDoaA4gTxn4HQDQ&amp;zoom=1&amp;iact=hc&amp;vpx=295&amp;vpy=124&amp;dur=6854&amp;hovh=194&amp;hovw=259&amp;tx=170&amp;ty=134&amp;sig=112880607312378249257&amp;page=1&amp;tbnh=138&amp;tbnw=183&amp;start=0&amp;ndsp=28&amp;ved=1t:429,r:2,s:0,i:91</a:t>
            </a:r>
            <a:endParaRPr lang="ru-RU" dirty="0" smtClean="0"/>
          </a:p>
          <a:p>
            <a:pPr lvl="0"/>
            <a:r>
              <a:rPr lang="ru-RU" u="sng" dirty="0" smtClean="0">
                <a:hlinkClick r:id="rId6"/>
              </a:rPr>
              <a:t>http://www.google.ru/imgres?hl=ru&amp;newwindow=1&amp;tbo=d&amp;biw=1366&amp;bih=673&amp;tbm=isch&amp;tbnid=tzLM6jTd8ze9MM:&amp;imgrefurl=http://drvaleriegalante.wordpress.com/2009/11/20/day-90-%25E2%2580%2593-two-dogs/&amp;docid=VLWs5GUWCf2VuM&amp;imgurl=http://drvaleriegalante.files.wordpress.com/2009/11/black-dog-white-dog.jpg&amp;w=900&amp;h=600&amp;ei=WvLNUObDHqeM4ATv-oCICQ&amp;zoom=1&amp;iact=hc&amp;vpx=152&amp;vpy=127&amp;dur=1311&amp;hovh=183&amp;hovw=275&amp;tx=180&amp;ty=145&amp;sig=112880607312378249257&amp;page=1&amp;tbnh=133&amp;tbnw=176&amp;start=0&amp;ndsp=27&amp;ved=1t:429,r:1,s:0,i:88</a:t>
            </a:r>
            <a:endParaRPr lang="ru-RU" dirty="0" smtClean="0"/>
          </a:p>
          <a:p>
            <a:pPr lvl="0"/>
            <a:r>
              <a:rPr lang="ru-RU" u="sng" dirty="0" smtClean="0">
                <a:hlinkClick r:id="rId7"/>
              </a:rPr>
              <a:t>http://www.google.ru/imgres?start=98&amp;hl=ru&amp;newwindow=1&amp;sa=X&amp;tbo=d&amp;biw=1366&amp;bih=673&amp;tbm=isch&amp;tbnid=0Pw4A-g90GfRpM:&amp;imgrefurl=http://www.premier1supplies.com/sheep/species.php&amp;docid=fSUxL-1edInU3M&amp;imgurl=http://www.premier1supplies.com/img/species/splash/1.jpg&amp;w=383&amp;h=287&amp;ei=lwTOUKXbM6SE4ASqvICYDg&amp;zoom=1&amp;iact=hc&amp;vpx=162&amp;vpy=187&amp;dur=3554&amp;hovh=194&amp;hovw=259&amp;tx=181&amp;ty=160&amp;sig=113131440158454679326&amp;page=4&amp;tbnh=146&amp;tbnw=199&amp;ndsp=26&amp;ved=1t:429,r:12,s:100,i:40</a:t>
            </a:r>
            <a:endParaRPr lang="ru-RU" dirty="0" smtClean="0"/>
          </a:p>
          <a:p>
            <a:pPr lvl="0"/>
            <a:r>
              <a:rPr lang="ru-RU" u="sng" dirty="0" smtClean="0">
                <a:hlinkClick r:id="rId8"/>
              </a:rPr>
              <a:t>http://www.google.ru/imgres?hl=ru&amp;newwindow=1&amp;tbo=d&amp;biw=1366&amp;bih=673&amp;tbm=isch&amp;tbnid=1amgdgtaM01MyM:&amp;imgrefurl=http://borona.net/hight-technologies/goats/soderzhanie_koz.html&amp;docid=FNOu3VmbjLhuLM&amp;imgurl=http://borona.net/netcat_files/userfiles/11/Kozy/letnee-soderzhanie3.jpg&amp;w=500&amp;h=386&amp;ei=OAXOUNmABMWC4gT60IHgDg&amp;zoom=1&amp;iact=hc&amp;vpx=163&amp;vpy=175&amp;dur=4588&amp;hovh=197&amp;hovw=256&amp;tx=233&amp;ty=158&amp;sig=113131440158454679326&amp;page=1&amp;tbnh=146&amp;tbnw=178&amp;start=0&amp;ndsp=29&amp;ved=1t:429,r:8,s:0,i:109</a:t>
            </a:r>
            <a:endParaRPr lang="ru-RU" dirty="0" smtClean="0"/>
          </a:p>
          <a:p>
            <a:pPr lvl="0"/>
            <a:r>
              <a:rPr lang="ru-RU" u="sng" dirty="0" smtClean="0">
                <a:hlinkClick r:id="rId9"/>
              </a:rPr>
              <a:t>http://www.google.ru/imgres?hl=ru&amp;newwindow=1&amp;tbo=d&amp;biw=1366&amp;bih=673&amp;tbm=isch&amp;tbnid=yLHnrQrw85rXdM:&amp;imgrefurl=http://mcnish95.deviantart.com/art/Baby-Donkey-292926017&amp;docid=7PejWXEhZjdZuM&amp;imgurl=http://www.deviantart.com/download/292926017/baby_donkey_by_mcnish95-d4uef5t.jpg&amp;w=2623&amp;h=1963&amp;ei=zwfOUJygCqbS4QSa74GAAg&amp;zoom=1&amp;iact=hc&amp;vpx=2&amp;vpy=365&amp;dur=2086&amp;hovh=194&amp;hovw=260&amp;tx=190&amp;ty=154&amp;sig=113131440158454679326&amp;page=2&amp;tbnh=138&amp;tbnw=189&amp;start=22&amp;ndsp=36&amp;ved=1t:429,r:51,s:0,i:256</a:t>
            </a:r>
            <a:endParaRPr lang="ru-RU" dirty="0" smtClean="0"/>
          </a:p>
          <a:p>
            <a:pPr lvl="0"/>
            <a:r>
              <a:rPr lang="ru-RU" u="sng" dirty="0" smtClean="0">
                <a:hlinkClick r:id="rId10"/>
              </a:rPr>
              <a:t>http://www.google.ru/imgres?hl=ru&amp;newwindow=1&amp;tbo=d&amp;biw=1366&amp;bih=673&amp;tbm=isch&amp;tbnid=ec1K93GuLL1vKM:&amp;imgrefurl=http://fotozveri.ru/loshad.html&amp;docid=tvQzK23ic1iaZM&amp;imgurl=http://fotozveri.ru/loshad/16025.jpg&amp;w=750&amp;h=563&amp;ei=QwvOUNa_COX34QSy0oDABg&amp;zoom=1&amp;iact=hc&amp;vpx=320&amp;vpy=313&amp;dur=5750&amp;hovh=194&amp;hovw=259&amp;tx=138&amp;ty=132&amp;sig=113131440158454679326&amp;page=1&amp;tbnh=139&amp;tbnw=190&amp;start=0&amp;ndsp=21&amp;ved=1t:429,r:9,s:0,i:178</a:t>
            </a:r>
            <a:endParaRPr lang="ru-RU" dirty="0" smtClean="0"/>
          </a:p>
          <a:p>
            <a:pPr lvl="0"/>
            <a:r>
              <a:rPr lang="ru-RU" u="sng" dirty="0" smtClean="0">
                <a:hlinkClick r:id="rId11"/>
              </a:rPr>
              <a:t>http://www.google.ru/imgres?hl=ru&amp;newwindow=1&amp;tbo=d&amp;biw=1366&amp;bih=673&amp;tbm=isch&amp;tbnid=bP7YVANv5RhT3M:&amp;imgrefurl=http://gigamir.net/lifestyle/house/livingcorner/gall141328/photo/8/&amp;docid=wk74hsf-XhiiLM&amp;itg=1&amp;imgurl=http://gigamir.net/upload/cache/659xs/img/gallery/141328/gallery_3bb3354c71419e80384a43c8d0f79dd7.jpg&amp;w=659&amp;h=424&amp;ei=KQ7OUPOWFMjZ4QSSkIHYCQ&amp;zoom=1&amp;iact=hc&amp;vpx=689&amp;vpy=292&amp;dur=2655&amp;hovh=180&amp;hovw=280&amp;tx=150&amp;ty=126&amp;sig=113131440158454679326&amp;page=1&amp;tbnh=144&amp;tbnw=225&amp;start=0&amp;ndsp=24&amp;ved=1t:429,r:9,s:0,i:112</a:t>
            </a:r>
            <a:endParaRPr lang="ru-RU" dirty="0" smtClean="0"/>
          </a:p>
          <a:p>
            <a:pPr lvl="0"/>
            <a:r>
              <a:rPr lang="ru-RU" u="sng" dirty="0" smtClean="0">
                <a:hlinkClick r:id="rId12"/>
              </a:rPr>
              <a:t>http://www.google.ru/imgres?hl=ru&amp;newwindow=1&amp;tbo=d&amp;biw=1366&amp;bih=673&amp;tbm=isch&amp;tbnid=JtQxbwzNa3NxBM:&amp;imgrefurl=http://thehomemakingarts.blogspot.com/2011/05/wip-wednesday-sprucing-up-chicken-coop.html&amp;docid=k9h-ZAfgu1BQDM&amp;imgurl=http://2.bp.blogspot.com/-8NPHfiG1dno/TdQxL9PauZI/AAAAAAAAR_k/vuAbPS_DOgk/s640/hens%252Brunning.jpg&amp;w=640&amp;h=280&amp;ei=ZQ_OUIbtKK7Y4QSorYHQDA&amp;zoom=1&amp;iact=hc&amp;vpx=2&amp;vpy=44&amp;dur=5452&amp;hovh=148&amp;hovw=340&amp;tx=186&amp;ty=120&amp;sig=113131440158454679326&amp;page=1&amp;tbnh=128&amp;tbnw=265&amp;start=0&amp;ndsp=28&amp;ved=1t:429,r:0,s:0,i:85</a:t>
            </a:r>
            <a:endParaRPr lang="ru-RU" dirty="0" smtClean="0"/>
          </a:p>
          <a:p>
            <a:pPr lvl="0"/>
            <a:r>
              <a:rPr lang="ru-RU" u="sng" dirty="0" smtClean="0">
                <a:hlinkClick r:id="rId13"/>
              </a:rPr>
              <a:t>http://www.google.ru/imgres?start=390&amp;hl=ru&amp;newwindow=1&amp;tbo=d&amp;biw=1366&amp;bih=673&amp;tbm=isch&amp;tbnid=_QJaO5SgLBAeiM:&amp;imgrefurl=http://flickrhivemind.net/Tags/labrador,yuki/Recent&amp;docid=0-rcjlEDIFZ_MM&amp;imgurl=http://farm4.static.flickr.com/3585/3636214665_1c9a8e8c4e.jpg&amp;w=500&amp;h=333&amp;ei=cxDOUPXiMKqF4gT3iIDYBg&amp;zoom=1&amp;iact=hc&amp;vpx=780&amp;vpy=350&amp;dur=7286&amp;hovh=183&amp;hovw=275&amp;tx=175&amp;ty=125&amp;sig=113131440158454679326&amp;page=12&amp;tbnh=140&amp;tbnw=213&amp;ndsp=31&amp;ved=1t:429,r:2,s:400,i:10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2564904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43FF98"/>
                </a:solidFill>
                <a:latin typeface="Arial" pitchFamily="34" charset="0"/>
                <a:cs typeface="Arial" pitchFamily="34" charset="0"/>
              </a:rPr>
              <a:t>My uncle is a farmer. He likes his farm.</a:t>
            </a:r>
            <a:r>
              <a:rPr lang="ru-RU" sz="3600" dirty="0" smtClean="0">
                <a:solidFill>
                  <a:srgbClr val="43FF98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rgbClr val="43FF98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dirty="0" smtClean="0">
                <a:solidFill>
                  <a:srgbClr val="43FF98"/>
                </a:solidFill>
                <a:latin typeface="Arial" pitchFamily="34" charset="0"/>
                <a:cs typeface="Arial" pitchFamily="34" charset="0"/>
              </a:rPr>
              <a:t> I like the farm too. </a:t>
            </a:r>
            <a:r>
              <a:rPr lang="ru-RU" sz="3600" dirty="0" smtClean="0">
                <a:solidFill>
                  <a:srgbClr val="43FF98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rgbClr val="43FF98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dirty="0" smtClean="0">
                <a:solidFill>
                  <a:srgbClr val="43FF98"/>
                </a:solidFill>
                <a:latin typeface="Arial" pitchFamily="34" charset="0"/>
                <a:cs typeface="Arial" pitchFamily="34" charset="0"/>
              </a:rPr>
              <a:t>Uncle Sam is a very busy man.</a:t>
            </a:r>
            <a:r>
              <a:rPr lang="ru-RU" sz="3600" dirty="0" smtClean="0">
                <a:solidFill>
                  <a:srgbClr val="43FF98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rgbClr val="43FF98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dirty="0" smtClean="0">
                <a:solidFill>
                  <a:srgbClr val="43FF98"/>
                </a:solidFill>
                <a:latin typeface="Arial" pitchFamily="34" charset="0"/>
                <a:cs typeface="Arial" pitchFamily="34" charset="0"/>
              </a:rPr>
              <a:t> He has got a lot of animals.</a:t>
            </a:r>
            <a:endParaRPr lang="ru-RU" sz="3600" dirty="0">
              <a:solidFill>
                <a:srgbClr val="43FF98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Алексей\Desktop\f_4b28d60745df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636912"/>
            <a:ext cx="3630237" cy="3974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en-US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 CENA" pitchFamily="2" charset="0"/>
              </a:rPr>
              <a:t>He has got …</a:t>
            </a:r>
            <a:endParaRPr lang="ru-RU" sz="8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4098" name="Picture 2" descr="C:\Users\Алексей\Desktop\191630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3600400" cy="281876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4725144"/>
            <a:ext cx="3923928" cy="1584176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rPr>
              <a:t>r</a:t>
            </a: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rPr>
              <a:t>abbits</a:t>
            </a:r>
          </a:p>
          <a:p>
            <a:pPr lvl="0" algn="ctr">
              <a:spcBef>
                <a:spcPct val="0"/>
              </a:spcBef>
            </a:pP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rPr>
              <a:t>[`</a:t>
            </a:r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rPr>
              <a:t>ræbɪts</a:t>
            </a: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rPr>
              <a:t>]</a:t>
            </a:r>
            <a:endParaRPr kumimoji="0" lang="ru-RU" sz="5400" b="1" i="0" u="none" strike="noStrike" kern="1200" spc="50" normalizeH="0" baseline="0" noProof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Алексей\Desktop\he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772816"/>
            <a:ext cx="3528392" cy="2645064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788024" y="4725144"/>
            <a:ext cx="3923928" cy="1584176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rPr>
              <a:t>hens</a:t>
            </a:r>
          </a:p>
          <a:p>
            <a:pPr lvl="0" algn="ctr">
              <a:spcBef>
                <a:spcPct val="0"/>
              </a:spcBef>
            </a:pP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rPr>
              <a:t>[</a:t>
            </a:r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rPr>
              <a:t>henz</a:t>
            </a: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rPr>
              <a:t>]</a:t>
            </a:r>
            <a:endParaRPr kumimoji="0" lang="ru-RU" sz="5400" b="1" i="0" u="none" strike="noStrike" kern="1200" spc="50" normalizeH="0" baseline="0" noProof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65623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He has got two dogs.</a:t>
            </a: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One of them is black.</a:t>
            </a: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The other dog is 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___</a:t>
            </a:r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Aparajita" pitchFamily="34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1"/>
          </p:nvPr>
        </p:nvSpPr>
        <p:spPr>
          <a:xfrm>
            <a:off x="5508104" y="1844824"/>
            <a:ext cx="2264294" cy="86409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green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2"/>
          </p:nvPr>
        </p:nvSpPr>
        <p:spPr>
          <a:xfrm>
            <a:off x="5508104" y="3212976"/>
            <a:ext cx="2264294" cy="86409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pink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3"/>
          </p:nvPr>
        </p:nvSpPr>
        <p:spPr>
          <a:xfrm>
            <a:off x="5508104" y="4509121"/>
            <a:ext cx="2264294" cy="86409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white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2" descr="C:\Users\Алексей\Desktop\black-dog-white-do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988840"/>
            <a:ext cx="4968552" cy="3312368"/>
          </a:xfrm>
          <a:prstGeom prst="rect">
            <a:avLst/>
          </a:prstGeom>
          <a:noFill/>
        </p:spPr>
      </p:pic>
      <p:pic>
        <p:nvPicPr>
          <p:cNvPr id="21" name="Рисунок 2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1832248" cy="121592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Bookman Old Style" pitchFamily="18" charset="0"/>
              </a:rPr>
              <a:t>pigs</a:t>
            </a:r>
            <a:endParaRPr lang="ru-RU" sz="6000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1832248" cy="121592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800" dirty="0" smtClean="0">
                <a:latin typeface="Bookman Old Style" pitchFamily="18" charset="0"/>
              </a:rPr>
              <a:t>bears</a:t>
            </a:r>
            <a:endParaRPr lang="ru-RU" sz="48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1832248" cy="121592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Bookman Old Style" pitchFamily="18" charset="0"/>
              </a:rPr>
              <a:t>hens</a:t>
            </a:r>
            <a:endParaRPr lang="ru-RU" sz="5400" dirty="0"/>
          </a:p>
        </p:txBody>
      </p:sp>
      <p:sp>
        <p:nvSpPr>
          <p:cNvPr id="12" name="Заголовок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36819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6600" dirty="0" smtClean="0">
                <a:latin typeface="Bookman Old Style" pitchFamily="18" charset="0"/>
              </a:rPr>
              <a:t>The </a:t>
            </a:r>
            <a:r>
              <a:rPr lang="ru-RU" sz="6600" dirty="0" smtClean="0">
                <a:latin typeface="Bookman Old Style" pitchFamily="18" charset="0"/>
              </a:rPr>
              <a:t>___</a:t>
            </a:r>
            <a:r>
              <a:rPr lang="en-US" sz="6600" dirty="0" smtClean="0">
                <a:latin typeface="Bookman Old Style" pitchFamily="18" charset="0"/>
              </a:rPr>
              <a:t> like running.</a:t>
            </a:r>
            <a:endParaRPr lang="ru-RU" sz="6600" dirty="0">
              <a:latin typeface="Bookman Old Style" pitchFamily="18" charset="0"/>
            </a:endParaRPr>
          </a:p>
        </p:txBody>
      </p:sp>
      <p:pic>
        <p:nvPicPr>
          <p:cNvPr id="13" name="Picture 2" descr="C:\Users\Алексей\Desktop\hens runn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0954" y="2132856"/>
            <a:ext cx="5431461" cy="2952327"/>
          </a:xfrm>
          <a:prstGeom prst="rect">
            <a:avLst/>
          </a:prstGeom>
          <a:noFill/>
        </p:spPr>
      </p:pic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1832248" cy="1215923"/>
          </a:xfr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Arial" pitchFamily="34" charset="0"/>
                <a:cs typeface="Arial" pitchFamily="34" charset="0"/>
              </a:rPr>
              <a:t>like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1832248" cy="1215923"/>
          </a:xfr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Arial" pitchFamily="34" charset="0"/>
                <a:cs typeface="Arial" pitchFamily="34" charset="0"/>
              </a:rPr>
              <a:t>likes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1832248" cy="1215923"/>
          </a:xfr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Arial" pitchFamily="34" charset="0"/>
                <a:cs typeface="Arial" pitchFamily="34" charset="0"/>
              </a:rPr>
              <a:t>liking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368198"/>
          </a:xfrm>
          <a:solidFill>
            <a:srgbClr val="7030A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dogs ___ swimming.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3" descr="C:\Users\Алексей\Desktop\3636214665_1c9a8e8c4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772816"/>
            <a:ext cx="5081649" cy="3384376"/>
          </a:xfrm>
          <a:prstGeom prst="rect">
            <a:avLst/>
          </a:prstGeom>
          <a:noFill/>
        </p:spPr>
      </p:pic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одержимое 1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1832248" cy="1215923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5400" dirty="0" smtClean="0">
                <a:latin typeface="Arial" pitchFamily="34" charset="0"/>
                <a:cs typeface="Arial" pitchFamily="34" charset="0"/>
              </a:rPr>
              <a:t>A</a:t>
            </a:r>
            <a:endParaRPr lang="ru-RU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1832248" cy="1215923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5400" dirty="0" smtClean="0">
                <a:latin typeface="Arial" pitchFamily="34" charset="0"/>
                <a:cs typeface="Arial" pitchFamily="34" charset="0"/>
              </a:rPr>
              <a:t>The</a:t>
            </a:r>
            <a:endParaRPr lang="ru-RU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1832248" cy="1215923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5400" dirty="0" smtClean="0">
                <a:latin typeface="Arial" pitchFamily="34" charset="0"/>
                <a:cs typeface="Arial" pitchFamily="34" charset="0"/>
              </a:rPr>
              <a:t>—</a:t>
            </a:r>
            <a:endParaRPr lang="ru-RU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Заголовок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29619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5400" dirty="0" smtClean="0">
                <a:latin typeface="Arial" pitchFamily="34" charset="0"/>
                <a:cs typeface="Arial" pitchFamily="34" charset="0"/>
              </a:rPr>
              <a:t>___ rabbits like jumping.</a:t>
            </a:r>
            <a:endParaRPr lang="ru-RU" sz="5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" descr="C:\Users\Алексей\Desktop\gallery_3bb3354c71419e80384a43c8d0f79dd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844824"/>
            <a:ext cx="5483987" cy="3528392"/>
          </a:xfrm>
          <a:prstGeom prst="rect">
            <a:avLst/>
          </a:prstGeom>
          <a:noFill/>
        </p:spPr>
      </p:pic>
      <p:pic>
        <p:nvPicPr>
          <p:cNvPr id="23" name="Рисунок 2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dirty="0" smtClean="0"/>
              <a:t>My uncle hasn’t got…</a:t>
            </a:r>
            <a:endParaRPr lang="ru-RU" sz="7200" dirty="0"/>
          </a:p>
        </p:txBody>
      </p:sp>
      <p:pic>
        <p:nvPicPr>
          <p:cNvPr id="1026" name="Picture 2" descr="C:\Users\Алексей\Desktop\1CACGFVO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3648075" cy="2733675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55576" y="4581128"/>
            <a:ext cx="2520280" cy="1143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s</a:t>
            </a:r>
            <a:r>
              <a:rPr kumimoji="0" lang="en-US" sz="8600" b="1" i="0" u="none" strike="noStrike" kern="1200" normalizeH="0" baseline="0" noProof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heep</a:t>
            </a:r>
            <a:endParaRPr kumimoji="0" lang="en-US" sz="8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en-US" sz="5800" dirty="0" smtClean="0">
                <a:latin typeface="+mj-lt"/>
                <a:ea typeface="+mj-ea"/>
                <a:cs typeface="+mj-cs"/>
              </a:rPr>
              <a:t>[</a:t>
            </a:r>
            <a:r>
              <a:rPr lang="en-US" sz="5800" dirty="0" err="1" smtClean="0">
                <a:latin typeface="+mj-lt"/>
                <a:ea typeface="+mj-ea"/>
                <a:cs typeface="+mj-cs"/>
              </a:rPr>
              <a:t>ʃi:p</a:t>
            </a:r>
            <a:r>
              <a:rPr lang="en-US" sz="5800" dirty="0" smtClean="0">
                <a:latin typeface="+mj-lt"/>
                <a:ea typeface="+mj-ea"/>
                <a:cs typeface="+mj-cs"/>
              </a:rPr>
              <a:t>]</a:t>
            </a:r>
            <a:endParaRPr kumimoji="0" lang="ru-RU" sz="5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 descr="C:\Users\Алексей\Desktop\letnee-soderzhani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628800"/>
            <a:ext cx="3451160" cy="2664296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364088" y="4581128"/>
            <a:ext cx="2520280" cy="1143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g</a:t>
            </a:r>
            <a:r>
              <a:rPr kumimoji="0" lang="en-US" sz="70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oats</a:t>
            </a:r>
          </a:p>
          <a:p>
            <a:pPr lvl="0" algn="ctr">
              <a:spcBef>
                <a:spcPct val="0"/>
              </a:spcBef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[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gɔuts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]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YesNo</Type>
  <ChoicesCount>2</ChoicesCount>
  <Orientation>Left</Orientation>
</Layout>
</file>

<file path=customXml/item10.xml><?xml version="1.0" encoding="utf-8"?>
<Layout>
  <Type>MultipleChoice</Type>
  <ChoicesCount>4</ChoicesCount>
  <Orientation>Left</Orientation>
</Layout>
</file>

<file path=customXml/item11.xml><?xml version="1.0" encoding="utf-8"?>
<Layout>
  <Type>MultipleChoice</Type>
  <ChoicesCount>3</ChoicesCount>
  <Orientation>Left</Orientation>
</Layout>
</file>

<file path=customXml/item12.xml><?xml version="1.0" encoding="utf-8"?>
<Layout>
  <Type>MultipleChoice</Type>
  <ChoicesCount>3</ChoicesCount>
  <Orientation>Left</Orientation>
</Layout>
</file>

<file path=customXml/item13.xml><?xml version="1.0" encoding="utf-8"?>
<Layout>
  <Type>YesNo</Type>
  <ChoicesCount>2</ChoicesCount>
  <Orientation>Bottom</Orientation>
</Layout>
</file>

<file path=customXml/item14.xml><?xml version="1.0" encoding="utf-8"?>
<Layout>
  <Type>MultipleChoice</Type>
  <ChoicesCount>3</ChoicesCount>
  <Orientation>Left</Orientation>
</Layout>
</file>

<file path=customXml/item15.xml><?xml version="1.0" encoding="utf-8"?>
<Layout>
  <Type>MultipleChoice</Type>
  <ChoicesCount>3</ChoicesCount>
  <Orientation>Right</Orientation>
</Layout>
</file>

<file path=customXml/item16.xml><?xml version="1.0" encoding="utf-8"?>
<Layout>
  <Type>MultipleChoice</Type>
  <ChoicesCount>3</ChoicesCount>
  <Orientation>Right</Orientation>
</Layout>
</file>

<file path=customXml/item17.xml><?xml version="1.0" encoding="utf-8"?>
<Layout>
  <Type>YesNo</Type>
  <ChoicesCount>2</ChoicesCount>
  <Orientation>Top</Orientation>
</Layout>
</file>

<file path=customXml/item2.xml><?xml version="1.0" encoding="utf-8"?>
<Layout>
  <Type>MultipleChoice</Type>
  <ChoicesCount>4</ChoicesCount>
  <Orientation>Bottom</Orientation>
</Layout>
</file>

<file path=customXml/item3.xml><?xml version="1.0" encoding="utf-8"?>
<Layout>
  <Type>YesNo</Type>
  <ChoicesCount>2</ChoicesCount>
  <Orientation>TopStacked</Orientation>
</Layout>
</file>

<file path=customXml/item4.xml><?xml version="1.0" encoding="utf-8"?>
<Layout>
  <Type>Drawing</Type>
  <ChoicesCount>0</ChoicesCount>
  <Orientation>TopStacked</Orientation>
</Layout>
</file>

<file path=customXml/item5.xml><?xml version="1.0" encoding="utf-8"?>
<Layout>
  <Type>MultipleChoice</Type>
  <ChoicesCount>3</ChoicesCount>
  <Orientation>Bottom</Orientation>
</Layout>
</file>

<file path=customXml/item6.xml><?xml version="1.0" encoding="utf-8"?>
<Layout>
  <Type>MultipleChoice</Type>
  <ChoicesCount>3</ChoicesCount>
  <Orientation>Left</Orientation>
</Layout>
</file>

<file path=customXml/item7.xml><?xml version="1.0" encoding="utf-8"?>
<Layout>
  <Type>MultipleChoice</Type>
  <ChoicesCount>3</ChoicesCount>
  <Orientation>Right</Orientation>
</Layout>
</file>

<file path=customXml/item8.xml><?xml version="1.0" encoding="utf-8"?>
<Layout>
  <Type>MultipleChoice</Type>
  <ChoicesCount>3</ChoicesCount>
  <Orientation>Bottom</Orientation>
</Layout>
</file>

<file path=customXml/item9.xml><?xml version="1.0" encoding="utf-8"?>
<Layout>
  <Type>MultipleChoice</Type>
  <ChoicesCount>3</ChoicesCount>
  <Orientation>Left</Orientation>
</Layout>
</file>

<file path=customXml/itemProps1.xml><?xml version="1.0" encoding="utf-8"?>
<ds:datastoreItem xmlns:ds="http://schemas.openxmlformats.org/officeDocument/2006/customXml" ds:itemID="{B65150B0-95DC-4659-84C5-0B2C2D293EA8}">
  <ds:schemaRefs/>
</ds:datastoreItem>
</file>

<file path=customXml/itemProps10.xml><?xml version="1.0" encoding="utf-8"?>
<ds:datastoreItem xmlns:ds="http://schemas.openxmlformats.org/officeDocument/2006/customXml" ds:itemID="{2569C1AF-2105-4792-BFE6-361868DD5875}">
  <ds:schemaRefs/>
</ds:datastoreItem>
</file>

<file path=customXml/itemProps11.xml><?xml version="1.0" encoding="utf-8"?>
<ds:datastoreItem xmlns:ds="http://schemas.openxmlformats.org/officeDocument/2006/customXml" ds:itemID="{B28D3ABE-9C77-45B2-A2E4-D79332B5DB2E}">
  <ds:schemaRefs/>
</ds:datastoreItem>
</file>

<file path=customXml/itemProps12.xml><?xml version="1.0" encoding="utf-8"?>
<ds:datastoreItem xmlns:ds="http://schemas.openxmlformats.org/officeDocument/2006/customXml" ds:itemID="{25F27C97-CC56-4006-A24B-794A7382402F}">
  <ds:schemaRefs/>
</ds:datastoreItem>
</file>

<file path=customXml/itemProps13.xml><?xml version="1.0" encoding="utf-8"?>
<ds:datastoreItem xmlns:ds="http://schemas.openxmlformats.org/officeDocument/2006/customXml" ds:itemID="{8A765D1A-C87C-4FF5-ABB2-C66789842D1F}">
  <ds:schemaRefs/>
</ds:datastoreItem>
</file>

<file path=customXml/itemProps14.xml><?xml version="1.0" encoding="utf-8"?>
<ds:datastoreItem xmlns:ds="http://schemas.openxmlformats.org/officeDocument/2006/customXml" ds:itemID="{A5EF1DF1-66F3-4BCE-8CB9-C3570EEDF0B3}">
  <ds:schemaRefs/>
</ds:datastoreItem>
</file>

<file path=customXml/itemProps15.xml><?xml version="1.0" encoding="utf-8"?>
<ds:datastoreItem xmlns:ds="http://schemas.openxmlformats.org/officeDocument/2006/customXml" ds:itemID="{6E4B3675-E3DF-46EB-AF38-3703F1FC8FC4}">
  <ds:schemaRefs/>
</ds:datastoreItem>
</file>

<file path=customXml/itemProps16.xml><?xml version="1.0" encoding="utf-8"?>
<ds:datastoreItem xmlns:ds="http://schemas.openxmlformats.org/officeDocument/2006/customXml" ds:itemID="{7555ECB8-3EA0-4F73-B64B-6D1D4DB879A6}">
  <ds:schemaRefs/>
</ds:datastoreItem>
</file>

<file path=customXml/itemProps17.xml><?xml version="1.0" encoding="utf-8"?>
<ds:datastoreItem xmlns:ds="http://schemas.openxmlformats.org/officeDocument/2006/customXml" ds:itemID="{E4D97861-87A8-45E7-B42E-2A2E2B6BA29A}">
  <ds:schemaRefs/>
</ds:datastoreItem>
</file>

<file path=customXml/itemProps2.xml><?xml version="1.0" encoding="utf-8"?>
<ds:datastoreItem xmlns:ds="http://schemas.openxmlformats.org/officeDocument/2006/customXml" ds:itemID="{ACB3E45D-6CBF-4EBF-9E50-17FE3875676A}">
  <ds:schemaRefs/>
</ds:datastoreItem>
</file>

<file path=customXml/itemProps3.xml><?xml version="1.0" encoding="utf-8"?>
<ds:datastoreItem xmlns:ds="http://schemas.openxmlformats.org/officeDocument/2006/customXml" ds:itemID="{A36273AB-90BF-4A3A-8C6C-BBA8BE765B14}">
  <ds:schemaRefs/>
</ds:datastoreItem>
</file>

<file path=customXml/itemProps4.xml><?xml version="1.0" encoding="utf-8"?>
<ds:datastoreItem xmlns:ds="http://schemas.openxmlformats.org/officeDocument/2006/customXml" ds:itemID="{5A1853D1-2B43-49E0-B5AF-9056F32BE151}">
  <ds:schemaRefs/>
</ds:datastoreItem>
</file>

<file path=customXml/itemProps5.xml><?xml version="1.0" encoding="utf-8"?>
<ds:datastoreItem xmlns:ds="http://schemas.openxmlformats.org/officeDocument/2006/customXml" ds:itemID="{6AC4AB92-2542-4232-B575-CBE3FBAAF100}">
  <ds:schemaRefs/>
</ds:datastoreItem>
</file>

<file path=customXml/itemProps6.xml><?xml version="1.0" encoding="utf-8"?>
<ds:datastoreItem xmlns:ds="http://schemas.openxmlformats.org/officeDocument/2006/customXml" ds:itemID="{895C2251-6E8B-4400-9169-00FD6ECC5774}">
  <ds:schemaRefs/>
</ds:datastoreItem>
</file>

<file path=customXml/itemProps7.xml><?xml version="1.0" encoding="utf-8"?>
<ds:datastoreItem xmlns:ds="http://schemas.openxmlformats.org/officeDocument/2006/customXml" ds:itemID="{133EBA4E-98DC-4797-B3F6-81C523119D13}">
  <ds:schemaRefs/>
</ds:datastoreItem>
</file>

<file path=customXml/itemProps8.xml><?xml version="1.0" encoding="utf-8"?>
<ds:datastoreItem xmlns:ds="http://schemas.openxmlformats.org/officeDocument/2006/customXml" ds:itemID="{D0C84A58-6987-4345-BEBE-22E4DFF12DA4}">
  <ds:schemaRefs/>
</ds:datastoreItem>
</file>

<file path=customXml/itemProps9.xml><?xml version="1.0" encoding="utf-8"?>
<ds:datastoreItem xmlns:ds="http://schemas.openxmlformats.org/officeDocument/2006/customXml" ds:itemID="{DCAF4053-B785-488A-BE64-E4D924D699C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319</Words>
  <Application>Microsoft Office PowerPoint</Application>
  <PresentationFormat>Экран (4:3)</PresentationFormat>
  <Paragraphs>78</Paragraphs>
  <Slides>21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Hello. I am Peter.  I want to tell you about my uncle Sam and his work.</vt:lpstr>
      <vt:lpstr>My uncle is a farmer. He likes his farm.  I like the farm too.  Uncle Sam is a very busy man.  He has got a lot of animals.</vt:lpstr>
      <vt:lpstr>He has got …</vt:lpstr>
      <vt:lpstr>Слайд 5</vt:lpstr>
      <vt:lpstr>Слайд 6</vt:lpstr>
      <vt:lpstr>Слайд 7</vt:lpstr>
      <vt:lpstr>Слайд 8</vt:lpstr>
      <vt:lpstr>My uncle hasn’t got…</vt:lpstr>
      <vt:lpstr>He hasn’t got…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Thanks to: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Uncle’s Farm</dc:title>
  <dc:creator>Алексей</dc:creator>
  <cp:lastModifiedBy>DDKlim</cp:lastModifiedBy>
  <cp:revision>47</cp:revision>
  <dcterms:created xsi:type="dcterms:W3CDTF">2012-12-16T14:12:46Z</dcterms:created>
  <dcterms:modified xsi:type="dcterms:W3CDTF">2012-12-23T17:48:59Z</dcterms:modified>
</cp:coreProperties>
</file>