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78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gs/tag85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81.xml" ContentType="application/vnd.openxmlformats-officedocument.presentationml.tags+xml"/>
  <Override PartName="/customXml/itemProps6.xml" ContentType="application/vnd.openxmlformats-officedocument.customXmlPropertie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customXml/itemProps14.xml" ContentType="application/vnd.openxmlformats-officedocument.customXmlProperties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customXml/itemProps9.xml" ContentType="application/vnd.openxmlformats-officedocument.customXmlPropertie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62.xml" ContentType="application/vnd.openxmlformats-officedocument.presentationml.tags+xml"/>
  <Override PartName="/ppt/tags/tag71.xml" ContentType="application/vnd.openxmlformats-officedocument.presentationml.tags+xml"/>
  <Default Extension="gif" ContentType="image/gif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customXml/itemProps7.xml" ContentType="application/vnd.openxmlformats-officedocument.customXmlPropertie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customXml/itemProps5.xml" ContentType="application/vnd.openxmlformats-officedocument.customXmlPropertie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customXml/itemProps11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customXml/itemProps8.xml" ContentType="application/vnd.openxmlformats-officedocument.customXml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customXml/itemProps16.xml" ContentType="application/vnd.openxmlformats-officedocument.customXmlProperties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customXml/itemProps12.xml" ContentType="application/vnd.openxmlformats-officedocument.customXmlProperties+xml"/>
  <Override PartName="/ppt/slides/slide24.xml" ContentType="application/vnd.openxmlformats-officedocument.presentationml.slide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7"/>
  </p:sldMasterIdLst>
  <p:sldIdLst>
    <p:sldId id="256" r:id="rId18"/>
    <p:sldId id="257" r:id="rId19"/>
    <p:sldId id="264" r:id="rId20"/>
    <p:sldId id="258" r:id="rId21"/>
    <p:sldId id="259" r:id="rId22"/>
    <p:sldId id="260" r:id="rId23"/>
    <p:sldId id="261" r:id="rId24"/>
    <p:sldId id="262" r:id="rId25"/>
    <p:sldId id="263" r:id="rId26"/>
    <p:sldId id="265" r:id="rId27"/>
    <p:sldId id="266" r:id="rId28"/>
    <p:sldId id="267" r:id="rId29"/>
    <p:sldId id="268" r:id="rId30"/>
    <p:sldId id="269" r:id="rId31"/>
    <p:sldId id="270" r:id="rId32"/>
    <p:sldId id="271" r:id="rId33"/>
    <p:sldId id="272" r:id="rId34"/>
    <p:sldId id="273" r:id="rId35"/>
    <p:sldId id="274" r:id="rId36"/>
    <p:sldId id="275" r:id="rId37"/>
    <p:sldId id="276" r:id="rId38"/>
    <p:sldId id="277" r:id="rId39"/>
    <p:sldId id="278" r:id="rId40"/>
    <p:sldId id="279" r:id="rId41"/>
    <p:sldId id="280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3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slide" Target="slides/slide1.xml"/><Relationship Id="rId26" Type="http://schemas.openxmlformats.org/officeDocument/2006/relationships/slide" Target="slides/slide9.xml"/><Relationship Id="rId39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4.xml"/><Relationship Id="rId34" Type="http://schemas.openxmlformats.org/officeDocument/2006/relationships/slide" Target="slides/slide17.xml"/><Relationship Id="rId42" Type="http://schemas.openxmlformats.org/officeDocument/2006/relationships/slide" Target="slides/slide25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slideMaster" Target="slideMasters/slideMaster1.xml"/><Relationship Id="rId25" Type="http://schemas.openxmlformats.org/officeDocument/2006/relationships/slide" Target="slides/slide8.xml"/><Relationship Id="rId33" Type="http://schemas.openxmlformats.org/officeDocument/2006/relationships/slide" Target="slides/slide16.xml"/><Relationship Id="rId38" Type="http://schemas.openxmlformats.org/officeDocument/2006/relationships/slide" Target="slides/slide21.xml"/><Relationship Id="rId46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slide" Target="slides/slide3.xml"/><Relationship Id="rId29" Type="http://schemas.openxmlformats.org/officeDocument/2006/relationships/slide" Target="slides/slide12.xml"/><Relationship Id="rId41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7.xml"/><Relationship Id="rId32" Type="http://schemas.openxmlformats.org/officeDocument/2006/relationships/slide" Target="slides/slide15.xml"/><Relationship Id="rId37" Type="http://schemas.openxmlformats.org/officeDocument/2006/relationships/slide" Target="slides/slide20.xml"/><Relationship Id="rId40" Type="http://schemas.openxmlformats.org/officeDocument/2006/relationships/slide" Target="slides/slide23.xml"/><Relationship Id="rId45" Type="http://schemas.openxmlformats.org/officeDocument/2006/relationships/theme" Target="theme/theme1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6.xml"/><Relationship Id="rId28" Type="http://schemas.openxmlformats.org/officeDocument/2006/relationships/slide" Target="slides/slide11.xml"/><Relationship Id="rId36" Type="http://schemas.openxmlformats.org/officeDocument/2006/relationships/slide" Target="slides/slide19.xml"/><Relationship Id="rId10" Type="http://schemas.openxmlformats.org/officeDocument/2006/relationships/customXml" Target="../customXml/item10.xml"/><Relationship Id="rId19" Type="http://schemas.openxmlformats.org/officeDocument/2006/relationships/slide" Target="slides/slide2.xml"/><Relationship Id="rId31" Type="http://schemas.openxmlformats.org/officeDocument/2006/relationships/slide" Target="slides/slide14.xml"/><Relationship Id="rId44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5.xml"/><Relationship Id="rId27" Type="http://schemas.openxmlformats.org/officeDocument/2006/relationships/slide" Target="slides/slide10.xml"/><Relationship Id="rId30" Type="http://schemas.openxmlformats.org/officeDocument/2006/relationships/slide" Target="slides/slide13.xml"/><Relationship Id="rId35" Type="http://schemas.openxmlformats.org/officeDocument/2006/relationships/slide" Target="slides/slide18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.xml"/><Relationship Id="rId7" Type="http://schemas.openxmlformats.org/officeDocument/2006/relationships/tags" Target="../tags/tag6.xml"/><Relationship Id="rId2" Type="http://schemas.openxmlformats.org/officeDocument/2006/relationships/tags" Target="../tags/tag1.xml"/><Relationship Id="rId1" Type="http://schemas.openxmlformats.org/officeDocument/2006/relationships/customXml" Target="../../customXml/item2.xml"/><Relationship Id="rId6" Type="http://schemas.openxmlformats.org/officeDocument/2006/relationships/tags" Target="../tags/tag5.xml"/><Relationship Id="rId11" Type="http://schemas.openxmlformats.org/officeDocument/2006/relationships/image" Target="../media/image3.png"/><Relationship Id="rId5" Type="http://schemas.openxmlformats.org/officeDocument/2006/relationships/tags" Target="../tags/tag4.xml"/><Relationship Id="rId10" Type="http://schemas.openxmlformats.org/officeDocument/2006/relationships/image" Target="../media/image2.png"/><Relationship Id="rId4" Type="http://schemas.openxmlformats.org/officeDocument/2006/relationships/tags" Target="../tags/tag3.xml"/><Relationship Id="rId9" Type="http://schemas.openxmlformats.org/officeDocument/2006/relationships/image" Target="../media/image1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7.xml"/><Relationship Id="rId1" Type="http://schemas.openxmlformats.org/officeDocument/2006/relationships/customXml" Target="../../customXml/item4.xml"/><Relationship Id="rId4" Type="http://schemas.openxmlformats.org/officeDocument/2006/relationships/image" Target="../media/image4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2" Type="http://schemas.openxmlformats.org/officeDocument/2006/relationships/tags" Target="../tags/tag8.xml"/><Relationship Id="rId1" Type="http://schemas.openxmlformats.org/officeDocument/2006/relationships/customXml" Target="../../customXml/item9.xml"/><Relationship Id="rId6" Type="http://schemas.openxmlformats.org/officeDocument/2006/relationships/tags" Target="../tags/tag12.xml"/><Relationship Id="rId11" Type="http://schemas.openxmlformats.org/officeDocument/2006/relationships/image" Target="../media/image3.png"/><Relationship Id="rId5" Type="http://schemas.openxmlformats.org/officeDocument/2006/relationships/tags" Target="../tags/tag11.xml"/><Relationship Id="rId10" Type="http://schemas.openxmlformats.org/officeDocument/2006/relationships/image" Target="../media/image2.png"/><Relationship Id="rId4" Type="http://schemas.openxmlformats.org/officeDocument/2006/relationships/tags" Target="../tags/tag10.xml"/><Relationship Id="rId9" Type="http://schemas.openxmlformats.org/officeDocument/2006/relationships/image" Target="../media/image1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5.xml"/><Relationship Id="rId7" Type="http://schemas.openxmlformats.org/officeDocument/2006/relationships/image" Target="../media/image1.png"/><Relationship Id="rId2" Type="http://schemas.openxmlformats.org/officeDocument/2006/relationships/tags" Target="../tags/tag14.xml"/><Relationship Id="rId1" Type="http://schemas.openxmlformats.org/officeDocument/2006/relationships/customXml" Target="../../customXml/item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9.xml"/><Relationship Id="rId7" Type="http://schemas.openxmlformats.org/officeDocument/2006/relationships/tags" Target="../tags/tag23.xml"/><Relationship Id="rId2" Type="http://schemas.openxmlformats.org/officeDocument/2006/relationships/tags" Target="../tags/tag18.xml"/><Relationship Id="rId1" Type="http://schemas.openxmlformats.org/officeDocument/2006/relationships/customXml" Target="../../customXml/item13.xml"/><Relationship Id="rId6" Type="http://schemas.openxmlformats.org/officeDocument/2006/relationships/tags" Target="../tags/tag22.xml"/><Relationship Id="rId11" Type="http://schemas.openxmlformats.org/officeDocument/2006/relationships/image" Target="../media/image3.png"/><Relationship Id="rId5" Type="http://schemas.openxmlformats.org/officeDocument/2006/relationships/tags" Target="../tags/tag21.xml"/><Relationship Id="rId10" Type="http://schemas.openxmlformats.org/officeDocument/2006/relationships/image" Target="../media/image2.png"/><Relationship Id="rId4" Type="http://schemas.openxmlformats.org/officeDocument/2006/relationships/tags" Target="../tags/tag20.xml"/><Relationship Id="rId9" Type="http://schemas.openxmlformats.org/officeDocument/2006/relationships/image" Target="../media/image1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customXml" Target="../../customXml/item1.xml"/><Relationship Id="rId4" Type="http://schemas.openxmlformats.org/officeDocument/2006/relationships/image" Target="../media/image4.pn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26.xml"/><Relationship Id="rId7" Type="http://schemas.openxmlformats.org/officeDocument/2006/relationships/image" Target="../media/image1.png"/><Relationship Id="rId2" Type="http://schemas.openxmlformats.org/officeDocument/2006/relationships/tags" Target="../tags/tag25.xml"/><Relationship Id="rId1" Type="http://schemas.openxmlformats.org/officeDocument/2006/relationships/customXml" Target="../../customXml/item1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8.xml"/><Relationship Id="rId4" Type="http://schemas.openxmlformats.org/officeDocument/2006/relationships/tags" Target="../tags/tag27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9.xml"/><Relationship Id="rId1" Type="http://schemas.openxmlformats.org/officeDocument/2006/relationships/customXml" Target="../../customXml/item8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0.xml"/><Relationship Id="rId1" Type="http://schemas.openxmlformats.org/officeDocument/2006/relationships/customXml" Target="../../customXml/item16.xml"/><Relationship Id="rId4" Type="http://schemas.openxmlformats.org/officeDocument/2006/relationships/image" Target="../media/image4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1.xml"/><Relationship Id="rId1" Type="http://schemas.openxmlformats.org/officeDocument/2006/relationships/customXml" Target="../../customXml/item5.xml"/><Relationship Id="rId4" Type="http://schemas.openxmlformats.org/officeDocument/2006/relationships/image" Target="../media/image4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2.xml"/><Relationship Id="rId1" Type="http://schemas.openxmlformats.org/officeDocument/2006/relationships/customXml" Target="../../customXml/item15.xml"/><Relationship Id="rId4" Type="http://schemas.openxmlformats.org/officeDocument/2006/relationships/image" Target="../media/image4.png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34.xml"/><Relationship Id="rId7" Type="http://schemas.openxmlformats.org/officeDocument/2006/relationships/image" Target="../media/image1.png"/><Relationship Id="rId2" Type="http://schemas.openxmlformats.org/officeDocument/2006/relationships/tags" Target="../tags/tag33.xml"/><Relationship Id="rId1" Type="http://schemas.openxmlformats.org/officeDocument/2006/relationships/customXml" Target="../../customXml/item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36.xml"/><Relationship Id="rId4" Type="http://schemas.openxmlformats.org/officeDocument/2006/relationships/tags" Target="../tags/tag35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7.xml"/><Relationship Id="rId1" Type="http://schemas.openxmlformats.org/officeDocument/2006/relationships/customXml" Target="../../customXml/item6.xml"/><Relationship Id="rId4" Type="http://schemas.openxmlformats.org/officeDocument/2006/relationships/image" Target="../media/image4.png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39.xml"/><Relationship Id="rId7" Type="http://schemas.openxmlformats.org/officeDocument/2006/relationships/image" Target="../media/image1.png"/><Relationship Id="rId2" Type="http://schemas.openxmlformats.org/officeDocument/2006/relationships/tags" Target="../tags/tag38.xml"/><Relationship Id="rId1" Type="http://schemas.openxmlformats.org/officeDocument/2006/relationships/customXml" Target="../../customXml/item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41.xml"/><Relationship Id="rId4" Type="http://schemas.openxmlformats.org/officeDocument/2006/relationships/tags" Target="../tags/tag40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43.xml"/><Relationship Id="rId7" Type="http://schemas.openxmlformats.org/officeDocument/2006/relationships/tags" Target="../tags/tag47.xml"/><Relationship Id="rId2" Type="http://schemas.openxmlformats.org/officeDocument/2006/relationships/tags" Target="../tags/tag42.xml"/><Relationship Id="rId1" Type="http://schemas.openxmlformats.org/officeDocument/2006/relationships/customXml" Target="../../customXml/item10.xml"/><Relationship Id="rId6" Type="http://schemas.openxmlformats.org/officeDocument/2006/relationships/tags" Target="../tags/tag46.xml"/><Relationship Id="rId11" Type="http://schemas.openxmlformats.org/officeDocument/2006/relationships/image" Target="../media/image3.png"/><Relationship Id="rId5" Type="http://schemas.openxmlformats.org/officeDocument/2006/relationships/tags" Target="../tags/tag45.xml"/><Relationship Id="rId10" Type="http://schemas.openxmlformats.org/officeDocument/2006/relationships/image" Target="../media/image2.png"/><Relationship Id="rId4" Type="http://schemas.openxmlformats.org/officeDocument/2006/relationships/tags" Target="../tags/tag44.xml"/><Relationship Id="rId9" Type="http://schemas.openxmlformats.org/officeDocument/2006/relationships/image" Target="../media/image1.png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49.xml"/><Relationship Id="rId7" Type="http://schemas.openxmlformats.org/officeDocument/2006/relationships/image" Target="../media/image1.png"/><Relationship Id="rId2" Type="http://schemas.openxmlformats.org/officeDocument/2006/relationships/tags" Target="../tags/tag48.xml"/><Relationship Id="rId1" Type="http://schemas.openxmlformats.org/officeDocument/2006/relationships/customXml" Target="../../customXml/item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1.xml"/><Relationship Id="rId4" Type="http://schemas.openxmlformats.org/officeDocument/2006/relationships/tags" Target="../tags/tag50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4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5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6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7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4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4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5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6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image" Target="../media/image7.png"/><Relationship Id="rId4" Type="http://schemas.openxmlformats.org/officeDocument/2006/relationships/image" Target="../media/image17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5" Type="http://schemas.openxmlformats.org/officeDocument/2006/relationships/image" Target="../media/image7.pn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5" Type="http://schemas.openxmlformats.org/officeDocument/2006/relationships/image" Target="../media/image7.png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5" Type="http://schemas.openxmlformats.org/officeDocument/2006/relationships/image" Target="../media/image7.png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tags" Target="../tags/tag8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5" Type="http://schemas.openxmlformats.org/officeDocument/2006/relationships/image" Target="../media/image7.png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5" Type="http://schemas.openxmlformats.org/officeDocument/2006/relationships/image" Target="../media/image7.png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22.jpeg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85.xml"/><Relationship Id="rId6" Type="http://schemas.openxmlformats.org/officeDocument/2006/relationships/image" Target="../media/image23.jpeg"/><Relationship Id="rId5" Type="http://schemas.openxmlformats.org/officeDocument/2006/relationships/image" Target="../media/image10.jpeg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5" Type="http://schemas.openxmlformats.org/officeDocument/2006/relationships/image" Target="../media/image7.png"/><Relationship Id="rId4" Type="http://schemas.openxmlformats.org/officeDocument/2006/relationships/image" Target="../media/image25.gi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2.png"/><Relationship Id="rId7" Type="http://schemas.openxmlformats.org/officeDocument/2006/relationships/image" Target="../media/image24.jpeg"/><Relationship Id="rId2" Type="http://schemas.openxmlformats.org/officeDocument/2006/relationships/slideLayout" Target="../slideLayouts/slideLayout21.xml"/><Relationship Id="rId1" Type="http://schemas.openxmlformats.org/officeDocument/2006/relationships/tags" Target="../tags/tag88.xml"/><Relationship Id="rId6" Type="http://schemas.openxmlformats.org/officeDocument/2006/relationships/image" Target="../media/image11.jpeg"/><Relationship Id="rId5" Type="http://schemas.openxmlformats.org/officeDocument/2006/relationships/image" Target="../media/image26.jpeg"/><Relationship Id="rId4" Type="http://schemas.openxmlformats.org/officeDocument/2006/relationships/image" Target="../media/image1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5" Type="http://schemas.openxmlformats.org/officeDocument/2006/relationships/image" Target="../media/image27.jpeg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2.jpeg"/><Relationship Id="rId7" Type="http://schemas.openxmlformats.org/officeDocument/2006/relationships/image" Target="../media/image24.jpeg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9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13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techagesite.com/free-basketball-cell-phone-wallpapers-for-your-mobile.htm" TargetMode="External"/><Relationship Id="rId13" Type="http://schemas.openxmlformats.org/officeDocument/2006/relationships/hyperlink" Target="http://www.oatlands.net/go/StudentLife/Sport/Badminton.aspx" TargetMode="External"/><Relationship Id="rId3" Type="http://schemas.openxmlformats.org/officeDocument/2006/relationships/hyperlink" Target="http://physbugs.ucoz.ru/publ/shkolnye_uchebniki/illjustracii_v_uchebnike_fizika_8/4-1-0-13" TargetMode="External"/><Relationship Id="rId7" Type="http://schemas.openxmlformats.org/officeDocument/2006/relationships/hyperlink" Target="http://www.inkity.com/catalog/product/2/6488/Playing.html" TargetMode="External"/><Relationship Id="rId12" Type="http://schemas.openxmlformats.org/officeDocument/2006/relationships/hyperlink" Target="http://grani.ru/Society/Sports/m.193077.html" TargetMode="External"/><Relationship Id="rId17" Type="http://schemas.openxmlformats.org/officeDocument/2006/relationships/hyperlink" Target="http://www.geocaching.com/track/details.aspx?id=3554223" TargetMode="External"/><Relationship Id="rId2" Type="http://schemas.openxmlformats.org/officeDocument/2006/relationships/hyperlink" Target="http://gagl.net/update/chrome/index.htm" TargetMode="External"/><Relationship Id="rId16" Type="http://schemas.openxmlformats.org/officeDocument/2006/relationships/hyperlink" Target="http://www.clker.com/clipart-4577.html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sankt-peterburg.len.slando.ru/obyavlenie/s-opytnym-trenerom-bolshoy-tennis-v-tsentre-sankt-peterburga-ID81mll.html" TargetMode="External"/><Relationship Id="rId11" Type="http://schemas.openxmlformats.org/officeDocument/2006/relationships/hyperlink" Target="https://www.free-lance.ru/users/VivaVera/viewproj.php?prjid=1966786" TargetMode="External"/><Relationship Id="rId5" Type="http://schemas.openxmlformats.org/officeDocument/2006/relationships/hyperlink" Target="http://www.petersfieldu3a.btck.co.uk/TableTennis" TargetMode="External"/><Relationship Id="rId15" Type="http://schemas.openxmlformats.org/officeDocument/2006/relationships/hyperlink" Target="http://waytobliss.blogspot.ru/2012/10/linux-bash-scripting-how-to-print-big.html" TargetMode="External"/><Relationship Id="rId10" Type="http://schemas.openxmlformats.org/officeDocument/2006/relationships/hyperlink" Target="http://www.boomerangtv.co.uk/shows/sylvester-and-tweety-mysteries/characters/granny" TargetMode="External"/><Relationship Id="rId4" Type="http://schemas.openxmlformats.org/officeDocument/2006/relationships/hyperlink" Target="http://personalplayerfootball.blogspot.ru/2011/03/soccer-players-cartoon.html" TargetMode="External"/><Relationship Id="rId9" Type="http://schemas.openxmlformats.org/officeDocument/2006/relationships/hyperlink" Target="http://www.activityvillage.co.uk/chess-for-kids.htm" TargetMode="External"/><Relationship Id="rId14" Type="http://schemas.openxmlformats.org/officeDocument/2006/relationships/hyperlink" Target="http://dumais.us/newtown/blog/?tag=hockey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5" Type="http://schemas.openxmlformats.org/officeDocument/2006/relationships/image" Target="../media/image7.pn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5" Type="http://schemas.openxmlformats.org/officeDocument/2006/relationships/image" Target="../media/image7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0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5" Type="http://schemas.openxmlformats.org/officeDocument/2006/relationships/image" Target="../media/image7.pn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7.pn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5" Type="http://schemas.openxmlformats.org/officeDocument/2006/relationships/image" Target="../media/image7.pn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214290"/>
            <a:ext cx="8072494" cy="1470025"/>
          </a:xfrm>
        </p:spPr>
        <p:txBody>
          <a:bodyPr>
            <a:normAutofit/>
          </a:bodyPr>
          <a:lstStyle/>
          <a:p>
            <a:r>
              <a:rPr lang="en-US" sz="6600" b="1" dirty="0" smtClean="0">
                <a:latin typeface="Times New Roman" pitchFamily="18" charset="0"/>
                <a:cs typeface="Times New Roman" pitchFamily="18" charset="0"/>
              </a:rPr>
              <a:t>Sports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ИРА\Учеба\Дипломная работа\картинки\1302972216_sport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1857364"/>
            <a:ext cx="5929354" cy="4556240"/>
          </a:xfrm>
          <a:prstGeom prst="rect">
            <a:avLst/>
          </a:prstGeom>
          <a:noFill/>
        </p:spPr>
      </p:pic>
      <p:sp>
        <p:nvSpPr>
          <p:cNvPr id="4" name="Содержимое 16"/>
          <p:cNvSpPr txBox="1">
            <a:spLocks/>
          </p:cNvSpPr>
          <p:nvPr/>
        </p:nvSpPr>
        <p:spPr>
          <a:xfrm>
            <a:off x="5929322" y="6072206"/>
            <a:ext cx="3214678" cy="10224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by Irina </a:t>
            </a:r>
            <a:r>
              <a:rPr kumimoji="0" lang="en-US" sz="200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Teplyakova</a:t>
            </a: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</a:t>
            </a: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2013</a:t>
            </a:r>
            <a:endParaRPr kumimoji="0" lang="ru-RU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>
          <a:xfrm>
            <a:off x="320040" y="357166"/>
            <a:ext cx="8833104" cy="759180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What does 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“I 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can`t 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play” 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mean?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Я умею играть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Я не умею играть</a:t>
            </a: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Ты не умеешь играть</a:t>
            </a:r>
          </a:p>
        </p:txBody>
      </p:sp>
      <p:pic>
        <p:nvPicPr>
          <p:cNvPr id="12" name="Рисунок 11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6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Match!</a:t>
            </a:r>
            <a:endParaRPr lang="ru-RU" sz="60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3"/>
          <p:cNvSpPr txBox="1">
            <a:spLocks/>
          </p:cNvSpPr>
          <p:nvPr/>
        </p:nvSpPr>
        <p:spPr>
          <a:xfrm>
            <a:off x="1428728" y="4714884"/>
            <a:ext cx="1928826" cy="85725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54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kumimoji="0" lang="en-US" sz="5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ro</a:t>
            </a:r>
            <a:endParaRPr kumimoji="0" lang="ru-RU" sz="5400" b="0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3"/>
          <p:cNvSpPr txBox="1">
            <a:spLocks/>
          </p:cNvSpPr>
          <p:nvPr/>
        </p:nvSpPr>
        <p:spPr>
          <a:xfrm>
            <a:off x="1428728" y="3143248"/>
            <a:ext cx="1500198" cy="85725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5400" noProof="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kumimoji="0" lang="en-US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is</a:t>
            </a:r>
            <a:endParaRPr kumimoji="0" lang="ru-RU" sz="5400" b="0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3"/>
          <p:cNvSpPr txBox="1">
            <a:spLocks/>
          </p:cNvSpPr>
          <p:nvPr/>
        </p:nvSpPr>
        <p:spPr>
          <a:xfrm>
            <a:off x="1285852" y="1428736"/>
            <a:ext cx="2071702" cy="85725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grand</a:t>
            </a:r>
            <a:endParaRPr kumimoji="0" lang="ru-RU" sz="5400" b="0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одержимое 3"/>
          <p:cNvSpPr txBox="1">
            <a:spLocks/>
          </p:cNvSpPr>
          <p:nvPr/>
        </p:nvSpPr>
        <p:spPr>
          <a:xfrm>
            <a:off x="6000760" y="1071546"/>
            <a:ext cx="1928826" cy="85725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father</a:t>
            </a:r>
            <a:endParaRPr kumimoji="0" lang="ru-RU" sz="5400" b="0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одержимое 3"/>
          <p:cNvSpPr txBox="1">
            <a:spLocks/>
          </p:cNvSpPr>
          <p:nvPr/>
        </p:nvSpPr>
        <p:spPr>
          <a:xfrm>
            <a:off x="6072198" y="3857628"/>
            <a:ext cx="1928826" cy="85725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5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ther</a:t>
            </a:r>
            <a:endParaRPr kumimoji="0" lang="ru-RU" sz="5400" b="0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одержимое 3"/>
          <p:cNvSpPr txBox="1">
            <a:spLocks/>
          </p:cNvSpPr>
          <p:nvPr/>
        </p:nvSpPr>
        <p:spPr>
          <a:xfrm>
            <a:off x="6143636" y="5429264"/>
            <a:ext cx="1928826" cy="85725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5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ter</a:t>
            </a:r>
            <a:endParaRPr kumimoji="0" lang="ru-RU" sz="5400" b="0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одержимое 3"/>
          <p:cNvSpPr txBox="1">
            <a:spLocks/>
          </p:cNvSpPr>
          <p:nvPr/>
        </p:nvSpPr>
        <p:spPr>
          <a:xfrm>
            <a:off x="6000760" y="2500306"/>
            <a:ext cx="2286016" cy="85725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mother</a:t>
            </a:r>
            <a:endParaRPr kumimoji="0" lang="ru-RU" sz="5400" b="0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>
          <a:xfrm>
            <a:off x="142844" y="214290"/>
            <a:ext cx="8833104" cy="759180"/>
          </a:xfrm>
        </p:spPr>
        <p:txBody>
          <a:bodyPr>
            <a:no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This is …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1"/>
          </p:nvPr>
        </p:nvSpPr>
        <p:spPr>
          <a:xfrm>
            <a:off x="1071538" y="1643050"/>
            <a:ext cx="7388352" cy="1215923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a grandfather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2"/>
          </p:nvPr>
        </p:nvSpPr>
        <p:spPr>
          <a:xfrm>
            <a:off x="1071538" y="2928934"/>
            <a:ext cx="7388352" cy="1215923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a brother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>
          <a:xfrm>
            <a:off x="1071538" y="4214818"/>
            <a:ext cx="7388352" cy="1215923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a grandmother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9" name="Picture 3" descr="D:\ИРА\Учеба\Дипломная работа\картинки\sylvester-granny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1428736"/>
            <a:ext cx="2286016" cy="4377936"/>
          </a:xfrm>
          <a:prstGeom prst="rect">
            <a:avLst/>
          </a:prstGeom>
          <a:noFill/>
        </p:spPr>
      </p:pic>
      <p:pic>
        <p:nvPicPr>
          <p:cNvPr id="9" name="Рисунок 8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>
          <a:xfrm>
            <a:off x="142844" y="500042"/>
            <a:ext cx="8833104" cy="759180"/>
          </a:xfrm>
        </p:spPr>
        <p:txBody>
          <a:bodyPr>
            <a:no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What does 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“grandfather”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mean?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бабушка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дедушка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дядя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They are…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1"/>
          </p:nvPr>
        </p:nvSpPr>
        <p:spPr>
          <a:xfrm>
            <a:off x="1000100" y="1714488"/>
            <a:ext cx="7388352" cy="1215923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a family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2"/>
          </p:nvPr>
        </p:nvSpPr>
        <p:spPr>
          <a:xfrm>
            <a:off x="1071538" y="3071810"/>
            <a:ext cx="7388352" cy="1215923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friends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>
          <a:xfrm>
            <a:off x="1000100" y="4286256"/>
            <a:ext cx="7388352" cy="1215923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brothers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D:\ИРА\Учеба\Дипломная работа\картинки\f_4bc1e269ca12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06" y="2285992"/>
            <a:ext cx="5214942" cy="2996284"/>
          </a:xfrm>
          <a:prstGeom prst="rect">
            <a:avLst/>
          </a:prstGeom>
          <a:noFill/>
        </p:spPr>
      </p:pic>
      <p:pic>
        <p:nvPicPr>
          <p:cNvPr id="8" name="Рисунок 7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What is he playing?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1"/>
          </p:nvPr>
        </p:nvSpPr>
        <p:spPr>
          <a:xfrm>
            <a:off x="1142976" y="1643050"/>
            <a:ext cx="7388352" cy="1215923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chess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2"/>
          </p:nvPr>
        </p:nvSpPr>
        <p:spPr>
          <a:xfrm>
            <a:off x="1214414" y="3000372"/>
            <a:ext cx="7388352" cy="1215923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tennis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>
          <a:xfrm>
            <a:off x="1142976" y="4286256"/>
            <a:ext cx="7388352" cy="1215923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badminton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D:\ИРА\Учеба\Дипломная работа\картинки\badminton cartoo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1643050"/>
            <a:ext cx="3792508" cy="3877925"/>
          </a:xfrm>
          <a:prstGeom prst="rect">
            <a:avLst/>
          </a:prstGeom>
          <a:noFill/>
        </p:spPr>
      </p:pic>
      <p:pic>
        <p:nvPicPr>
          <p:cNvPr id="8" name="Рисунок 7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Are they sisters?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yes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no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 descr="D:\ИРА\Учеба\Дипломная работа\картинки\467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06" y="1428736"/>
            <a:ext cx="4786346" cy="5063450"/>
          </a:xfrm>
          <a:prstGeom prst="rect">
            <a:avLst/>
          </a:prstGeom>
          <a:noFill/>
        </p:spPr>
      </p:pic>
      <p:pic>
        <p:nvPicPr>
          <p:cNvPr id="11" name="Рисунок 10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Match!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3"/>
          <p:cNvSpPr txBox="1">
            <a:spLocks/>
          </p:cNvSpPr>
          <p:nvPr/>
        </p:nvSpPr>
        <p:spPr>
          <a:xfrm>
            <a:off x="6715140" y="857232"/>
            <a:ext cx="1928826" cy="85725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семья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3"/>
          <p:cNvSpPr txBox="1">
            <a:spLocks/>
          </p:cNvSpPr>
          <p:nvPr/>
        </p:nvSpPr>
        <p:spPr>
          <a:xfrm>
            <a:off x="6715140" y="4071942"/>
            <a:ext cx="2071702" cy="85725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брат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3"/>
          <p:cNvSpPr txBox="1">
            <a:spLocks/>
          </p:cNvSpPr>
          <p:nvPr/>
        </p:nvSpPr>
        <p:spPr>
          <a:xfrm>
            <a:off x="1142976" y="5357826"/>
            <a:ext cx="1928826" cy="85725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family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3"/>
          <p:cNvSpPr txBox="1">
            <a:spLocks/>
          </p:cNvSpPr>
          <p:nvPr/>
        </p:nvSpPr>
        <p:spPr>
          <a:xfrm>
            <a:off x="1142976" y="4071942"/>
            <a:ext cx="2000264" cy="85725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granny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3"/>
          <p:cNvSpPr txBox="1">
            <a:spLocks/>
          </p:cNvSpPr>
          <p:nvPr/>
        </p:nvSpPr>
        <p:spPr>
          <a:xfrm>
            <a:off x="1142976" y="1071546"/>
            <a:ext cx="1714512" cy="85725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sister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одержимое 3"/>
          <p:cNvSpPr txBox="1">
            <a:spLocks/>
          </p:cNvSpPr>
          <p:nvPr/>
        </p:nvSpPr>
        <p:spPr>
          <a:xfrm>
            <a:off x="1142976" y="2571744"/>
            <a:ext cx="2000264" cy="85725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brother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одержимое 3"/>
          <p:cNvSpPr txBox="1">
            <a:spLocks/>
          </p:cNvSpPr>
          <p:nvPr/>
        </p:nvSpPr>
        <p:spPr>
          <a:xfrm>
            <a:off x="6715140" y="2285992"/>
            <a:ext cx="2071702" cy="85725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сестра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одержимое 3"/>
          <p:cNvSpPr txBox="1">
            <a:spLocks/>
          </p:cNvSpPr>
          <p:nvPr/>
        </p:nvSpPr>
        <p:spPr>
          <a:xfrm>
            <a:off x="6286512" y="5572140"/>
            <a:ext cx="2500330" cy="85725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бабушка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Are they sad?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yes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no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5" name="Picture 3" descr="D:\ИРА\Учеба\Дипломная работа\картинки\esso-199669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1992470"/>
            <a:ext cx="5000660" cy="3579648"/>
          </a:xfrm>
          <a:prstGeom prst="rect">
            <a:avLst/>
          </a:prstGeom>
          <a:noFill/>
        </p:spPr>
      </p:pic>
      <p:pic>
        <p:nvPicPr>
          <p:cNvPr id="10" name="Рисунок 9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Are they brothers?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yes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no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D:\ИРА\Учеба\Дипломная работа\картинки\467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1285860"/>
            <a:ext cx="4889023" cy="5172071"/>
          </a:xfrm>
          <a:prstGeom prst="rect">
            <a:avLst/>
          </a:prstGeom>
          <a:noFill/>
        </p:spPr>
      </p:pic>
      <p:pic>
        <p:nvPicPr>
          <p:cNvPr id="7" name="Рисунок 6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tennis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hockey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3"/>
          </p:nvPr>
        </p:nvSpPr>
        <p:spPr>
          <a:xfrm>
            <a:off x="1142976" y="4357694"/>
            <a:ext cx="7388352" cy="1215923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badminton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57158" y="285728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What kind of sport is it?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D:\ИРА\Учеба\Дипломная работа\картинки\72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1571612"/>
            <a:ext cx="4143404" cy="4252707"/>
          </a:xfrm>
          <a:prstGeom prst="rect">
            <a:avLst/>
          </a:prstGeom>
          <a:noFill/>
        </p:spPr>
      </p:pic>
      <p:pic>
        <p:nvPicPr>
          <p:cNvPr id="16" name="Рисунок 15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idx="10"/>
          </p:nvPr>
        </p:nvSpPr>
        <p:spPr>
          <a:xfrm>
            <a:off x="0" y="214290"/>
            <a:ext cx="9144000" cy="759180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Find and circle 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table tennis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3" descr="D:\ИРА\Учеба\Дипломная работа\картинки\566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4286256"/>
            <a:ext cx="2047875" cy="1428750"/>
          </a:xfrm>
          <a:prstGeom prst="rect">
            <a:avLst/>
          </a:prstGeom>
          <a:noFill/>
        </p:spPr>
      </p:pic>
      <p:pic>
        <p:nvPicPr>
          <p:cNvPr id="7172" name="Picture 4" descr="D:\ИРА\Учеба\Дипломная работа\картинки\Chess_Boar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28" y="4929198"/>
            <a:ext cx="1500198" cy="1507736"/>
          </a:xfrm>
          <a:prstGeom prst="rect">
            <a:avLst/>
          </a:prstGeom>
          <a:noFill/>
        </p:spPr>
      </p:pic>
      <p:pic>
        <p:nvPicPr>
          <p:cNvPr id="7173" name="Picture 5" descr="D:\ИРА\Учеба\Дипломная работа\картинки\image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71934" y="1214422"/>
            <a:ext cx="1614486" cy="2152648"/>
          </a:xfrm>
          <a:prstGeom prst="rect">
            <a:avLst/>
          </a:prstGeom>
          <a:noFill/>
        </p:spPr>
      </p:pic>
      <p:pic>
        <p:nvPicPr>
          <p:cNvPr id="7174" name="Picture 6" descr="D:\ИРА\Учеба\Дипломная работа\картинки\Table tenni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8" y="2285992"/>
            <a:ext cx="2320624" cy="1519235"/>
          </a:xfrm>
          <a:prstGeom prst="rect">
            <a:avLst/>
          </a:prstGeom>
          <a:noFill/>
        </p:spPr>
      </p:pic>
      <p:pic>
        <p:nvPicPr>
          <p:cNvPr id="7175" name="Picture 7" descr="D:\ИРА\Учеба\Дипломная работа\картинки\images1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85852" y="2071678"/>
            <a:ext cx="1730384" cy="1319671"/>
          </a:xfrm>
          <a:prstGeom prst="rect">
            <a:avLst/>
          </a:prstGeom>
          <a:noFill/>
        </p:spPr>
      </p:pic>
      <p:pic>
        <p:nvPicPr>
          <p:cNvPr id="7176" name="Picture 8" descr="D:\ИРА\Учеба\Дипломная работа\картинки\images (2)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72330" y="5000636"/>
            <a:ext cx="1460322" cy="1466841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>
          <a:xfrm>
            <a:off x="-201774" y="571480"/>
            <a:ext cx="9345774" cy="759180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Is he 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playing badminton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yes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no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3" descr="D:\ИРА\Учеба\Дипломная работа\презентации\comma_splices_run_ons_smal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4643438" y="2357430"/>
            <a:ext cx="3786214" cy="3531928"/>
          </a:xfrm>
          <a:prstGeom prst="rect">
            <a:avLst/>
          </a:prstGeom>
          <a:noFill/>
        </p:spPr>
      </p:pic>
      <p:pic>
        <p:nvPicPr>
          <p:cNvPr id="9" name="Рисунок 8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Find and circle 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chess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D:\ИРА\Учеба\Дипломная работа\картинки\Chess_Boar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1785926"/>
            <a:ext cx="1215160" cy="1221267"/>
          </a:xfrm>
          <a:prstGeom prst="rect">
            <a:avLst/>
          </a:prstGeom>
          <a:noFill/>
        </p:spPr>
      </p:pic>
      <p:pic>
        <p:nvPicPr>
          <p:cNvPr id="3075" name="Picture 3" descr="D:\ИРА\Учеба\Дипломная работа\картинки\imag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3643314"/>
            <a:ext cx="1518057" cy="2024076"/>
          </a:xfrm>
          <a:prstGeom prst="rect">
            <a:avLst/>
          </a:prstGeom>
          <a:noFill/>
        </p:spPr>
      </p:pic>
      <p:pic>
        <p:nvPicPr>
          <p:cNvPr id="3076" name="Picture 4" descr="D:\ИРА\Учеба\Дипломная работа\картинки\Table tenni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728" y="1714488"/>
            <a:ext cx="2099962" cy="1374775"/>
          </a:xfrm>
          <a:prstGeom prst="rect">
            <a:avLst/>
          </a:prstGeom>
          <a:noFill/>
        </p:spPr>
      </p:pic>
      <p:pic>
        <p:nvPicPr>
          <p:cNvPr id="3077" name="Picture 5" descr="D:\ИРА\Учеба\Дипломная работа\картинки\images1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00826" y="4643446"/>
            <a:ext cx="2239988" cy="1708318"/>
          </a:xfrm>
          <a:prstGeom prst="rect">
            <a:avLst/>
          </a:prstGeom>
          <a:noFill/>
        </p:spPr>
      </p:pic>
      <p:pic>
        <p:nvPicPr>
          <p:cNvPr id="3078" name="Picture 6" descr="D:\ИРА\Учеба\Дипломная работа\картинки\images (2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28794" y="4786322"/>
            <a:ext cx="1429395" cy="1435776"/>
          </a:xfrm>
          <a:prstGeom prst="rect">
            <a:avLst/>
          </a:prstGeom>
          <a:noFill/>
        </p:spPr>
      </p:pic>
      <p:pic>
        <p:nvPicPr>
          <p:cNvPr id="3079" name="Picture 7" descr="D:\ИРА\Учеба\Дипломная работа\картинки\5664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4143372" y="1500174"/>
            <a:ext cx="1809766" cy="1571626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They are…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1"/>
          </p:nvPr>
        </p:nvSpPr>
        <p:spPr>
          <a:xfrm>
            <a:off x="1142976" y="1643050"/>
            <a:ext cx="7388352" cy="1215923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sisters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2"/>
          </p:nvPr>
        </p:nvSpPr>
        <p:spPr>
          <a:xfrm>
            <a:off x="1071538" y="3000372"/>
            <a:ext cx="7388352" cy="1215923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brothers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>
          <a:xfrm>
            <a:off x="1142976" y="4357694"/>
            <a:ext cx="7388352" cy="1215923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friends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  <p:pic>
        <p:nvPicPr>
          <p:cNvPr id="3074" name="Picture 2" descr="http://www.judyshealthcafe.com/images/cat-do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37372" y="1335969"/>
            <a:ext cx="4635156" cy="4879113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>
          <a:xfrm>
            <a:off x="0" y="116586"/>
            <a:ext cx="9144000" cy="759180"/>
          </a:xfrm>
        </p:spPr>
        <p:txBody>
          <a:bodyPr>
            <a:no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Find and circle 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badminton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D:\ИРА\Учеба\Дипломная работа\картинки\566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4643446"/>
            <a:ext cx="2047875" cy="1428750"/>
          </a:xfrm>
          <a:prstGeom prst="rect">
            <a:avLst/>
          </a:prstGeom>
          <a:noFill/>
        </p:spPr>
      </p:pic>
      <p:pic>
        <p:nvPicPr>
          <p:cNvPr id="2050" name="Picture 2" descr="D:\ИРА\Учеба\Дипломная работа\картинки\images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28" y="1428736"/>
            <a:ext cx="1981956" cy="1558930"/>
          </a:xfrm>
          <a:prstGeom prst="rect">
            <a:avLst/>
          </a:prstGeom>
          <a:noFill/>
        </p:spPr>
      </p:pic>
      <p:pic>
        <p:nvPicPr>
          <p:cNvPr id="2051" name="Picture 3" descr="D:\ИРА\Учеба\Дипломная работа\картинки\image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72330" y="1357298"/>
            <a:ext cx="1439471" cy="1919295"/>
          </a:xfrm>
          <a:prstGeom prst="rect">
            <a:avLst/>
          </a:prstGeom>
          <a:noFill/>
        </p:spPr>
      </p:pic>
      <p:pic>
        <p:nvPicPr>
          <p:cNvPr id="2052" name="Picture 4" descr="D:\ИРА\Учеба\Дипломная работа\картинки\images1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86182" y="3500438"/>
            <a:ext cx="2121124" cy="1617667"/>
          </a:xfrm>
          <a:prstGeom prst="rect">
            <a:avLst/>
          </a:prstGeom>
          <a:noFill/>
        </p:spPr>
      </p:pic>
      <p:pic>
        <p:nvPicPr>
          <p:cNvPr id="2053" name="Picture 5" descr="D:\ИРА\Учеба\Дипломная работа\картинки\images (2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14810" y="1500174"/>
            <a:ext cx="1422395" cy="1428745"/>
          </a:xfrm>
          <a:prstGeom prst="rect">
            <a:avLst/>
          </a:prstGeom>
          <a:noFill/>
        </p:spPr>
      </p:pic>
      <p:pic>
        <p:nvPicPr>
          <p:cNvPr id="2054" name="Picture 6" descr="D:\ИРА\Учеба\Дипломная работа\картинки\Chess_Board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00166" y="4857760"/>
            <a:ext cx="1350515" cy="1357301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85729"/>
            <a:ext cx="7772400" cy="714379"/>
          </a:xfrm>
        </p:spPr>
        <p:txBody>
          <a:bodyPr>
            <a:normAutofit fontScale="90000"/>
          </a:bodyPr>
          <a:lstStyle/>
          <a:p>
            <a:r>
              <a:rPr lang="en-US" sz="6600" b="1" dirty="0" smtClean="0">
                <a:latin typeface="Times New Roman" pitchFamily="18" charset="0"/>
                <a:cs typeface="Times New Roman" pitchFamily="18" charset="0"/>
              </a:rPr>
              <a:t>Thank you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1142984"/>
            <a:ext cx="8643998" cy="5357850"/>
          </a:xfrm>
        </p:spPr>
        <p:txBody>
          <a:bodyPr>
            <a:normAutofit/>
          </a:bodyPr>
          <a:lstStyle/>
          <a:p>
            <a:pPr algn="just"/>
            <a:r>
              <a:rPr lang="en-US" sz="1600" dirty="0" smtClean="0">
                <a:hlinkClick r:id="rId2"/>
              </a:rPr>
              <a:t>http://gagl.net/update/chrome/index.htm</a:t>
            </a:r>
            <a:endParaRPr lang="en-US" sz="1600" dirty="0" smtClean="0"/>
          </a:p>
          <a:p>
            <a:pPr algn="just"/>
            <a:r>
              <a:rPr lang="en-US" sz="1600" dirty="0" smtClean="0">
                <a:hlinkClick r:id="rId3"/>
              </a:rPr>
              <a:t>http://physbugs.ucoz.ru/publ/shkolnye_uchebniki/illjustracii_v_uchebnike_fizika_8/4-1-0-13</a:t>
            </a:r>
            <a:endParaRPr lang="en-US" sz="1600" dirty="0" smtClean="0"/>
          </a:p>
          <a:p>
            <a:pPr algn="just"/>
            <a:r>
              <a:rPr lang="en-US" sz="1600" dirty="0" smtClean="0">
                <a:hlinkClick r:id="rId4"/>
              </a:rPr>
              <a:t>http://personalplayerfootball.blogspot.ru/2011/03/soccer-players-cartoon.html</a:t>
            </a:r>
            <a:endParaRPr lang="en-US" sz="1600" dirty="0" smtClean="0"/>
          </a:p>
          <a:p>
            <a:pPr algn="just"/>
            <a:r>
              <a:rPr lang="en-US" sz="1600" dirty="0" smtClean="0">
                <a:hlinkClick r:id="rId5"/>
              </a:rPr>
              <a:t>http://www.petersfieldu3a.btck.co.uk/TableTennis</a:t>
            </a:r>
            <a:endParaRPr lang="en-US" sz="1600" dirty="0" smtClean="0"/>
          </a:p>
          <a:p>
            <a:pPr algn="just"/>
            <a:r>
              <a:rPr lang="en-US" sz="1600" dirty="0" smtClean="0">
                <a:hlinkClick r:id="rId6"/>
              </a:rPr>
              <a:t>http://sankt-peterburg.len.slando.ru/obyavlenie/s-opytnym-trenerom-bolshoy-tennis-v-tsentre-sankt-peterburga-ID81mll.html</a:t>
            </a:r>
            <a:endParaRPr lang="en-US" sz="1600" dirty="0" smtClean="0"/>
          </a:p>
          <a:p>
            <a:pPr algn="just"/>
            <a:r>
              <a:rPr lang="en-US" sz="1600" dirty="0" smtClean="0">
                <a:hlinkClick r:id="rId7"/>
              </a:rPr>
              <a:t>http://www.inkity.com/catalog/product/2/6488/Playing.html</a:t>
            </a:r>
            <a:r>
              <a:rPr lang="en-US" sz="1600" dirty="0" smtClean="0">
                <a:hlinkClick r:id="rId8"/>
              </a:rPr>
              <a:t> </a:t>
            </a:r>
          </a:p>
          <a:p>
            <a:pPr algn="just"/>
            <a:r>
              <a:rPr lang="en-US" sz="1600" dirty="0" smtClean="0">
                <a:hlinkClick r:id="rId8"/>
              </a:rPr>
              <a:t>http://www.techagesite.com/free-basketball-cell-phone-wallpapers-for-your-mobile.htm</a:t>
            </a:r>
            <a:endParaRPr lang="en-US" sz="1600" dirty="0" smtClean="0"/>
          </a:p>
          <a:p>
            <a:pPr algn="just"/>
            <a:r>
              <a:rPr lang="en-US" sz="1600" dirty="0" smtClean="0">
                <a:hlinkClick r:id="rId9"/>
              </a:rPr>
              <a:t>http://www.activityvillage.co.uk/chess-for-kids.htm</a:t>
            </a:r>
            <a:endParaRPr lang="ru-RU" sz="1600" dirty="0" smtClean="0"/>
          </a:p>
          <a:p>
            <a:pPr algn="just"/>
            <a:r>
              <a:rPr lang="en-US" sz="1600" dirty="0" smtClean="0">
                <a:hlinkClick r:id="rId10"/>
              </a:rPr>
              <a:t>http://www.boomerangtv.co.uk/shows/sylvester-and-tweety-mysteries/characters/granny</a:t>
            </a:r>
            <a:endParaRPr lang="ru-RU" sz="1600" dirty="0" smtClean="0"/>
          </a:p>
          <a:p>
            <a:pPr algn="just"/>
            <a:r>
              <a:rPr lang="en-US" sz="1600" dirty="0" smtClean="0">
                <a:hlinkClick r:id="rId11"/>
              </a:rPr>
              <a:t>https://www.free-lance.ru/users/VivaVera/viewproj.php?prjid=1966786</a:t>
            </a:r>
            <a:endParaRPr lang="ru-RU" sz="1600" dirty="0" smtClean="0"/>
          </a:p>
          <a:p>
            <a:pPr algn="just"/>
            <a:r>
              <a:rPr lang="en-US" sz="1600" dirty="0" smtClean="0">
                <a:hlinkClick r:id="rId12"/>
              </a:rPr>
              <a:t>http://grani.ru/Society/Sports/m.193077.html</a:t>
            </a:r>
            <a:endParaRPr lang="ru-RU" sz="1600" dirty="0" smtClean="0"/>
          </a:p>
          <a:p>
            <a:pPr algn="just"/>
            <a:r>
              <a:rPr lang="en-US" sz="1600" dirty="0" smtClean="0">
                <a:hlinkClick r:id="rId13"/>
              </a:rPr>
              <a:t>http://www.oatlands.net/go/StudentLife/Sport/Badminton.aspx</a:t>
            </a:r>
            <a:endParaRPr lang="ru-RU" sz="1600" dirty="0" smtClean="0"/>
          </a:p>
          <a:p>
            <a:pPr algn="just"/>
            <a:r>
              <a:rPr lang="en-US" sz="1600" dirty="0" smtClean="0">
                <a:hlinkClick r:id="rId14"/>
              </a:rPr>
              <a:t>http://dumais.us/newtown/blog/?tag=hockey</a:t>
            </a:r>
            <a:endParaRPr lang="ru-RU" sz="1600" dirty="0" smtClean="0"/>
          </a:p>
          <a:p>
            <a:pPr algn="just"/>
            <a:r>
              <a:rPr lang="en-US" sz="1600" dirty="0" smtClean="0">
                <a:hlinkClick r:id="rId15"/>
              </a:rPr>
              <a:t>http://waytobliss.blogspot.ru/2012/10/linux-bash-scripting-how-to-print-big.html</a:t>
            </a:r>
            <a:endParaRPr lang="ru-RU" sz="1600" dirty="0" smtClean="0"/>
          </a:p>
          <a:p>
            <a:pPr algn="just"/>
            <a:r>
              <a:rPr lang="en-US" sz="1600" dirty="0" smtClean="0">
                <a:hlinkClick r:id="rId16"/>
              </a:rPr>
              <a:t>http://www.clker.com/clipart-4577.html</a:t>
            </a:r>
            <a:endParaRPr lang="en-US" sz="1600" dirty="0" smtClean="0"/>
          </a:p>
          <a:p>
            <a:pPr algn="just"/>
            <a:r>
              <a:rPr lang="en-US" sz="1600" dirty="0" smtClean="0">
                <a:hlinkClick r:id="rId17"/>
              </a:rPr>
              <a:t>http://www.geocaching.com/track/details.aspx?id=3554223</a:t>
            </a:r>
            <a:endParaRPr lang="en-US" sz="1600" dirty="0" smtClean="0"/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>
          <a:xfrm>
            <a:off x="0" y="285728"/>
            <a:ext cx="8929718" cy="1097836"/>
          </a:xfrm>
        </p:spPr>
        <p:txBody>
          <a:bodyPr>
            <a:no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What does 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“I 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can 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play” 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mean?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Он умеет играть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Я не умею играть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Я умею играть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>
          <a:xfrm>
            <a:off x="142844" y="285728"/>
            <a:ext cx="8833104" cy="759180"/>
          </a:xfrm>
        </p:spPr>
        <p:txBody>
          <a:bodyPr>
            <a:no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What is he playing?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football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2"/>
          </p:nvPr>
        </p:nvSpPr>
        <p:spPr>
          <a:xfrm>
            <a:off x="1371600" y="3005861"/>
            <a:ext cx="2057392" cy="1215923"/>
          </a:xfrm>
        </p:spPr>
        <p:txBody>
          <a:bodyPr>
            <a:no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chess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table tennis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D:\ИРА\Учеба\Дипломная работа\картинки\Clipart-Free-Gif-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38172" y="1571612"/>
            <a:ext cx="4022877" cy="4000528"/>
          </a:xfrm>
          <a:prstGeom prst="rect">
            <a:avLst/>
          </a:prstGeom>
          <a:noFill/>
        </p:spPr>
      </p:pic>
      <p:pic>
        <p:nvPicPr>
          <p:cNvPr id="8" name="Рисунок 7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He can play…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chess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football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basketball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D:\ИРА\Учеба\Дипломная работа\картинки\CXT500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1357298"/>
            <a:ext cx="3071834" cy="4547373"/>
          </a:xfrm>
          <a:prstGeom prst="rect">
            <a:avLst/>
          </a:prstGeom>
          <a:noFill/>
        </p:spPr>
      </p:pic>
      <p:pic>
        <p:nvPicPr>
          <p:cNvPr id="8" name="Рисунок 7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Match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3"/>
          <p:cNvSpPr txBox="1">
            <a:spLocks/>
          </p:cNvSpPr>
          <p:nvPr/>
        </p:nvSpPr>
        <p:spPr>
          <a:xfrm>
            <a:off x="1214414" y="1142984"/>
            <a:ext cx="1928826" cy="85725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chess</a:t>
            </a:r>
            <a:endParaRPr kumimoji="0" lang="ru-RU" sz="5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3"/>
          <p:cNvSpPr txBox="1">
            <a:spLocks/>
          </p:cNvSpPr>
          <p:nvPr/>
        </p:nvSpPr>
        <p:spPr>
          <a:xfrm>
            <a:off x="1285852" y="5286389"/>
            <a:ext cx="2214578" cy="85725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hockey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3"/>
          <p:cNvSpPr txBox="1">
            <a:spLocks/>
          </p:cNvSpPr>
          <p:nvPr/>
        </p:nvSpPr>
        <p:spPr>
          <a:xfrm>
            <a:off x="1285852" y="3929066"/>
            <a:ext cx="3143272" cy="85176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basketball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3"/>
          <p:cNvSpPr txBox="1">
            <a:spLocks/>
          </p:cNvSpPr>
          <p:nvPr/>
        </p:nvSpPr>
        <p:spPr>
          <a:xfrm>
            <a:off x="1285852" y="2571744"/>
            <a:ext cx="1928826" cy="92869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tennis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D:\ИРА\Учеба\Дипломная работа\картинки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20" y="214290"/>
            <a:ext cx="1235871" cy="1647828"/>
          </a:xfrm>
          <a:prstGeom prst="rect">
            <a:avLst/>
          </a:prstGeom>
          <a:noFill/>
        </p:spPr>
      </p:pic>
      <p:pic>
        <p:nvPicPr>
          <p:cNvPr id="1027" name="Picture 3" descr="D:\ИРА\Учеба\Дипломная работа\картинки\images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68" y="1857364"/>
            <a:ext cx="1792226" cy="1366834"/>
          </a:xfrm>
          <a:prstGeom prst="rect">
            <a:avLst/>
          </a:prstGeom>
          <a:noFill/>
        </p:spPr>
      </p:pic>
      <p:pic>
        <p:nvPicPr>
          <p:cNvPr id="1028" name="Picture 4" descr="D:\ИРА\Учеба\Дипломная работа\картинки\Chess_Board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00958" y="5429264"/>
            <a:ext cx="1428760" cy="1293063"/>
          </a:xfrm>
          <a:prstGeom prst="rect">
            <a:avLst/>
          </a:prstGeom>
          <a:noFill/>
        </p:spPr>
      </p:pic>
      <p:pic>
        <p:nvPicPr>
          <p:cNvPr id="1029" name="Picture 5" descr="D:\ИРА\Учеба\Дипломная работа\картинки\images (1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72330" y="3643314"/>
            <a:ext cx="1955709" cy="1538285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What kind of sport is it?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1"/>
          </p:nvPr>
        </p:nvSpPr>
        <p:spPr>
          <a:xfrm>
            <a:off x="1071538" y="1643050"/>
            <a:ext cx="7388352" cy="1215923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chess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2"/>
          </p:nvPr>
        </p:nvSpPr>
        <p:spPr>
          <a:xfrm>
            <a:off x="1071538" y="3000372"/>
            <a:ext cx="7388352" cy="1215923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table tennis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3"/>
          </p:nvPr>
        </p:nvSpPr>
        <p:spPr>
          <a:xfrm>
            <a:off x="1142976" y="4357694"/>
            <a:ext cx="7388352" cy="1215923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hockey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D:\ИРА\Учеба\Дипломная работа\картинки\Table tenni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2285992"/>
            <a:ext cx="4553966" cy="2981330"/>
          </a:xfrm>
          <a:prstGeom prst="rect">
            <a:avLst/>
          </a:prstGeom>
          <a:noFill/>
        </p:spPr>
      </p:pic>
      <p:pic>
        <p:nvPicPr>
          <p:cNvPr id="13" name="Рисунок 12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0"/>
          </p:nvPr>
        </p:nvSpPr>
        <p:spPr>
          <a:xfrm>
            <a:off x="142844" y="357166"/>
            <a:ext cx="8833104" cy="759180"/>
          </a:xfrm>
        </p:spPr>
        <p:txBody>
          <a:bodyPr>
            <a:no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He is playing table tennis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yes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no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 descr="D:\ИРА\Учеба\Дипломная работа\картинки\105151753_2_644x461_s-opytnym-trenerom-bolshoy-tennis-v-tsentre-sankt-peterburga-fotografi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64" y="1785926"/>
            <a:ext cx="5486417" cy="3939623"/>
          </a:xfrm>
          <a:prstGeom prst="rect">
            <a:avLst/>
          </a:prstGeom>
          <a:noFill/>
        </p:spPr>
      </p:pic>
      <p:pic>
        <p:nvPicPr>
          <p:cNvPr id="15" name="Рисунок 14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What are they playing?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badminton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hockey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chess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D:\ИРА\Учеба\Дипломная работа\картинки\playing-ches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2214554"/>
            <a:ext cx="4024341" cy="3621907"/>
          </a:xfrm>
          <a:prstGeom prst="rect">
            <a:avLst/>
          </a:prstGeom>
          <a:noFill/>
        </p:spPr>
      </p:pic>
      <p:pic>
        <p:nvPicPr>
          <p:cNvPr id="13" name="Рисунок 12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RRECTANSWER" val="3"/>
  <p:tag name="CHOICESCOUNT" val="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3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2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3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2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3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3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2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2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Layout>
  <Type>Drawing</Type>
  <ChoicesCount>0</ChoicesCount>
  <Orientation>Left</Orientation>
</Layout>
</file>

<file path=customXml/item10.xml><?xml version="1.0" encoding="utf-8"?>
<Layout>
  <Type>MultipleChoice</Type>
  <ChoicesCount>3</ChoicesCount>
  <Orientation>Left</Orientation>
</Layout>
</file>

<file path=customXml/item11.xml><?xml version="1.0" encoding="utf-8"?>
<Layout>
  <Type>MultipleChoice</Type>
  <ChoicesCount>2</ChoicesCount>
  <Orientation>Left</Orientation>
</Layout>
</file>

<file path=customXml/item12.xml><?xml version="1.0" encoding="utf-8"?>
<Layout>
  <Type>MultipleChoice</Type>
  <ChoicesCount>2</ChoicesCount>
  <Orientation>Left</Orientation>
</Layout>
</file>

<file path=customXml/item13.xml><?xml version="1.0" encoding="utf-8"?>
<Layout>
  <Type>MultipleChoice</Type>
  <ChoicesCount>3</ChoicesCount>
  <Orientation>Left</Orientation>
</Layout>
</file>

<file path=customXml/item14.xml><?xml version="1.0" encoding="utf-8"?>
<Layout>
  <Type>MultipleChoice</Type>
  <ChoicesCount>2</ChoicesCount>
  <Orientation>Left</Orientation>
</Layout>
</file>

<file path=customXml/item15.xml><?xml version="1.0" encoding="utf-8"?>
<Layout>
  <Type>Drawing</Type>
  <ChoicesCount>0</ChoicesCount>
  <Orientation>Left</Orientation>
</Layout>
</file>

<file path=customXml/item16.xml><?xml version="1.0" encoding="utf-8"?>
<Layout>
  <Type>Drawing</Type>
  <ChoicesCount>0</ChoicesCount>
  <Orientation>Left</Orientation>
</Layout>
</file>

<file path=customXml/item2.xml><?xml version="1.0" encoding="utf-8"?>
<Layout>
  <Type>MultipleChoice</Type>
  <ChoicesCount>3</ChoicesCount>
  <Orientation>Left</Orientation>
</Layout>
</file>

<file path=customXml/item3.xml><?xml version="1.0" encoding="utf-8"?>
<Layout>
  <Type>MultipleChoice</Type>
  <ChoicesCount>2</ChoicesCount>
  <Orientation>Left</Orientation>
</Layout>
</file>

<file path=customXml/item4.xml><?xml version="1.0" encoding="utf-8"?>
<Layout>
  <Type>Drawing</Type>
  <ChoicesCount>0</ChoicesCount>
  <Orientation>Left</Orientation>
</Layout>
</file>

<file path=customXml/item5.xml><?xml version="1.0" encoding="utf-8"?>
<Layout>
  <Type>Drawing</Type>
  <ChoicesCount>0</ChoicesCount>
  <Orientation>Left</Orientation>
</Layout>
</file>

<file path=customXml/item6.xml><?xml version="1.0" encoding="utf-8"?>
<Layout>
  <Type>Drawing</Type>
  <ChoicesCount>0</ChoicesCount>
  <Orientation>Left</Orientation>
</Layout>
</file>

<file path=customXml/item7.xml><?xml version="1.0" encoding="utf-8"?>
<Layout>
  <Type>MultipleChoice</Type>
  <ChoicesCount>2</ChoicesCount>
  <Orientation>Left</Orientation>
</Layout>
</file>

<file path=customXml/item8.xml><?xml version="1.0" encoding="utf-8"?>
<Layout>
  <Type>Drawing</Type>
  <ChoicesCount>0</ChoicesCount>
  <Orientation>Left</Orientation>
</Layout>
</file>

<file path=customXml/item9.xml><?xml version="1.0" encoding="utf-8"?>
<Layout>
  <Type>MultipleChoice</Type>
  <ChoicesCount>3</ChoicesCount>
  <Orientation>Left</Orientation>
</Layout>
</file>

<file path=customXml/itemProps1.xml><?xml version="1.0" encoding="utf-8"?>
<ds:datastoreItem xmlns:ds="http://schemas.openxmlformats.org/officeDocument/2006/customXml" ds:itemID="{3C98D221-402F-455B-A98E-C6BBA8F3711A}">
  <ds:schemaRefs/>
</ds:datastoreItem>
</file>

<file path=customXml/itemProps10.xml><?xml version="1.0" encoding="utf-8"?>
<ds:datastoreItem xmlns:ds="http://schemas.openxmlformats.org/officeDocument/2006/customXml" ds:itemID="{E03D2F04-07B0-4DE4-A3E8-9C50E4AC7A14}">
  <ds:schemaRefs/>
</ds:datastoreItem>
</file>

<file path=customXml/itemProps11.xml><?xml version="1.0" encoding="utf-8"?>
<ds:datastoreItem xmlns:ds="http://schemas.openxmlformats.org/officeDocument/2006/customXml" ds:itemID="{EDAD3160-5AB1-4837-97DF-ECBFBA9A5197}">
  <ds:schemaRefs/>
</ds:datastoreItem>
</file>

<file path=customXml/itemProps12.xml><?xml version="1.0" encoding="utf-8"?>
<ds:datastoreItem xmlns:ds="http://schemas.openxmlformats.org/officeDocument/2006/customXml" ds:itemID="{A317335A-8978-4511-BB98-C1C2EFD3D7DF}">
  <ds:schemaRefs/>
</ds:datastoreItem>
</file>

<file path=customXml/itemProps13.xml><?xml version="1.0" encoding="utf-8"?>
<ds:datastoreItem xmlns:ds="http://schemas.openxmlformats.org/officeDocument/2006/customXml" ds:itemID="{8BECE96B-9018-4419-8F7D-9B8EEA4A5FB2}">
  <ds:schemaRefs/>
</ds:datastoreItem>
</file>

<file path=customXml/itemProps14.xml><?xml version="1.0" encoding="utf-8"?>
<ds:datastoreItem xmlns:ds="http://schemas.openxmlformats.org/officeDocument/2006/customXml" ds:itemID="{4392F6FE-66DA-48A7-ABEB-E13675C62FB8}">
  <ds:schemaRefs/>
</ds:datastoreItem>
</file>

<file path=customXml/itemProps15.xml><?xml version="1.0" encoding="utf-8"?>
<ds:datastoreItem xmlns:ds="http://schemas.openxmlformats.org/officeDocument/2006/customXml" ds:itemID="{80892A40-7B69-411F-ACD4-A48ED36EA6F9}">
  <ds:schemaRefs/>
</ds:datastoreItem>
</file>

<file path=customXml/itemProps16.xml><?xml version="1.0" encoding="utf-8"?>
<ds:datastoreItem xmlns:ds="http://schemas.openxmlformats.org/officeDocument/2006/customXml" ds:itemID="{AF7BCA3A-1368-42E6-8475-737E0829C41F}">
  <ds:schemaRefs/>
</ds:datastoreItem>
</file>

<file path=customXml/itemProps2.xml><?xml version="1.0" encoding="utf-8"?>
<ds:datastoreItem xmlns:ds="http://schemas.openxmlformats.org/officeDocument/2006/customXml" ds:itemID="{C626958C-E2AE-4069-9F7D-B28AF93060FE}">
  <ds:schemaRefs/>
</ds:datastoreItem>
</file>

<file path=customXml/itemProps3.xml><?xml version="1.0" encoding="utf-8"?>
<ds:datastoreItem xmlns:ds="http://schemas.openxmlformats.org/officeDocument/2006/customXml" ds:itemID="{68814C9A-91C9-408F-9A23-E93DCAF9D86C}">
  <ds:schemaRefs/>
</ds:datastoreItem>
</file>

<file path=customXml/itemProps4.xml><?xml version="1.0" encoding="utf-8"?>
<ds:datastoreItem xmlns:ds="http://schemas.openxmlformats.org/officeDocument/2006/customXml" ds:itemID="{D072CB1C-FCD4-4916-B1D7-058173BDDDF0}">
  <ds:schemaRefs/>
</ds:datastoreItem>
</file>

<file path=customXml/itemProps5.xml><?xml version="1.0" encoding="utf-8"?>
<ds:datastoreItem xmlns:ds="http://schemas.openxmlformats.org/officeDocument/2006/customXml" ds:itemID="{2E942169-B7AB-4957-98AE-39AC73751EFD}">
  <ds:schemaRefs/>
</ds:datastoreItem>
</file>

<file path=customXml/itemProps6.xml><?xml version="1.0" encoding="utf-8"?>
<ds:datastoreItem xmlns:ds="http://schemas.openxmlformats.org/officeDocument/2006/customXml" ds:itemID="{73F0C1C2-38A9-4FA6-8524-65C59DE46963}">
  <ds:schemaRefs/>
</ds:datastoreItem>
</file>

<file path=customXml/itemProps7.xml><?xml version="1.0" encoding="utf-8"?>
<ds:datastoreItem xmlns:ds="http://schemas.openxmlformats.org/officeDocument/2006/customXml" ds:itemID="{E7719D1E-445F-4BE1-B5B4-FD287C5EF5EC}">
  <ds:schemaRefs/>
</ds:datastoreItem>
</file>

<file path=customXml/itemProps8.xml><?xml version="1.0" encoding="utf-8"?>
<ds:datastoreItem xmlns:ds="http://schemas.openxmlformats.org/officeDocument/2006/customXml" ds:itemID="{2A99D11C-251E-4CC2-ADE3-D9F7EE005FF8}">
  <ds:schemaRefs/>
</ds:datastoreItem>
</file>

<file path=customXml/itemProps9.xml><?xml version="1.0" encoding="utf-8"?>
<ds:datastoreItem xmlns:ds="http://schemas.openxmlformats.org/officeDocument/2006/customXml" ds:itemID="{585A5795-4084-405C-8111-8AFC687B986C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284</TotalTime>
  <Words>255</Words>
  <Application>Microsoft Office PowerPoint</Application>
  <PresentationFormat>Экран (4:3)</PresentationFormat>
  <Paragraphs>107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Sports</vt:lpstr>
      <vt:lpstr>What kind of sport is it?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Thank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Sports</dc:title>
  <dc:creator>Jan Bublanski</dc:creator>
  <cp:lastModifiedBy>DDKlim</cp:lastModifiedBy>
  <cp:revision>26</cp:revision>
  <dcterms:created xsi:type="dcterms:W3CDTF">2013-05-07T15:20:42Z</dcterms:created>
  <dcterms:modified xsi:type="dcterms:W3CDTF">2013-05-15T06:12:33Z</dcterms:modified>
</cp:coreProperties>
</file>