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customXml/itemProps18.xml" ContentType="application/vnd.openxmlformats-officedocument.customXmlPropertie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heme/theme2.xml" ContentType="application/vnd.openxmlformats-officedocument.theme+xml"/>
  <Override PartName="/customXml/itemProps21.xml" ContentType="application/vnd.openxmlformats-officedocument.customXmlPropertie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tags/tag131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87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190.xml" ContentType="application/vnd.openxmlformats-officedocument.presentationml.tags+xml"/>
  <Override PartName="/customXml/itemProps16.xml" ContentType="application/vnd.openxmlformats-officedocument.customXmlProperties+xml"/>
  <Override PartName="/ppt/slideLayouts/slideLayout38.xml" ContentType="application/vnd.openxmlformats-officedocument.presentationml.slideLayout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notesSlides/notesSlide1.xml" ContentType="application/vnd.openxmlformats-officedocument.presentationml.notesSlide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customXml/itemProps12.xml" ContentType="application/vnd.openxmlformats-officedocument.customXmlProperties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122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customXml/itemProps20.xml" ContentType="application/vnd.openxmlformats-officedocument.customXmlPropertie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customXml/itemProps25.xml" ContentType="application/vnd.openxmlformats-officedocument.customXmlProperties+xml"/>
  <Override PartName="/ppt/tags/tag141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Default Extension="gif" ContentType="image/gif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customXml/itemProps19.xml" ContentType="application/vnd.openxmlformats-officedocument.customXmlPropertie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8"/>
  </p:sldMasterIdLst>
  <p:notesMasterIdLst>
    <p:notesMasterId r:id="rId53"/>
  </p:notesMasterIdLst>
  <p:sldIdLst>
    <p:sldId id="256" r:id="rId29"/>
    <p:sldId id="272" r:id="rId30"/>
    <p:sldId id="273" r:id="rId31"/>
    <p:sldId id="274" r:id="rId32"/>
    <p:sldId id="257" r:id="rId33"/>
    <p:sldId id="279" r:id="rId34"/>
    <p:sldId id="258" r:id="rId35"/>
    <p:sldId id="259" r:id="rId36"/>
    <p:sldId id="277" r:id="rId37"/>
    <p:sldId id="260" r:id="rId38"/>
    <p:sldId id="261" r:id="rId39"/>
    <p:sldId id="263" r:id="rId40"/>
    <p:sldId id="266" r:id="rId41"/>
    <p:sldId id="278" r:id="rId42"/>
    <p:sldId id="264" r:id="rId43"/>
    <p:sldId id="262" r:id="rId44"/>
    <p:sldId id="265" r:id="rId45"/>
    <p:sldId id="267" r:id="rId46"/>
    <p:sldId id="268" r:id="rId47"/>
    <p:sldId id="270" r:id="rId48"/>
    <p:sldId id="271" r:id="rId49"/>
    <p:sldId id="275" r:id="rId50"/>
    <p:sldId id="280" r:id="rId51"/>
    <p:sldId id="269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F8A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 varScale="1">
        <p:scale>
          <a:sx n="103" d="100"/>
          <a:sy n="103" d="100"/>
        </p:scale>
        <p:origin x="-432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11.xml"/><Relationship Id="rId21" Type="http://schemas.openxmlformats.org/officeDocument/2006/relationships/customXml" Target="../customXml/item21.xml"/><Relationship Id="rId34" Type="http://schemas.openxmlformats.org/officeDocument/2006/relationships/slide" Target="slides/slide6.xml"/><Relationship Id="rId42" Type="http://schemas.openxmlformats.org/officeDocument/2006/relationships/slide" Target="slides/slide14.xml"/><Relationship Id="rId47" Type="http://schemas.openxmlformats.org/officeDocument/2006/relationships/slide" Target="slides/slide19.xml"/><Relationship Id="rId50" Type="http://schemas.openxmlformats.org/officeDocument/2006/relationships/slide" Target="slides/slide22.xml"/><Relationship Id="rId55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5.xml"/><Relationship Id="rId38" Type="http://schemas.openxmlformats.org/officeDocument/2006/relationships/slide" Target="slides/slide10.xml"/><Relationship Id="rId46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1.xml"/><Relationship Id="rId41" Type="http://schemas.openxmlformats.org/officeDocument/2006/relationships/slide" Target="slides/slide13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4.xml"/><Relationship Id="rId37" Type="http://schemas.openxmlformats.org/officeDocument/2006/relationships/slide" Target="slides/slide9.xml"/><Relationship Id="rId40" Type="http://schemas.openxmlformats.org/officeDocument/2006/relationships/slide" Target="slides/slide12.xml"/><Relationship Id="rId45" Type="http://schemas.openxmlformats.org/officeDocument/2006/relationships/slide" Target="slides/slide17.xml"/><Relationship Id="rId53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Master" Target="slideMasters/slideMaster1.xml"/><Relationship Id="rId36" Type="http://schemas.openxmlformats.org/officeDocument/2006/relationships/slide" Target="slides/slide8.xml"/><Relationship Id="rId49" Type="http://schemas.openxmlformats.org/officeDocument/2006/relationships/slide" Target="slides/slide21.xml"/><Relationship Id="rId57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3.xml"/><Relationship Id="rId44" Type="http://schemas.openxmlformats.org/officeDocument/2006/relationships/slide" Target="slides/slide16.xml"/><Relationship Id="rId52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slide" Target="slides/slide2.xml"/><Relationship Id="rId35" Type="http://schemas.openxmlformats.org/officeDocument/2006/relationships/slide" Target="slides/slide7.xml"/><Relationship Id="rId43" Type="http://schemas.openxmlformats.org/officeDocument/2006/relationships/slide" Target="slides/slide15.xml"/><Relationship Id="rId48" Type="http://schemas.openxmlformats.org/officeDocument/2006/relationships/slide" Target="slides/slide20.xml"/><Relationship Id="rId56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slide" Target="slides/slide23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B9727-D0C4-4A1C-9681-DBE6CDB9354C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733D62-8B12-40E7-8B2B-55801D4798D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733D62-8B12-40E7-8B2B-55801D4798D0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customXml" Target="../../customXml/item13.xml"/><Relationship Id="rId6" Type="http://schemas.openxmlformats.org/officeDocument/2006/relationships/tags" Target="../tags/tag5.xml"/><Relationship Id="rId11" Type="http://schemas.openxmlformats.org/officeDocument/2006/relationships/image" Target="../media/image3.png"/><Relationship Id="rId5" Type="http://schemas.openxmlformats.org/officeDocument/2006/relationships/tags" Target="../tags/tag4.xml"/><Relationship Id="rId10" Type="http://schemas.openxmlformats.org/officeDocument/2006/relationships/image" Target="../media/image2.png"/><Relationship Id="rId4" Type="http://schemas.openxmlformats.org/officeDocument/2006/relationships/tags" Target="../tags/tag3.xml"/><Relationship Id="rId9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customXml" Target="../../customXml/item8.xml"/><Relationship Id="rId6" Type="http://schemas.openxmlformats.org/officeDocument/2006/relationships/tags" Target="../tags/tag11.xml"/><Relationship Id="rId11" Type="http://schemas.openxmlformats.org/officeDocument/2006/relationships/image" Target="../media/image3.png"/><Relationship Id="rId5" Type="http://schemas.openxmlformats.org/officeDocument/2006/relationships/tags" Target="../tags/tag10.xml"/><Relationship Id="rId10" Type="http://schemas.openxmlformats.org/officeDocument/2006/relationships/image" Target="../media/image2.png"/><Relationship Id="rId4" Type="http://schemas.openxmlformats.org/officeDocument/2006/relationships/tags" Target="../tags/tag9.xml"/><Relationship Id="rId9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.xml"/><Relationship Id="rId7" Type="http://schemas.openxmlformats.org/officeDocument/2006/relationships/image" Target="../media/image1.png"/><Relationship Id="rId2" Type="http://schemas.openxmlformats.org/officeDocument/2006/relationships/tags" Target="../tags/tag13.xml"/><Relationship Id="rId1" Type="http://schemas.openxmlformats.org/officeDocument/2006/relationships/customXml" Target="../../customXml/item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customXml" Target="../../customXml/item5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9.xml"/><Relationship Id="rId7" Type="http://schemas.openxmlformats.org/officeDocument/2006/relationships/image" Target="../media/image1.png"/><Relationship Id="rId2" Type="http://schemas.openxmlformats.org/officeDocument/2006/relationships/tags" Target="../tags/tag18.xml"/><Relationship Id="rId1" Type="http://schemas.openxmlformats.org/officeDocument/2006/relationships/customXml" Target="../../customXml/item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customXml" Target="../../customXml/item16.xml"/><Relationship Id="rId6" Type="http://schemas.openxmlformats.org/officeDocument/2006/relationships/tags" Target="../tags/tag26.xml"/><Relationship Id="rId11" Type="http://schemas.openxmlformats.org/officeDocument/2006/relationships/image" Target="../media/image3.png"/><Relationship Id="rId5" Type="http://schemas.openxmlformats.org/officeDocument/2006/relationships/tags" Target="../tags/tag25.xml"/><Relationship Id="rId10" Type="http://schemas.openxmlformats.org/officeDocument/2006/relationships/image" Target="../media/image2.png"/><Relationship Id="rId4" Type="http://schemas.openxmlformats.org/officeDocument/2006/relationships/tags" Target="../tags/tag24.xml"/><Relationship Id="rId9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customXml" Target="../../customXml/item6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customXml" Target="../../customXml/item9.xml"/><Relationship Id="rId6" Type="http://schemas.openxmlformats.org/officeDocument/2006/relationships/tags" Target="../tags/tag33.xml"/><Relationship Id="rId11" Type="http://schemas.openxmlformats.org/officeDocument/2006/relationships/image" Target="../media/image3.png"/><Relationship Id="rId5" Type="http://schemas.openxmlformats.org/officeDocument/2006/relationships/tags" Target="../tags/tag32.xml"/><Relationship Id="rId10" Type="http://schemas.openxmlformats.org/officeDocument/2006/relationships/image" Target="../media/image2.png"/><Relationship Id="rId4" Type="http://schemas.openxmlformats.org/officeDocument/2006/relationships/tags" Target="../tags/tag31.xml"/><Relationship Id="rId9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6.xml"/><Relationship Id="rId7" Type="http://schemas.openxmlformats.org/officeDocument/2006/relationships/image" Target="../media/image1.png"/><Relationship Id="rId2" Type="http://schemas.openxmlformats.org/officeDocument/2006/relationships/tags" Target="../tags/tag35.xml"/><Relationship Id="rId1" Type="http://schemas.openxmlformats.org/officeDocument/2006/relationships/customXml" Target="../../customXml/item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2" Type="http://schemas.openxmlformats.org/officeDocument/2006/relationships/tags" Target="../tags/tag39.xml"/><Relationship Id="rId1" Type="http://schemas.openxmlformats.org/officeDocument/2006/relationships/customXml" Target="../../customXml/item17.xml"/><Relationship Id="rId6" Type="http://schemas.openxmlformats.org/officeDocument/2006/relationships/tags" Target="../tags/tag43.xml"/><Relationship Id="rId11" Type="http://schemas.openxmlformats.org/officeDocument/2006/relationships/image" Target="../media/image3.png"/><Relationship Id="rId5" Type="http://schemas.openxmlformats.org/officeDocument/2006/relationships/tags" Target="../tags/tag42.xml"/><Relationship Id="rId10" Type="http://schemas.openxmlformats.org/officeDocument/2006/relationships/image" Target="../media/image2.png"/><Relationship Id="rId4" Type="http://schemas.openxmlformats.org/officeDocument/2006/relationships/tags" Target="../tags/tag41.xml"/><Relationship Id="rId9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6.xml"/><Relationship Id="rId7" Type="http://schemas.openxmlformats.org/officeDocument/2006/relationships/image" Target="../media/image1.png"/><Relationship Id="rId2" Type="http://schemas.openxmlformats.org/officeDocument/2006/relationships/tags" Target="../tags/tag45.xml"/><Relationship Id="rId1" Type="http://schemas.openxmlformats.org/officeDocument/2006/relationships/customXml" Target="../../customXml/item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9.xml"/><Relationship Id="rId1" Type="http://schemas.openxmlformats.org/officeDocument/2006/relationships/customXml" Target="../../customXml/item11.xml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1.xml"/><Relationship Id="rId7" Type="http://schemas.openxmlformats.org/officeDocument/2006/relationships/image" Target="../media/image1.png"/><Relationship Id="rId2" Type="http://schemas.openxmlformats.org/officeDocument/2006/relationships/tags" Target="../tags/tag50.xml"/><Relationship Id="rId1" Type="http://schemas.openxmlformats.org/officeDocument/2006/relationships/customXml" Target="../../customXml/item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2" Type="http://schemas.openxmlformats.org/officeDocument/2006/relationships/tags" Target="../tags/tag54.xml"/><Relationship Id="rId1" Type="http://schemas.openxmlformats.org/officeDocument/2006/relationships/customXml" Target="../../customXml/item1.xml"/><Relationship Id="rId6" Type="http://schemas.openxmlformats.org/officeDocument/2006/relationships/tags" Target="../tags/tag58.xml"/><Relationship Id="rId11" Type="http://schemas.openxmlformats.org/officeDocument/2006/relationships/image" Target="../media/image3.png"/><Relationship Id="rId5" Type="http://schemas.openxmlformats.org/officeDocument/2006/relationships/tags" Target="../tags/tag57.xml"/><Relationship Id="rId10" Type="http://schemas.openxmlformats.org/officeDocument/2006/relationships/image" Target="../media/image2.png"/><Relationship Id="rId4" Type="http://schemas.openxmlformats.org/officeDocument/2006/relationships/tags" Target="../tags/tag56.xml"/><Relationship Id="rId9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1.xml"/><Relationship Id="rId7" Type="http://schemas.openxmlformats.org/officeDocument/2006/relationships/image" Target="../media/image1.png"/><Relationship Id="rId2" Type="http://schemas.openxmlformats.org/officeDocument/2006/relationships/tags" Target="../tags/tag60.xml"/><Relationship Id="rId1" Type="http://schemas.openxmlformats.org/officeDocument/2006/relationships/customXml" Target="../../customXml/item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4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4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2" Type="http://schemas.openxmlformats.org/officeDocument/2006/relationships/tags" Target="../tags/tag65.xml"/><Relationship Id="rId1" Type="http://schemas.openxmlformats.org/officeDocument/2006/relationships/customXml" Target="../../customXml/item10.xml"/><Relationship Id="rId6" Type="http://schemas.openxmlformats.org/officeDocument/2006/relationships/tags" Target="../tags/tag69.xml"/><Relationship Id="rId11" Type="http://schemas.openxmlformats.org/officeDocument/2006/relationships/image" Target="../media/image3.png"/><Relationship Id="rId5" Type="http://schemas.openxmlformats.org/officeDocument/2006/relationships/tags" Target="../tags/tag68.xml"/><Relationship Id="rId10" Type="http://schemas.openxmlformats.org/officeDocument/2006/relationships/image" Target="../media/image2.png"/><Relationship Id="rId4" Type="http://schemas.openxmlformats.org/officeDocument/2006/relationships/tags" Target="../tags/tag67.xml"/><Relationship Id="rId9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image" Target="../media/image3.png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../media/image2.png"/><Relationship Id="rId2" Type="http://schemas.openxmlformats.org/officeDocument/2006/relationships/tags" Target="../tags/tag71.xml"/><Relationship Id="rId1" Type="http://schemas.openxmlformats.org/officeDocument/2006/relationships/customXml" Target="../../customXml/item18.xml"/><Relationship Id="rId6" Type="http://schemas.openxmlformats.org/officeDocument/2006/relationships/tags" Target="../tags/tag75.xml"/><Relationship Id="rId11" Type="http://schemas.openxmlformats.org/officeDocument/2006/relationships/image" Target="../media/image1.png"/><Relationship Id="rId5" Type="http://schemas.openxmlformats.org/officeDocument/2006/relationships/tags" Target="../tags/tag7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tags" Target="../tags/tag90.xml"/><Relationship Id="rId18" Type="http://schemas.openxmlformats.org/officeDocument/2006/relationships/image" Target="../media/image9.pn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17" Type="http://schemas.openxmlformats.org/officeDocument/2006/relationships/image" Target="../media/image8.png"/><Relationship Id="rId2" Type="http://schemas.openxmlformats.org/officeDocument/2006/relationships/tags" Target="../tags/tag79.xml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1" Type="http://schemas.openxmlformats.org/officeDocument/2006/relationships/customXml" Target="../../customXml/item19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5" Type="http://schemas.openxmlformats.org/officeDocument/2006/relationships/image" Target="../media/image6.png"/><Relationship Id="rId10" Type="http://schemas.openxmlformats.org/officeDocument/2006/relationships/tags" Target="../tags/tag87.xml"/><Relationship Id="rId19" Type="http://schemas.openxmlformats.org/officeDocument/2006/relationships/image" Target="../media/image10.png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customXml" Target="../../customXml/item20.xml"/><Relationship Id="rId6" Type="http://schemas.openxmlformats.org/officeDocument/2006/relationships/tags" Target="../tags/tag95.xml"/><Relationship Id="rId11" Type="http://schemas.openxmlformats.org/officeDocument/2006/relationships/image" Target="../media/image3.png"/><Relationship Id="rId5" Type="http://schemas.openxmlformats.org/officeDocument/2006/relationships/tags" Target="../tags/tag94.xml"/><Relationship Id="rId10" Type="http://schemas.openxmlformats.org/officeDocument/2006/relationships/image" Target="../media/image2.png"/><Relationship Id="rId4" Type="http://schemas.openxmlformats.org/officeDocument/2006/relationships/tags" Target="../tags/tag93.xml"/><Relationship Id="rId9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image" Target="../media/image12.png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12" Type="http://schemas.openxmlformats.org/officeDocument/2006/relationships/slideMaster" Target="../slideMasters/slideMaster1.xml"/><Relationship Id="rId17" Type="http://schemas.openxmlformats.org/officeDocument/2006/relationships/image" Target="../media/image16.png"/><Relationship Id="rId2" Type="http://schemas.openxmlformats.org/officeDocument/2006/relationships/tags" Target="../tags/tag97.xml"/><Relationship Id="rId16" Type="http://schemas.openxmlformats.org/officeDocument/2006/relationships/image" Target="../media/image15.png"/><Relationship Id="rId1" Type="http://schemas.openxmlformats.org/officeDocument/2006/relationships/customXml" Target="../../customXml/item21.xml"/><Relationship Id="rId6" Type="http://schemas.openxmlformats.org/officeDocument/2006/relationships/tags" Target="../tags/tag101.xml"/><Relationship Id="rId11" Type="http://schemas.openxmlformats.org/officeDocument/2006/relationships/tags" Target="../tags/tag106.xml"/><Relationship Id="rId5" Type="http://schemas.openxmlformats.org/officeDocument/2006/relationships/tags" Target="../tags/tag100.xml"/><Relationship Id="rId15" Type="http://schemas.openxmlformats.org/officeDocument/2006/relationships/image" Target="../media/image14.png"/><Relationship Id="rId10" Type="http://schemas.openxmlformats.org/officeDocument/2006/relationships/tags" Target="../tags/tag105.xml"/><Relationship Id="rId4" Type="http://schemas.openxmlformats.org/officeDocument/2006/relationships/tags" Target="../tags/tag99.xml"/><Relationship Id="rId9" Type="http://schemas.openxmlformats.org/officeDocument/2006/relationships/tags" Target="../tags/tag104.xml"/><Relationship Id="rId14" Type="http://schemas.openxmlformats.org/officeDocument/2006/relationships/image" Target="../media/image13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image" Target="../media/image3.png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image" Target="../media/image2.png"/><Relationship Id="rId2" Type="http://schemas.openxmlformats.org/officeDocument/2006/relationships/tags" Target="../tags/tag107.xml"/><Relationship Id="rId1" Type="http://schemas.openxmlformats.org/officeDocument/2006/relationships/customXml" Target="../../customXml/item22.xml"/><Relationship Id="rId6" Type="http://schemas.openxmlformats.org/officeDocument/2006/relationships/tags" Target="../tags/tag111.xml"/><Relationship Id="rId11" Type="http://schemas.openxmlformats.org/officeDocument/2006/relationships/image" Target="../media/image1.png"/><Relationship Id="rId5" Type="http://schemas.openxmlformats.org/officeDocument/2006/relationships/tags" Target="../tags/tag11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6.xml"/><Relationship Id="rId7" Type="http://schemas.openxmlformats.org/officeDocument/2006/relationships/image" Target="../media/image1.png"/><Relationship Id="rId2" Type="http://schemas.openxmlformats.org/officeDocument/2006/relationships/tags" Target="../tags/tag115.xml"/><Relationship Id="rId1" Type="http://schemas.openxmlformats.org/officeDocument/2006/relationships/customXml" Target="../../customXml/item2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8.xml"/><Relationship Id="rId4" Type="http://schemas.openxmlformats.org/officeDocument/2006/relationships/tags" Target="../tags/tag117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13" Type="http://schemas.openxmlformats.org/officeDocument/2006/relationships/image" Target="../media/image12.png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12" Type="http://schemas.openxmlformats.org/officeDocument/2006/relationships/slideMaster" Target="../slideMasters/slideMaster1.xml"/><Relationship Id="rId17" Type="http://schemas.openxmlformats.org/officeDocument/2006/relationships/image" Target="../media/image16.png"/><Relationship Id="rId2" Type="http://schemas.openxmlformats.org/officeDocument/2006/relationships/tags" Target="../tags/tag119.xml"/><Relationship Id="rId16" Type="http://schemas.openxmlformats.org/officeDocument/2006/relationships/image" Target="../media/image15.png"/><Relationship Id="rId1" Type="http://schemas.openxmlformats.org/officeDocument/2006/relationships/customXml" Target="../../customXml/item24.xml"/><Relationship Id="rId6" Type="http://schemas.openxmlformats.org/officeDocument/2006/relationships/tags" Target="../tags/tag123.xml"/><Relationship Id="rId11" Type="http://schemas.openxmlformats.org/officeDocument/2006/relationships/tags" Target="../tags/tag128.xml"/><Relationship Id="rId5" Type="http://schemas.openxmlformats.org/officeDocument/2006/relationships/tags" Target="../tags/tag122.xml"/><Relationship Id="rId15" Type="http://schemas.openxmlformats.org/officeDocument/2006/relationships/image" Target="../media/image14.png"/><Relationship Id="rId10" Type="http://schemas.openxmlformats.org/officeDocument/2006/relationships/tags" Target="../tags/tag127.xml"/><Relationship Id="rId4" Type="http://schemas.openxmlformats.org/officeDocument/2006/relationships/tags" Target="../tags/tag121.xml"/><Relationship Id="rId9" Type="http://schemas.openxmlformats.org/officeDocument/2006/relationships/tags" Target="../tags/tag126.xml"/><Relationship Id="rId14" Type="http://schemas.openxmlformats.org/officeDocument/2006/relationships/image" Target="../media/image13.pn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image" Target="../media/image12.png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12" Type="http://schemas.openxmlformats.org/officeDocument/2006/relationships/slideMaster" Target="../slideMasters/slideMaster1.xml"/><Relationship Id="rId17" Type="http://schemas.openxmlformats.org/officeDocument/2006/relationships/image" Target="../media/image16.png"/><Relationship Id="rId2" Type="http://schemas.openxmlformats.org/officeDocument/2006/relationships/tags" Target="../tags/tag129.xml"/><Relationship Id="rId16" Type="http://schemas.openxmlformats.org/officeDocument/2006/relationships/image" Target="../media/image15.png"/><Relationship Id="rId1" Type="http://schemas.openxmlformats.org/officeDocument/2006/relationships/customXml" Target="../../customXml/item25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5" Type="http://schemas.openxmlformats.org/officeDocument/2006/relationships/tags" Target="../tags/tag132.xml"/><Relationship Id="rId15" Type="http://schemas.openxmlformats.org/officeDocument/2006/relationships/image" Target="../media/image14.png"/><Relationship Id="rId10" Type="http://schemas.openxmlformats.org/officeDocument/2006/relationships/tags" Target="../tags/tag137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image" Target="../media/image13.png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image" Target="../media/image12.png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slideMaster" Target="../slideMasters/slideMaster1.xml"/><Relationship Id="rId17" Type="http://schemas.openxmlformats.org/officeDocument/2006/relationships/image" Target="../media/image16.png"/><Relationship Id="rId2" Type="http://schemas.openxmlformats.org/officeDocument/2006/relationships/tags" Target="../tags/tag139.xml"/><Relationship Id="rId16" Type="http://schemas.openxmlformats.org/officeDocument/2006/relationships/image" Target="../media/image15.png"/><Relationship Id="rId1" Type="http://schemas.openxmlformats.org/officeDocument/2006/relationships/customXml" Target="../../customXml/item26.x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5" Type="http://schemas.openxmlformats.org/officeDocument/2006/relationships/image" Target="../media/image14.png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image" Target="../media/image13.png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image" Target="../media/image3.png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2.png"/><Relationship Id="rId2" Type="http://schemas.openxmlformats.org/officeDocument/2006/relationships/tags" Target="../tags/tag149.xml"/><Relationship Id="rId1" Type="http://schemas.openxmlformats.org/officeDocument/2006/relationships/customXml" Target="../../customXml/item27.xml"/><Relationship Id="rId6" Type="http://schemas.openxmlformats.org/officeDocument/2006/relationships/tags" Target="../tags/tag153.xml"/><Relationship Id="rId11" Type="http://schemas.openxmlformats.org/officeDocument/2006/relationships/image" Target="../media/image1.png"/><Relationship Id="rId5" Type="http://schemas.openxmlformats.org/officeDocument/2006/relationships/tags" Target="../tags/tag15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6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106195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027224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2948254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3869283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4790313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6"/>
            <p:custDataLst>
              <p:tags r:id="rId7"/>
            </p:custDataLst>
          </p:nvPr>
        </p:nvSpPr>
        <p:spPr>
          <a:xfrm>
            <a:off x="1069848" y="5711342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3" name="Рисунок 12" descr="Answer1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155448" y="1210094"/>
            <a:ext cx="596645" cy="596645"/>
          </a:xfrm>
          <a:prstGeom prst="rect">
            <a:avLst/>
          </a:prstGeom>
        </p:spPr>
      </p:pic>
      <p:pic>
        <p:nvPicPr>
          <p:cNvPr id="14" name="Рисунок 13" descr="Answer2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155448" y="2131123"/>
            <a:ext cx="596645" cy="596645"/>
          </a:xfrm>
          <a:prstGeom prst="rect">
            <a:avLst/>
          </a:prstGeom>
        </p:spPr>
      </p:pic>
      <p:pic>
        <p:nvPicPr>
          <p:cNvPr id="15" name="Рисунок 14" descr="Answer3.png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7" cstate="print"/>
          <a:stretch>
            <a:fillRect/>
          </a:stretch>
        </p:blipFill>
        <p:spPr>
          <a:xfrm>
            <a:off x="155448" y="3052152"/>
            <a:ext cx="596645" cy="596645"/>
          </a:xfrm>
          <a:prstGeom prst="rect">
            <a:avLst/>
          </a:prstGeom>
        </p:spPr>
      </p:pic>
      <p:pic>
        <p:nvPicPr>
          <p:cNvPr id="16" name="Рисунок 15" descr="Answer4.png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8" cstate="print"/>
          <a:stretch>
            <a:fillRect/>
          </a:stretch>
        </p:blipFill>
        <p:spPr>
          <a:xfrm>
            <a:off x="155448" y="3973182"/>
            <a:ext cx="596645" cy="596645"/>
          </a:xfrm>
          <a:prstGeom prst="rect">
            <a:avLst/>
          </a:prstGeom>
        </p:spPr>
      </p:pic>
      <p:pic>
        <p:nvPicPr>
          <p:cNvPr id="17" name="Рисунок 16" descr="Answer5.png"/>
          <p:cNvPicPr>
            <a:picLocks/>
          </p:cNvPicPr>
          <p:nvPr userDrawn="1">
            <p:custDataLst>
              <p:tags r:id="rId12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448" y="4894211"/>
            <a:ext cx="596645" cy="596645"/>
          </a:xfrm>
          <a:prstGeom prst="rect">
            <a:avLst/>
          </a:prstGeom>
        </p:spPr>
      </p:pic>
      <p:pic>
        <p:nvPicPr>
          <p:cNvPr id="18" name="Рисунок 17" descr="Answer6.png"/>
          <p:cNvPicPr>
            <a:picLocks/>
          </p:cNvPicPr>
          <p:nvPr userDrawn="1">
            <p:custDataLst>
              <p:tags r:id="rId13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55448" y="5815241"/>
            <a:ext cx="596645" cy="59664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8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5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069847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110206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3150565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4190924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5231283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2" name="Рисунок 11" descr="Answer1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1216266"/>
            <a:ext cx="630936" cy="630936"/>
          </a:xfrm>
          <a:prstGeom prst="rect">
            <a:avLst/>
          </a:prstGeom>
        </p:spPr>
      </p:pic>
      <p:pic>
        <p:nvPicPr>
          <p:cNvPr id="13" name="Рисунок 12" descr="Answer2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2256624"/>
            <a:ext cx="630936" cy="630936"/>
          </a:xfrm>
          <a:prstGeom prst="rect">
            <a:avLst/>
          </a:prstGeom>
        </p:spPr>
      </p:pic>
      <p:pic>
        <p:nvPicPr>
          <p:cNvPr id="14" name="Рисунок 13" descr="Answer3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155448" y="3296983"/>
            <a:ext cx="630936" cy="630936"/>
          </a:xfrm>
          <a:prstGeom prst="rect">
            <a:avLst/>
          </a:prstGeom>
        </p:spPr>
      </p:pic>
      <p:pic>
        <p:nvPicPr>
          <p:cNvPr id="15" name="Рисунок 14" descr="Answer4.png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155448" y="4337341"/>
            <a:ext cx="630936" cy="630936"/>
          </a:xfrm>
          <a:prstGeom prst="rect">
            <a:avLst/>
          </a:prstGeom>
        </p:spPr>
      </p:pic>
      <p:pic>
        <p:nvPicPr>
          <p:cNvPr id="16" name="Рисунок 15" descr="Answer5.png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7" cstate="print"/>
          <a:stretch>
            <a:fillRect/>
          </a:stretch>
        </p:blipFill>
        <p:spPr>
          <a:xfrm>
            <a:off x="155448" y="5377700"/>
            <a:ext cx="630936" cy="630936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5 вариантов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74905" y="1069847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4905" y="2110206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74905" y="3150565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74905" y="4190924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374905" y="5231283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2" name="Рисунок 11" descr="Answer1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8147304" y="1216266"/>
            <a:ext cx="630936" cy="630936"/>
          </a:xfrm>
          <a:prstGeom prst="rect">
            <a:avLst/>
          </a:prstGeom>
        </p:spPr>
      </p:pic>
      <p:pic>
        <p:nvPicPr>
          <p:cNvPr id="13" name="Рисунок 12" descr="Answer2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8147304" y="2256624"/>
            <a:ext cx="630936" cy="630936"/>
          </a:xfrm>
          <a:prstGeom prst="rect">
            <a:avLst/>
          </a:prstGeom>
        </p:spPr>
      </p:pic>
      <p:pic>
        <p:nvPicPr>
          <p:cNvPr id="14" name="Рисунок 13" descr="Answer3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8147304" y="3296983"/>
            <a:ext cx="630936" cy="630936"/>
          </a:xfrm>
          <a:prstGeom prst="rect">
            <a:avLst/>
          </a:prstGeom>
        </p:spPr>
      </p:pic>
      <p:pic>
        <p:nvPicPr>
          <p:cNvPr id="15" name="Рисунок 14" descr="Answer4.png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8147304" y="4337341"/>
            <a:ext cx="630936" cy="630936"/>
          </a:xfrm>
          <a:prstGeom prst="rect">
            <a:avLst/>
          </a:prstGeom>
        </p:spPr>
      </p:pic>
      <p:pic>
        <p:nvPicPr>
          <p:cNvPr id="16" name="Рисунок 15" descr="Answer5.png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7" cstate="print"/>
          <a:stretch>
            <a:fillRect/>
          </a:stretch>
        </p:blipFill>
        <p:spPr>
          <a:xfrm>
            <a:off x="8147304" y="5377700"/>
            <a:ext cx="630936" cy="630936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5 вариантов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181861" y="966977"/>
            <a:ext cx="1231696" cy="4066794"/>
          </a:xfrm>
          <a:prstGeom prst="rect">
            <a:avLst/>
          </a:prstGeom>
        </p:spPr>
        <p:txBody>
          <a:bodyPr vert="vert270" wrap="square" lIns="15149" tIns="115903" rIns="15149" bIns="11590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569006" y="966977"/>
            <a:ext cx="1231696" cy="4066794"/>
          </a:xfrm>
          <a:prstGeom prst="rect">
            <a:avLst/>
          </a:prstGeom>
        </p:spPr>
        <p:txBody>
          <a:bodyPr vert="vert270" wrap="square" lIns="15149" tIns="115903" rIns="15149" bIns="11590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956151" y="966977"/>
            <a:ext cx="1231696" cy="4066794"/>
          </a:xfrm>
          <a:prstGeom prst="rect">
            <a:avLst/>
          </a:prstGeom>
        </p:spPr>
        <p:txBody>
          <a:bodyPr vert="vert270" wrap="square" lIns="15149" tIns="115903" rIns="15149" bIns="11590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5343296" y="966977"/>
            <a:ext cx="1231696" cy="4066794"/>
          </a:xfrm>
          <a:prstGeom prst="rect">
            <a:avLst/>
          </a:prstGeom>
        </p:spPr>
        <p:txBody>
          <a:bodyPr vert="vert270" wrap="square" lIns="15149" tIns="115903" rIns="15149" bIns="11590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6730441" y="966977"/>
            <a:ext cx="1231696" cy="4066794"/>
          </a:xfrm>
          <a:prstGeom prst="rect">
            <a:avLst/>
          </a:prstGeom>
        </p:spPr>
        <p:txBody>
          <a:bodyPr vert="vert270" wrap="square" lIns="15149" tIns="115903" rIns="15149" bIns="11590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2" name="Рисунок 11" descr="Answer1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482242" y="5150357"/>
            <a:ext cx="630936" cy="630936"/>
          </a:xfrm>
          <a:prstGeom prst="rect">
            <a:avLst/>
          </a:prstGeom>
        </p:spPr>
      </p:pic>
      <p:pic>
        <p:nvPicPr>
          <p:cNvPr id="13" name="Рисунок 12" descr="Answer2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2869387" y="5150357"/>
            <a:ext cx="630936" cy="630936"/>
          </a:xfrm>
          <a:prstGeom prst="rect">
            <a:avLst/>
          </a:prstGeom>
        </p:spPr>
      </p:pic>
      <p:pic>
        <p:nvPicPr>
          <p:cNvPr id="14" name="Рисунок 13" descr="Answer3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4256532" y="5150357"/>
            <a:ext cx="630936" cy="630936"/>
          </a:xfrm>
          <a:prstGeom prst="rect">
            <a:avLst/>
          </a:prstGeom>
        </p:spPr>
      </p:pic>
      <p:pic>
        <p:nvPicPr>
          <p:cNvPr id="15" name="Рисунок 14" descr="Answer4.png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5643676" y="5150357"/>
            <a:ext cx="630936" cy="630936"/>
          </a:xfrm>
          <a:prstGeom prst="rect">
            <a:avLst/>
          </a:prstGeom>
        </p:spPr>
      </p:pic>
      <p:pic>
        <p:nvPicPr>
          <p:cNvPr id="16" name="Рисунок 15" descr="Answer5.png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7" cstate="print"/>
          <a:stretch>
            <a:fillRect/>
          </a:stretch>
        </p:blipFill>
        <p:spPr>
          <a:xfrm>
            <a:off x="7030821" y="5150357"/>
            <a:ext cx="630936" cy="630936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5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069847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110206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3150565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4190924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5231283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2" name="Рисунок 11" descr="Answer1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1216266"/>
            <a:ext cx="630936" cy="630936"/>
          </a:xfrm>
          <a:prstGeom prst="rect">
            <a:avLst/>
          </a:prstGeom>
        </p:spPr>
      </p:pic>
      <p:pic>
        <p:nvPicPr>
          <p:cNvPr id="13" name="Рисунок 12" descr="Answer2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2256624"/>
            <a:ext cx="630936" cy="630936"/>
          </a:xfrm>
          <a:prstGeom prst="rect">
            <a:avLst/>
          </a:prstGeom>
        </p:spPr>
      </p:pic>
      <p:pic>
        <p:nvPicPr>
          <p:cNvPr id="14" name="Рисунок 13" descr="Answer3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155448" y="3296983"/>
            <a:ext cx="630936" cy="630936"/>
          </a:xfrm>
          <a:prstGeom prst="rect">
            <a:avLst/>
          </a:prstGeom>
        </p:spPr>
      </p:pic>
      <p:pic>
        <p:nvPicPr>
          <p:cNvPr id="15" name="Рисунок 14" descr="Answer4.png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155448" y="4337341"/>
            <a:ext cx="630936" cy="630936"/>
          </a:xfrm>
          <a:prstGeom prst="rect">
            <a:avLst/>
          </a:prstGeom>
        </p:spPr>
      </p:pic>
      <p:pic>
        <p:nvPicPr>
          <p:cNvPr id="16" name="Рисунок 15" descr="Answer5.png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7" cstate="print"/>
          <a:stretch>
            <a:fillRect/>
          </a:stretch>
        </p:blipFill>
        <p:spPr>
          <a:xfrm>
            <a:off x="155448" y="5377700"/>
            <a:ext cx="630936" cy="630936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image" Target="../media/image19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75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5" Type="http://schemas.openxmlformats.org/officeDocument/2006/relationships/image" Target="../media/image19.pn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5" Type="http://schemas.openxmlformats.org/officeDocument/2006/relationships/image" Target="../media/image19.pn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5" Type="http://schemas.openxmlformats.org/officeDocument/2006/relationships/image" Target="../media/image19.pn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5" Type="http://schemas.openxmlformats.org/officeDocument/2006/relationships/image" Target="../media/image19.pn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8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5" Type="http://schemas.openxmlformats.org/officeDocument/2006/relationships/image" Target="../media/image19.pn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image" Target="../media/image19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89.xml"/><Relationship Id="rId5" Type="http://schemas.openxmlformats.org/officeDocument/2006/relationships/image" Target="../media/image24.gif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5" Type="http://schemas.openxmlformats.org/officeDocument/2006/relationships/image" Target="../media/image19.pn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9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8.jpe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95.xml"/><Relationship Id="rId6" Type="http://schemas.openxmlformats.org/officeDocument/2006/relationships/image" Target="../media/image24.gif"/><Relationship Id="rId5" Type="http://schemas.openxmlformats.org/officeDocument/2006/relationships/image" Target="../media/image25.jpeg"/><Relationship Id="rId4" Type="http://schemas.openxmlformats.org/officeDocument/2006/relationships/image" Target="../media/image30.png"/><Relationship Id="rId9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upercoloring.com/pages/category/mammals/hares/" TargetMode="External"/><Relationship Id="rId13" Type="http://schemas.openxmlformats.org/officeDocument/2006/relationships/hyperlink" Target="http://www.picstopin.com/252/png-hq/http:%7C%7Cuserserve-ak*last*fm%7Cserve%7C252%7C62285329*png/" TargetMode="External"/><Relationship Id="rId3" Type="http://schemas.openxmlformats.org/officeDocument/2006/relationships/hyperlink" Target="http://www.movieposterdb.com/poster/f53dbef1" TargetMode="External"/><Relationship Id="rId7" Type="http://schemas.openxmlformats.org/officeDocument/2006/relationships/hyperlink" Target="http://www.fanpop.com/clubs/brother-bear/images/13789104/title/brother-bear-photo" TargetMode="External"/><Relationship Id="rId12" Type="http://schemas.openxmlformats.org/officeDocument/2006/relationships/hyperlink" Target="http://tlc.howstuffworks.com/family/how-to-draw-a-tiger.htm" TargetMode="External"/><Relationship Id="rId2" Type="http://schemas.openxmlformats.org/officeDocument/2006/relationships/hyperlink" Target="http://www.adailydoseofdavis.com/2011/05/weekend-ahead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naladony.ru/index.php?option=com_content&amp;task=view&amp;id=84&amp;Itemid=41" TargetMode="External"/><Relationship Id="rId11" Type="http://schemas.openxmlformats.org/officeDocument/2006/relationships/hyperlink" Target="http://www.designedtoat.com/sports.shtml" TargetMode="External"/><Relationship Id="rId5" Type="http://schemas.openxmlformats.org/officeDocument/2006/relationships/hyperlink" Target="http://www.liveinternet.ru/tags/%EF%EE%EF%F3%E3%E0%E9/" TargetMode="External"/><Relationship Id="rId10" Type="http://schemas.openxmlformats.org/officeDocument/2006/relationships/hyperlink" Target="http://allnekdot.blogspot.ru/2012/08/when-nasa-first-started-sending-up.html" TargetMode="External"/><Relationship Id="rId4" Type="http://schemas.openxmlformats.org/officeDocument/2006/relationships/hyperlink" Target="http://freetorr.com/lisenok-vuk--vuk-der-kleine-fuchs--vuk-the-little-fox1981-dvdrip-avc-93940" TargetMode="External"/><Relationship Id="rId9" Type="http://schemas.openxmlformats.org/officeDocument/2006/relationships/hyperlink" Target="http://motherdaughterbookreviews.com/featured-guest-reviewer-mia-pragmatic-mom/" TargetMode="External"/><Relationship Id="rId14" Type="http://schemas.openxmlformats.org/officeDocument/2006/relationships/hyperlink" Target="http://www.netpetshop.co.uk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image" Target="../media/image19.png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5" Type="http://schemas.openxmlformats.org/officeDocument/2006/relationships/image" Target="../media/image19.pn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5" Type="http://schemas.openxmlformats.org/officeDocument/2006/relationships/image" Target="../media/image19.pn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5" Type="http://schemas.openxmlformats.org/officeDocument/2006/relationships/image" Target="../media/image19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5" Type="http://schemas.openxmlformats.org/officeDocument/2006/relationships/image" Target="../media/image19.pn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5" Type="http://schemas.openxmlformats.org/officeDocument/2006/relationships/image" Target="../media/image19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52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In the zoo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ИРА\Учеба\Дипломная работа\презентации\Zoo_Anima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714488"/>
            <a:ext cx="4286280" cy="4295229"/>
          </a:xfrm>
          <a:prstGeom prst="rect">
            <a:avLst/>
          </a:prstGeom>
          <a:noFill/>
        </p:spPr>
      </p:pic>
      <p:sp>
        <p:nvSpPr>
          <p:cNvPr id="4" name="Содержимое 16"/>
          <p:cNvSpPr txBox="1">
            <a:spLocks/>
          </p:cNvSpPr>
          <p:nvPr/>
        </p:nvSpPr>
        <p:spPr>
          <a:xfrm>
            <a:off x="5929322" y="6072206"/>
            <a:ext cx="3214678" cy="1022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by Irina 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Teplyakova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2013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42844" y="285728"/>
            <a:ext cx="8833104" cy="759180"/>
          </a:xfrm>
        </p:spPr>
        <p:txBody>
          <a:bodyPr>
            <a:noAutofit/>
          </a:bodyPr>
          <a:lstStyle/>
          <a:p>
            <a:pPr algn="l"/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are they?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05739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lions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343144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bears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843210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parrots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ИРА\Учеба\Дипломная работа\презентации\79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000240"/>
            <a:ext cx="5286412" cy="3462600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Match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6"/>
          <p:cNvSpPr txBox="1">
            <a:spLocks/>
          </p:cNvSpPr>
          <p:nvPr/>
        </p:nvSpPr>
        <p:spPr>
          <a:xfrm>
            <a:off x="1643042" y="1714488"/>
            <a:ext cx="2000264" cy="7591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bear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285852" y="3571876"/>
            <a:ext cx="2571768" cy="7591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parrot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6"/>
          <p:cNvSpPr txBox="1">
            <a:spLocks/>
          </p:cNvSpPr>
          <p:nvPr/>
        </p:nvSpPr>
        <p:spPr>
          <a:xfrm>
            <a:off x="1714480" y="5429264"/>
            <a:ext cx="2357454" cy="7591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rabbit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ИРА\Учеба\Дипломная работа\презентации\disney-graphics-brother-bear-65525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42852"/>
            <a:ext cx="2286016" cy="2000288"/>
          </a:xfrm>
          <a:prstGeom prst="rect">
            <a:avLst/>
          </a:prstGeom>
          <a:noFill/>
        </p:spPr>
      </p:pic>
      <p:pic>
        <p:nvPicPr>
          <p:cNvPr id="6147" name="Picture 3" descr="D:\ИРА\Учеба\Дипломная работа\презентации\stock-illustration-4890792-parrot-carto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4500570"/>
            <a:ext cx="1912941" cy="2214554"/>
          </a:xfrm>
          <a:prstGeom prst="rect">
            <a:avLst/>
          </a:prstGeom>
          <a:noFill/>
        </p:spPr>
      </p:pic>
      <p:pic>
        <p:nvPicPr>
          <p:cNvPr id="6148" name="Picture 4" descr="D:\ИРА\Учеба\Дипломная работа\презентации\0fff82f316705e6a_bugs-bunny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2143116"/>
            <a:ext cx="2039929" cy="235745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This is 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a zoo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a park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farm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a market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D:\ИРА\Учеба\Дипломная работа\презентации\zoo_g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1342084"/>
            <a:ext cx="5105711" cy="4018384"/>
          </a:xfrm>
          <a:prstGeom prst="rect">
            <a:avLst/>
          </a:prstGeom>
          <a:noFill/>
        </p:spPr>
      </p:pic>
      <p:pic>
        <p:nvPicPr>
          <p:cNvPr id="15" name="Содержимое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bird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D:\ИРА\Учеба\Дипломная работа\презентации\stock-illustration-4890792-parrot-carto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357290" y="1357298"/>
            <a:ext cx="4127519" cy="4778304"/>
          </a:xfrm>
          <a:prstGeom prst="rect">
            <a:avLst/>
          </a:prstGeom>
          <a:noFill/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0" y="116586"/>
            <a:ext cx="8988552" cy="75918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How many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parrots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are there in the zoo?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i="1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5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i="1" dirty="0" smtClean="0">
                <a:latin typeface="Times New Roman" pitchFamily="18" charset="0"/>
                <a:cs typeface="Times New Roman" pitchFamily="18" charset="0"/>
              </a:rPr>
              <a:t>two</a:t>
            </a:r>
            <a:endParaRPr lang="ru-RU" sz="5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i="1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одержимое 20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sz="5400" i="1" dirty="0" smtClean="0">
                <a:latin typeface="Times New Roman" pitchFamily="18" charset="0"/>
                <a:cs typeface="Times New Roman" pitchFamily="18" charset="0"/>
              </a:rPr>
              <a:t>three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r>
              <a:rPr lang="en-US" sz="5400" i="1" dirty="0" smtClean="0">
                <a:latin typeface="Times New Roman" pitchFamily="18" charset="0"/>
                <a:cs typeface="Times New Roman" pitchFamily="18" charset="0"/>
              </a:rPr>
              <a:t>four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ИРА\Учеба\Дипломная работа\презентации\p0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071678"/>
            <a:ext cx="5981085" cy="3586884"/>
          </a:xfrm>
          <a:prstGeom prst="rect">
            <a:avLst/>
          </a:prstGeom>
          <a:noFill/>
        </p:spPr>
      </p:pic>
      <p:pic>
        <p:nvPicPr>
          <p:cNvPr id="24" name="Рисунок 2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337341"/>
            <a:ext cx="630936" cy="63093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42844" y="500042"/>
            <a:ext cx="8833104" cy="75918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How many parrots can you see? 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000100" y="1643050"/>
            <a:ext cx="1771640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two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000100" y="3000372"/>
            <a:ext cx="1914516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three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000100" y="4286256"/>
            <a:ext cx="1628764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ИРА\Учеба\Дипломная работа\презентации\sun_conure_parrots_2-2560x1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1776" y="2071678"/>
            <a:ext cx="6057941" cy="3786214"/>
          </a:xfrm>
          <a:prstGeom prst="rect">
            <a:avLst/>
          </a:prstGeom>
          <a:noFill/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42844" y="285728"/>
            <a:ext cx="8833104" cy="1214446"/>
          </a:xfrm>
        </p:spPr>
        <p:txBody>
          <a:bodyPr>
            <a:noAutofit/>
          </a:bodyPr>
          <a:lstStyle/>
          <a:p>
            <a:r>
              <a:rPr lang="en-US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What letter </a:t>
            </a:r>
            <a:r>
              <a:rPr lang="en-US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missing?</a:t>
            </a:r>
            <a:endParaRPr lang="en-US" sz="44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Write </a:t>
            </a:r>
            <a:r>
              <a:rPr lang="en-US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it down, please!</a:t>
            </a:r>
            <a:endParaRPr lang="ru-RU" sz="4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6"/>
          <p:cNvSpPr txBox="1">
            <a:spLocks/>
          </p:cNvSpPr>
          <p:nvPr/>
        </p:nvSpPr>
        <p:spPr>
          <a:xfrm>
            <a:off x="1571604" y="2071678"/>
            <a:ext cx="6286544" cy="75918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one </a:t>
            </a:r>
            <a:r>
              <a:rPr kumimoji="0" lang="en-US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parrot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6"/>
          <p:cNvSpPr txBox="1">
            <a:spLocks/>
          </p:cNvSpPr>
          <p:nvPr/>
        </p:nvSpPr>
        <p:spPr>
          <a:xfrm>
            <a:off x="1357289" y="3786190"/>
            <a:ext cx="6172243" cy="75918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en-US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two </a:t>
            </a:r>
            <a:r>
              <a:rPr lang="en-US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bear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6"/>
          <p:cNvSpPr txBox="1">
            <a:spLocks/>
          </p:cNvSpPr>
          <p:nvPr/>
        </p:nvSpPr>
        <p:spPr>
          <a:xfrm>
            <a:off x="1714480" y="5500702"/>
            <a:ext cx="5600739" cy="75918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8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three </a:t>
            </a:r>
            <a:r>
              <a:rPr lang="en-US" sz="88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cats</a:t>
            </a:r>
            <a:endParaRPr lang="ru-RU" sz="88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>
          <a:xfrm>
            <a:off x="0" y="500042"/>
            <a:ext cx="9144000" cy="75918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Are there many animals at the picture?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1"/>
          </p:nvPr>
        </p:nvSpPr>
        <p:spPr>
          <a:xfrm>
            <a:off x="1142976" y="1861376"/>
            <a:ext cx="4057656" cy="1522476"/>
          </a:xfrm>
        </p:spPr>
        <p:txBody>
          <a:bodyPr>
            <a:normAutofit/>
          </a:bodyPr>
          <a:lstStyle/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Yes, there are.</a:t>
            </a: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2"/>
          </p:nvPr>
        </p:nvSpPr>
        <p:spPr>
          <a:xfrm>
            <a:off x="1142976" y="3500438"/>
            <a:ext cx="4343408" cy="1522476"/>
          </a:xfrm>
        </p:spPr>
        <p:txBody>
          <a:bodyPr>
            <a:normAutofit/>
          </a:bodyPr>
          <a:lstStyle/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No, there aren’t.</a:t>
            </a: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D:\ИРА\Учеба\Дипломная работа\презентации\Zoo_Animal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071678"/>
            <a:ext cx="3920904" cy="3929090"/>
          </a:xfrm>
          <a:prstGeom prst="rect">
            <a:avLst/>
          </a:prstGeom>
          <a:noFill/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0" y="428604"/>
            <a:ext cx="9144000" cy="759180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How many elephants can you see?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128830" cy="1215923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285852" y="3000372"/>
            <a:ext cx="2414582" cy="1215923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three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486020" cy="1215923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two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58542" y="1928802"/>
            <a:ext cx="638545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5"/>
          <p:cNvSpPr txBox="1">
            <a:spLocks/>
          </p:cNvSpPr>
          <p:nvPr/>
        </p:nvSpPr>
        <p:spPr>
          <a:xfrm>
            <a:off x="6429388" y="5429264"/>
            <a:ext cx="2000264" cy="7591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bird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5"/>
          <p:cNvSpPr txBox="1">
            <a:spLocks/>
          </p:cNvSpPr>
          <p:nvPr/>
        </p:nvSpPr>
        <p:spPr>
          <a:xfrm>
            <a:off x="6143636" y="1571612"/>
            <a:ext cx="2357454" cy="7591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bear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5"/>
          <p:cNvSpPr txBox="1">
            <a:spLocks/>
          </p:cNvSpPr>
          <p:nvPr/>
        </p:nvSpPr>
        <p:spPr>
          <a:xfrm>
            <a:off x="6357950" y="3500438"/>
            <a:ext cx="2000264" cy="7591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fish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D:\ИРА\Учеба\Дипломная работа\презентации\1195441338857301276Machovka_Happy_fish_svg_h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5000636"/>
            <a:ext cx="2214578" cy="1657181"/>
          </a:xfrm>
          <a:prstGeom prst="rect">
            <a:avLst/>
          </a:prstGeom>
          <a:noFill/>
        </p:spPr>
      </p:pic>
      <p:pic>
        <p:nvPicPr>
          <p:cNvPr id="11267" name="Picture 3" descr="D:\ИРА\Учеба\Дипломная работа\презентации\stock-illustration-4890792-parrot-carto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500042"/>
            <a:ext cx="1586501" cy="1951039"/>
          </a:xfrm>
          <a:prstGeom prst="rect">
            <a:avLst/>
          </a:prstGeom>
          <a:noFill/>
        </p:spPr>
      </p:pic>
      <p:pic>
        <p:nvPicPr>
          <p:cNvPr id="11268" name="Picture 4" descr="D:\ИРА\Учеба\Дипломная работа\презентации\disney-graphics-brother-bear-655257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2500306"/>
            <a:ext cx="2381250" cy="238125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is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Martin?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cat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fox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rabbit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bear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D:\ИРА\Учеба\Дипломная работа\презентации\hare-walks-coloring-pag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428736"/>
            <a:ext cx="3571900" cy="4056416"/>
          </a:xfrm>
          <a:prstGeom prst="rect">
            <a:avLst/>
          </a:prstGeom>
          <a:noFill/>
        </p:spPr>
      </p:pic>
      <p:pic>
        <p:nvPicPr>
          <p:cNvPr id="19" name="Рисунок 1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What are they doing?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reading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running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writing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skipping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 descr="D:\ИРА\Учеба\Дипломная работа\презентации\173298dc489b96e4fcfca28d84e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1785926"/>
            <a:ext cx="5223488" cy="3369151"/>
          </a:xfrm>
          <a:prstGeom prst="rect">
            <a:avLst/>
          </a:prstGeom>
          <a:noFill/>
        </p:spPr>
      </p:pic>
      <p:pic>
        <p:nvPicPr>
          <p:cNvPr id="14" name="Содержимое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740778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What does it mean?</a:t>
            </a:r>
          </a:p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Have you got a pet?</a:t>
            </a: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285852" y="1928802"/>
            <a:ext cx="7388352" cy="1522476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У тебя есть домашнее животное?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285852" y="3571876"/>
            <a:ext cx="7388352" cy="1522476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Сколько тебе лет?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5"/>
          <p:cNvSpPr txBox="1">
            <a:spLocks/>
          </p:cNvSpPr>
          <p:nvPr/>
        </p:nvSpPr>
        <p:spPr>
          <a:xfrm>
            <a:off x="1714480" y="1571612"/>
            <a:ext cx="1928826" cy="7591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read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5"/>
          <p:cNvSpPr txBox="1">
            <a:spLocks/>
          </p:cNvSpPr>
          <p:nvPr/>
        </p:nvSpPr>
        <p:spPr>
          <a:xfrm>
            <a:off x="1714480" y="3429000"/>
            <a:ext cx="2071702" cy="7591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write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5"/>
          <p:cNvSpPr txBox="1">
            <a:spLocks/>
          </p:cNvSpPr>
          <p:nvPr/>
        </p:nvSpPr>
        <p:spPr>
          <a:xfrm>
            <a:off x="1785918" y="5214950"/>
            <a:ext cx="2000264" cy="7591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skip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D:\ИРА\Учеба\Дипломная работа\презентации\large_open_book-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4857760"/>
            <a:ext cx="2661770" cy="1837593"/>
          </a:xfrm>
          <a:prstGeom prst="rect">
            <a:avLst/>
          </a:prstGeom>
          <a:noFill/>
        </p:spPr>
      </p:pic>
      <p:pic>
        <p:nvPicPr>
          <p:cNvPr id="15363" name="Picture 3" descr="D:\ИРА\Учеба\Дипломная работа\презентации\pen-zvekj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357166"/>
            <a:ext cx="1642167" cy="1900222"/>
          </a:xfrm>
          <a:prstGeom prst="rect">
            <a:avLst/>
          </a:prstGeom>
          <a:noFill/>
        </p:spPr>
      </p:pic>
      <p:pic>
        <p:nvPicPr>
          <p:cNvPr id="15364" name="Picture 4" descr="D:\ИРА\Учеба\Дипломная работа\презентации\jumprope2_004883_tn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5078" y="2500306"/>
            <a:ext cx="2230260" cy="228601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5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Link the words in this order:</a:t>
            </a:r>
            <a:endParaRPr lang="ru-RU" sz="54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5"/>
          <p:cNvSpPr txBox="1">
            <a:spLocks/>
          </p:cNvSpPr>
          <p:nvPr/>
        </p:nvSpPr>
        <p:spPr>
          <a:xfrm>
            <a:off x="6286512" y="1428736"/>
            <a:ext cx="2857488" cy="5143536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dirty="0" smtClean="0">
                <a:solidFill>
                  <a:srgbClr val="004F8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4F8A"/>
                </a:solidFill>
                <a:latin typeface="Times New Roman" pitchFamily="18" charset="0"/>
                <a:cs typeface="Times New Roman" pitchFamily="18" charset="0"/>
              </a:rPr>
              <a:t>a tiger</a:t>
            </a:r>
          </a:p>
          <a:p>
            <a:pPr marL="342900"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000" b="1" dirty="0" smtClean="0">
                <a:solidFill>
                  <a:srgbClr val="004F8A"/>
                </a:solidFill>
                <a:latin typeface="Times New Roman" pitchFamily="18" charset="0"/>
                <a:cs typeface="Times New Roman" pitchFamily="18" charset="0"/>
              </a:rPr>
              <a:t>a bear</a:t>
            </a:r>
          </a:p>
          <a:p>
            <a:pPr marL="342900"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000" b="1" dirty="0" smtClean="0">
                <a:solidFill>
                  <a:srgbClr val="004F8A"/>
                </a:solidFill>
                <a:latin typeface="Times New Roman" pitchFamily="18" charset="0"/>
                <a:cs typeface="Times New Roman" pitchFamily="18" charset="0"/>
              </a:rPr>
              <a:t>a parrot</a:t>
            </a:r>
          </a:p>
          <a:p>
            <a:pPr marL="342900"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000" b="1" dirty="0" smtClean="0">
                <a:solidFill>
                  <a:srgbClr val="004F8A"/>
                </a:solidFill>
                <a:latin typeface="Times New Roman" pitchFamily="18" charset="0"/>
                <a:cs typeface="Times New Roman" pitchFamily="18" charset="0"/>
              </a:rPr>
              <a:t>a cat</a:t>
            </a:r>
          </a:p>
          <a:p>
            <a:pPr marL="342900"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000" b="1" dirty="0" smtClean="0">
                <a:solidFill>
                  <a:srgbClr val="004F8A"/>
                </a:solidFill>
                <a:latin typeface="Times New Roman" pitchFamily="18" charset="0"/>
                <a:cs typeface="Times New Roman" pitchFamily="18" charset="0"/>
              </a:rPr>
              <a:t>a rabbit</a:t>
            </a:r>
            <a:endParaRPr lang="en-US" sz="4000" b="1" dirty="0" smtClean="0">
              <a:solidFill>
                <a:srgbClr val="004F8A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4000" b="1" dirty="0" smtClean="0">
                <a:solidFill>
                  <a:srgbClr val="004F8A"/>
                </a:solidFill>
                <a:latin typeface="Times New Roman" pitchFamily="18" charset="0"/>
                <a:cs typeface="Times New Roman" pitchFamily="18" charset="0"/>
              </a:rPr>
              <a:t>a fish</a:t>
            </a:r>
          </a:p>
          <a:p>
            <a:pPr marL="342900"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000" b="1" dirty="0" smtClean="0">
                <a:solidFill>
                  <a:srgbClr val="004F8A"/>
                </a:solidFill>
                <a:latin typeface="Times New Roman" pitchFamily="18" charset="0"/>
                <a:cs typeface="Times New Roman" pitchFamily="18" charset="0"/>
              </a:rPr>
              <a:t>an elephant</a:t>
            </a:r>
          </a:p>
          <a:p>
            <a:pPr marL="342900"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5400" dirty="0">
              <a:solidFill>
                <a:srgbClr val="004F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7786710" y="1714488"/>
            <a:ext cx="142876" cy="214314"/>
          </a:xfrm>
          <a:prstGeom prst="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786710" y="2500306"/>
            <a:ext cx="142876" cy="214314"/>
          </a:xfrm>
          <a:prstGeom prst="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7786710" y="3214686"/>
            <a:ext cx="142876" cy="214314"/>
          </a:xfrm>
          <a:prstGeom prst="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786710" y="3929066"/>
            <a:ext cx="142876" cy="214314"/>
          </a:xfrm>
          <a:prstGeom prst="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7786710" y="4643446"/>
            <a:ext cx="142876" cy="214314"/>
          </a:xfrm>
          <a:prstGeom prst="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7786710" y="5429264"/>
            <a:ext cx="142876" cy="214314"/>
          </a:xfrm>
          <a:prstGeom prst="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D:\ИРА\Учеба\Дипломная работа\презентации\hare-walks-coloring-pag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4205128"/>
            <a:ext cx="857256" cy="973540"/>
          </a:xfrm>
          <a:prstGeom prst="rect">
            <a:avLst/>
          </a:prstGeom>
          <a:noFill/>
        </p:spPr>
      </p:pic>
      <p:pic>
        <p:nvPicPr>
          <p:cNvPr id="17" name="Picture 2" descr="D:\ИРА\Учеба\Дипломная работа\презентации\1195441338857301276Machovka_Happy_fish_svg_h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285992"/>
            <a:ext cx="928694" cy="694948"/>
          </a:xfrm>
          <a:prstGeom prst="rect">
            <a:avLst/>
          </a:prstGeom>
          <a:noFill/>
        </p:spPr>
      </p:pic>
      <p:pic>
        <p:nvPicPr>
          <p:cNvPr id="18" name="Picture 3" descr="D:\ИРА\Учеба\Дипломная работа\презентации\stock-illustration-4890792-parrot-carto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67474" y="2071678"/>
            <a:ext cx="929444" cy="1143008"/>
          </a:xfrm>
          <a:prstGeom prst="rect">
            <a:avLst/>
          </a:prstGeom>
          <a:noFill/>
        </p:spPr>
      </p:pic>
      <p:pic>
        <p:nvPicPr>
          <p:cNvPr id="19" name="Picture 4" descr="D:\ИРА\Учеба\Дипломная работа\презентации\disney-graphics-brother-bear-655257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1357298"/>
            <a:ext cx="1437970" cy="1437970"/>
          </a:xfrm>
          <a:prstGeom prst="rect">
            <a:avLst/>
          </a:prstGeom>
          <a:noFill/>
        </p:spPr>
      </p:pic>
      <p:pic>
        <p:nvPicPr>
          <p:cNvPr id="4098" name="Picture 2" descr="http://static.ddmcdn.com/gif/how-to-draw-animals-1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5177445"/>
            <a:ext cx="1357322" cy="1499841"/>
          </a:xfrm>
          <a:prstGeom prst="rect">
            <a:avLst/>
          </a:prstGeom>
          <a:noFill/>
        </p:spPr>
      </p:pic>
      <p:pic>
        <p:nvPicPr>
          <p:cNvPr id="4100" name="Picture 4" descr="https://encrypted-tbn0.gstatic.com/images?q=tbn:ANd9GcRwzZ7k59pTTSbBqDueIDEhx6pVmjv-IOF0B9bYVJLmKXM8CVXn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0100" y="3357562"/>
            <a:ext cx="1714512" cy="1722165"/>
          </a:xfrm>
          <a:prstGeom prst="rect">
            <a:avLst/>
          </a:prstGeom>
          <a:noFill/>
        </p:spPr>
      </p:pic>
      <p:pic>
        <p:nvPicPr>
          <p:cNvPr id="4102" name="Picture 6" descr="http://www.netpetshop.co.uk/media/catalog/category/CAT_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6248" y="5143512"/>
            <a:ext cx="1071570" cy="136381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 txBox="1">
            <a:spLocks/>
          </p:cNvSpPr>
          <p:nvPr/>
        </p:nvSpPr>
        <p:spPr>
          <a:xfrm>
            <a:off x="142844" y="0"/>
            <a:ext cx="8833104" cy="7591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Thank</a:t>
            </a:r>
            <a:r>
              <a:rPr kumimoji="0" lang="en-US" sz="5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you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285860"/>
            <a:ext cx="8715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http://www.adailydoseofdavis.com/2011/05/weekend-ahead.html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857365"/>
            <a:ext cx="62151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http://www.movieposterdb.com/poster/f53dbef1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Текст 1"/>
          <p:cNvSpPr txBox="1">
            <a:spLocks/>
          </p:cNvSpPr>
          <p:nvPr/>
        </p:nvSpPr>
        <p:spPr>
          <a:xfrm>
            <a:off x="0" y="1500174"/>
            <a:ext cx="8833104" cy="4572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0388" y="2285992"/>
            <a:ext cx="8566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http://freetorr.com/lisenok-vuk--vuk-der-kleine-fuchs--vuk-the-little-fox1981-dvdrip-avc-93940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2817" y="2928934"/>
            <a:ext cx="6555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http://www.liveinternet.ru/tags/%EF%EE%EF%F3%E3%E0%E9/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5340" y="3286124"/>
            <a:ext cx="85115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http://www.naladony.ru/index.php?option=com_content&amp;task=view&amp;id=84&amp;Itemid=41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143380"/>
            <a:ext cx="8566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http://www.fanpop.com/clubs/brother-bear/images/13789104/title/brother-bear-photo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4037" y="4580761"/>
            <a:ext cx="82684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http://www.supercoloring.com/pages/category/mammals/hares/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69370" y="4937951"/>
            <a:ext cx="841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http://motherdaughterbookreviews.com/featured-guest-reviewer-mia-pragmatic-mom/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81581" y="5509455"/>
            <a:ext cx="81195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http://allnekdot.blogspot.ru/2012/08/when-nasa-first-started-sending-up.html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10143" y="5866645"/>
            <a:ext cx="81195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1"/>
              </a:rPr>
              <a:t>http://www.designedtoat.com/sports.shtml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9941" y="928670"/>
            <a:ext cx="6555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tlc.howstuffworks.com/family/how-to-draw-a-tiger.htm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10143" y="6211669"/>
            <a:ext cx="8119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3"/>
              </a:rPr>
              <a:t>http://www.picstopin.com/252/png-hq/http:%7C%7Cuserserve-ak*last*fm%7Cserve%7C252%7C62285329*png</a:t>
            </a:r>
            <a:r>
              <a:rPr lang="en-US" dirty="0" smtClean="0">
                <a:hlinkClick r:id="rId13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85720" y="3643314"/>
            <a:ext cx="8566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4"/>
              </a:rPr>
              <a:t>http://www.netpetshop.co.uk</a:t>
            </a:r>
            <a:r>
              <a:rPr lang="en-US" dirty="0" smtClean="0">
                <a:hlinkClick r:id="rId14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16927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How many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tigers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are there in the zoo?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two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three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four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5"/>
          </p:nvPr>
        </p:nvSpPr>
        <p:spPr/>
        <p:txBody>
          <a:bodyPr>
            <a:normAutofit lnSpcReduction="10000"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6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six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D:\ИРА\Учеба\Дипломная работа\презентации\p0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785926"/>
            <a:ext cx="5981085" cy="3586884"/>
          </a:xfrm>
          <a:prstGeom prst="rect">
            <a:avLst/>
          </a:prstGeom>
          <a:noFill/>
        </p:spPr>
      </p:pic>
      <p:pic>
        <p:nvPicPr>
          <p:cNvPr id="20" name="Рисунок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052152"/>
            <a:ext cx="596645" cy="5966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Are there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lions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in the zoo?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1128698" cy="1522476"/>
          </a:xfrm>
        </p:spPr>
        <p:txBody>
          <a:bodyPr>
            <a:norm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1485888" cy="1522476"/>
          </a:xfrm>
        </p:spPr>
        <p:txBody>
          <a:bodyPr>
            <a:norm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ИРА\Учеба\Дипломная работа\презентации\p0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785926"/>
            <a:ext cx="5981085" cy="3586884"/>
          </a:xfrm>
          <a:prstGeom prst="rect">
            <a:avLst/>
          </a:prstGeom>
          <a:noFill/>
        </p:spPr>
      </p:pic>
      <p:pic>
        <p:nvPicPr>
          <p:cNvPr id="7" name="Рисунок 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are they?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41458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bears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914648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foxes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77177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tigers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D:\ИРА\Учеба\Дипломная работа\презентации\l_106064_0328880_f53dbef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1000108"/>
            <a:ext cx="4694560" cy="5054477"/>
          </a:xfrm>
          <a:prstGeom prst="rect">
            <a:avLst/>
          </a:prstGeom>
          <a:noFill/>
        </p:spPr>
      </p:pic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16927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How many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elephants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are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there in the zoo?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two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three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four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5"/>
          </p:nvPr>
        </p:nvSpPr>
        <p:spPr/>
        <p:txBody>
          <a:bodyPr>
            <a:normAutofit lnSpcReduction="10000"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6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six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D:\ИРА\Учеба\Дипломная работа\презентации\p0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785926"/>
            <a:ext cx="5981085" cy="3586884"/>
          </a:xfrm>
          <a:prstGeom prst="rect">
            <a:avLst/>
          </a:prstGeom>
          <a:noFill/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131123"/>
            <a:ext cx="596645" cy="5966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12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does it mean?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Я вижу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Я слышу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Я говорю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одержимое 7"/>
          <p:cNvSpPr txBox="1">
            <a:spLocks/>
          </p:cNvSpPr>
          <p:nvPr/>
        </p:nvSpPr>
        <p:spPr>
          <a:xfrm>
            <a:off x="3000364" y="1071546"/>
            <a:ext cx="3700466" cy="12214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can see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How many foxes can you see?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two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three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four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ИРА\Учеба\Дипломная работа\презентации\8e6b8c077682aa983caa8729ed46d7ff.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071678"/>
            <a:ext cx="5590800" cy="4286280"/>
          </a:xfrm>
          <a:prstGeom prst="rect">
            <a:avLst/>
          </a:prstGeom>
          <a:noFill/>
        </p:spPr>
      </p:pic>
      <p:pic>
        <p:nvPicPr>
          <p:cNvPr id="20" name="Рисунок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296983"/>
            <a:ext cx="630936" cy="63093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42844" y="428604"/>
            <a:ext cx="8833104" cy="75918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How many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bears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are there in the zoo?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six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D:\ИРА\Учеба\Дипломная работа\презентации\p0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071678"/>
            <a:ext cx="5981085" cy="3586884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6"/>
  <p:tag name="CORRECTANSW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6"/>
  <p:tag name="CORRECTANSWER" val="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1"/>
  <p:tag name="CHOICESCOUNT" val="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5"/>
  <p:tag name="CORRECTANSW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1"/>
  <p:tag name="CHOICESCOUNT" val="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1"/>
  <p:tag name="CHOICESCOUNT" val="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5"/>
  <p:tag name="CORRECTANSWER" val="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1"/>
  <p:tag name="CHOICESCOUNT" val="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3</ChoicesCount>
  <Orientation>Left</Orientation>
</Layout>
</file>

<file path=customXml/item10.xml><?xml version="1.0" encoding="utf-8"?>
<Layout>
  <Type>MultipleChoice</Type>
  <ChoicesCount>3</ChoicesCount>
  <Orientation>Left</Orientation>
</Layout>
</file>

<file path=customXml/item11.xml><?xml version="1.0" encoding="utf-8"?>
<Layout>
  <Type>Drawing</Type>
  <ChoicesCount>0</ChoicesCount>
  <Orientation>Left</Orientation>
</Layout>
</file>

<file path=customXml/item12.xml><?xml version="1.0" encoding="utf-8"?>
<Layout>
  <Type>MultipleChoice</Type>
  <ChoicesCount>2</ChoicesCount>
  <Orientation>Left</Orientation>
</Layout>
</file>

<file path=customXml/item13.xml><?xml version="1.0" encoding="utf-8"?>
<Layout>
  <Type>MultipleChoice</Type>
  <ChoicesCount>3</ChoicesCount>
  <Orientation>Left</Orientation>
</Layout>
</file>

<file path=customXml/item14.xml><?xml version="1.0" encoding="utf-8"?>
<Layout>
  <Type>MultipleChoice</Type>
  <ChoicesCount>2</ChoicesCount>
  <Orientation>Left</Orientation>
</Layout>
</file>

<file path=customXml/item15.xml><?xml version="1.0" encoding="utf-8"?>
<Layout>
  <Type>Drawing</Type>
  <ChoicesCount>0</ChoicesCount>
  <Orientation>Left</Orientation>
</Layout>
</file>

<file path=customXml/item16.xml><?xml version="1.0" encoding="utf-8"?>
<Layout>
  <Type>MultipleChoice</Type>
  <ChoicesCount>3</ChoicesCount>
  <Orientation>Left</Orientation>
</Layout>
</file>

<file path=customXml/item17.xml><?xml version="1.0" encoding="utf-8"?>
<Layout>
  <Type>MultipleChoice</Type>
  <ChoicesCount>3</ChoicesCount>
  <Orientation>Left</Orientation>
</Layout>
</file>

<file path=customXml/item18.xml><?xml version="1.0" encoding="utf-8"?>
<Layout>
  <Type>MultipleChoice</Type>
  <ChoicesCount>4</ChoicesCount>
  <Orientation>Left</Orientation>
</Layout>
</file>

<file path=customXml/item19.xml><?xml version="1.0" encoding="utf-8"?>
<Layout>
  <Type>MultipleChoice</Type>
  <ChoicesCount>6</ChoicesCount>
  <Orientation>Left</Orientation>
</Layout>
</file>

<file path=customXml/item2.xml><?xml version="1.0" encoding="utf-8"?>
<Layout>
  <Type>MultipleChoice</Type>
  <ChoicesCount>2</ChoicesCount>
  <Orientation>Left</Orientation>
</Layout>
</file>

<file path=customXml/item20.xml><?xml version="1.0" encoding="utf-8"?>
<Layout>
  <Type>MultipleChoice</Type>
  <ChoicesCount>3</ChoicesCount>
  <Orientation>Left</Orientation>
</Layout>
</file>

<file path=customXml/item21.xml><?xml version="1.0" encoding="utf-8"?>
<Layout>
  <Type>MultipleChoice</Type>
  <ChoicesCount>5</ChoicesCount>
  <Orientation>Left</Orientation>
</Layout>
</file>

<file path=customXml/item22.xml><?xml version="1.0" encoding="utf-8"?>
<Layout>
  <Type>MultipleChoice</Type>
  <ChoicesCount>4</ChoicesCount>
  <Orientation>Left</Orientation>
</Layout>
</file>

<file path=customXml/item23.xml><?xml version="1.0" encoding="utf-8"?>
<Layout>
  <Type>MultipleChoice</Type>
  <ChoicesCount>2</ChoicesCount>
  <Orientation>Right</Orientation>
</Layout>
</file>

<file path=customXml/item24.xml><?xml version="1.0" encoding="utf-8"?>
<Layout>
  <Type>MultipleChoice</Type>
  <ChoicesCount>5</ChoicesCount>
  <Orientation>Right</Orientation>
</Layout>
</file>

<file path=customXml/item25.xml><?xml version="1.0" encoding="utf-8"?>
<Layout>
  <Type>MultipleChoice</Type>
  <ChoicesCount>5</ChoicesCount>
  <Orientation>Bottom</Orientation>
</Layout>
</file>

<file path=customXml/item26.xml><?xml version="1.0" encoding="utf-8"?>
<Layout>
  <Type>MultipleChoice</Type>
  <ChoicesCount>5</ChoicesCount>
  <Orientation>Left</Orientation>
</Layout>
</file>

<file path=customXml/item27.xml><?xml version="1.0" encoding="utf-8"?>
<Layout>
  <Type>MultipleChoice</Type>
  <ChoicesCount>4</ChoicesCount>
  <Orientation>Left</Orientation>
</Layout>
</file>

<file path=customXml/item3.xml><?xml version="1.0" encoding="utf-8"?>
<Layout>
  <Type>MultipleChoice</Type>
  <ChoicesCount>2</ChoicesCount>
  <Orientation>Left</Orientation>
</Layout>
</file>

<file path=customXml/item4.xml><?xml version="1.0" encoding="utf-8"?>
<Layout>
  <Type>MultipleChoice</Type>
  <ChoicesCount>2</ChoicesCount>
  <Orientation>Left</Orientation>
</Layout>
</file>

<file path=customXml/item5.xml><?xml version="1.0" encoding="utf-8"?>
<Layout>
  <Type>Drawing</Type>
  <ChoicesCount>0</ChoicesCount>
  <Orientation>Left</Orientation>
</Layout>
</file>

<file path=customXml/item6.xml><?xml version="1.0" encoding="utf-8"?>
<Layout>
  <Type>Drawing</Type>
  <ChoicesCount>0</ChoicesCount>
  <Orientation>Left</Orientation>
</Layout>
</file>

<file path=customXml/item7.xml><?xml version="1.0" encoding="utf-8"?>
<Layout>
  <Type>MultipleChoice</Type>
  <ChoicesCount>2</ChoicesCount>
  <Orientation>Left</Orientation>
</Layout>
</file>

<file path=customXml/item8.xml><?xml version="1.0" encoding="utf-8"?>
<Layout>
  <Type>MultipleChoice</Type>
  <ChoicesCount>3</ChoicesCount>
  <Orientation>Left</Orientation>
</Layout>
</file>

<file path=customXml/item9.xml><?xml version="1.0" encoding="utf-8"?>
<Layout>
  <Type>MultipleChoice</Type>
  <ChoicesCount>3</ChoicesCount>
  <Orientation>Left</Orientation>
</Layout>
</file>

<file path=customXml/itemProps1.xml><?xml version="1.0" encoding="utf-8"?>
<ds:datastoreItem xmlns:ds="http://schemas.openxmlformats.org/officeDocument/2006/customXml" ds:itemID="{765CB4FE-4909-4321-B02B-2ED91E0628C3}">
  <ds:schemaRefs/>
</ds:datastoreItem>
</file>

<file path=customXml/itemProps10.xml><?xml version="1.0" encoding="utf-8"?>
<ds:datastoreItem xmlns:ds="http://schemas.openxmlformats.org/officeDocument/2006/customXml" ds:itemID="{6399C36D-1312-4508-A8A3-841A2DA8B75E}">
  <ds:schemaRefs/>
</ds:datastoreItem>
</file>

<file path=customXml/itemProps11.xml><?xml version="1.0" encoding="utf-8"?>
<ds:datastoreItem xmlns:ds="http://schemas.openxmlformats.org/officeDocument/2006/customXml" ds:itemID="{70370CDF-12DB-4635-BCA5-C17598B0B386}">
  <ds:schemaRefs/>
</ds:datastoreItem>
</file>

<file path=customXml/itemProps12.xml><?xml version="1.0" encoding="utf-8"?>
<ds:datastoreItem xmlns:ds="http://schemas.openxmlformats.org/officeDocument/2006/customXml" ds:itemID="{C68D2814-E74B-434F-A34C-9FC144C779C2}">
  <ds:schemaRefs/>
</ds:datastoreItem>
</file>

<file path=customXml/itemProps13.xml><?xml version="1.0" encoding="utf-8"?>
<ds:datastoreItem xmlns:ds="http://schemas.openxmlformats.org/officeDocument/2006/customXml" ds:itemID="{5EC772B9-ED4D-4CDE-9077-6FE0BBC73328}">
  <ds:schemaRefs/>
</ds:datastoreItem>
</file>

<file path=customXml/itemProps14.xml><?xml version="1.0" encoding="utf-8"?>
<ds:datastoreItem xmlns:ds="http://schemas.openxmlformats.org/officeDocument/2006/customXml" ds:itemID="{E65A8941-504A-4A64-9EE4-7EF60999CC40}">
  <ds:schemaRefs/>
</ds:datastoreItem>
</file>

<file path=customXml/itemProps15.xml><?xml version="1.0" encoding="utf-8"?>
<ds:datastoreItem xmlns:ds="http://schemas.openxmlformats.org/officeDocument/2006/customXml" ds:itemID="{01AE6AD1-E120-4E3D-AC14-4E2F40A476EC}">
  <ds:schemaRefs/>
</ds:datastoreItem>
</file>

<file path=customXml/itemProps16.xml><?xml version="1.0" encoding="utf-8"?>
<ds:datastoreItem xmlns:ds="http://schemas.openxmlformats.org/officeDocument/2006/customXml" ds:itemID="{115CA954-C91B-4D57-9A48-DCA1E51ED1B5}">
  <ds:schemaRefs/>
</ds:datastoreItem>
</file>

<file path=customXml/itemProps17.xml><?xml version="1.0" encoding="utf-8"?>
<ds:datastoreItem xmlns:ds="http://schemas.openxmlformats.org/officeDocument/2006/customXml" ds:itemID="{4E28CD5D-2F46-4F1F-800F-959B7F8EF994}">
  <ds:schemaRefs/>
</ds:datastoreItem>
</file>

<file path=customXml/itemProps18.xml><?xml version="1.0" encoding="utf-8"?>
<ds:datastoreItem xmlns:ds="http://schemas.openxmlformats.org/officeDocument/2006/customXml" ds:itemID="{EC7AEDFF-834A-42F6-8EFD-75347A1E0A95}">
  <ds:schemaRefs/>
</ds:datastoreItem>
</file>

<file path=customXml/itemProps19.xml><?xml version="1.0" encoding="utf-8"?>
<ds:datastoreItem xmlns:ds="http://schemas.openxmlformats.org/officeDocument/2006/customXml" ds:itemID="{95D7DA72-C588-45A8-AA85-C504DA00E45B}">
  <ds:schemaRefs/>
</ds:datastoreItem>
</file>

<file path=customXml/itemProps2.xml><?xml version="1.0" encoding="utf-8"?>
<ds:datastoreItem xmlns:ds="http://schemas.openxmlformats.org/officeDocument/2006/customXml" ds:itemID="{FC348157-0CFE-4959-A493-DBC28EC7EAC7}">
  <ds:schemaRefs/>
</ds:datastoreItem>
</file>

<file path=customXml/itemProps20.xml><?xml version="1.0" encoding="utf-8"?>
<ds:datastoreItem xmlns:ds="http://schemas.openxmlformats.org/officeDocument/2006/customXml" ds:itemID="{7D9CA679-3F37-46F8-A62A-0EFC29FFC02B}">
  <ds:schemaRefs/>
</ds:datastoreItem>
</file>

<file path=customXml/itemProps21.xml><?xml version="1.0" encoding="utf-8"?>
<ds:datastoreItem xmlns:ds="http://schemas.openxmlformats.org/officeDocument/2006/customXml" ds:itemID="{9756154B-102E-4E3E-971F-FAD5F456CB4C}">
  <ds:schemaRefs/>
</ds:datastoreItem>
</file>

<file path=customXml/itemProps22.xml><?xml version="1.0" encoding="utf-8"?>
<ds:datastoreItem xmlns:ds="http://schemas.openxmlformats.org/officeDocument/2006/customXml" ds:itemID="{8552D063-46C0-428D-9552-1EB49D4FDB84}">
  <ds:schemaRefs/>
</ds:datastoreItem>
</file>

<file path=customXml/itemProps23.xml><?xml version="1.0" encoding="utf-8"?>
<ds:datastoreItem xmlns:ds="http://schemas.openxmlformats.org/officeDocument/2006/customXml" ds:itemID="{101E15EF-2DB2-4C3B-A49F-98D7D21941A9}">
  <ds:schemaRefs/>
</ds:datastoreItem>
</file>

<file path=customXml/itemProps24.xml><?xml version="1.0" encoding="utf-8"?>
<ds:datastoreItem xmlns:ds="http://schemas.openxmlformats.org/officeDocument/2006/customXml" ds:itemID="{28FDEB0C-D1DF-46C7-BB3B-45247C3FE1E2}">
  <ds:schemaRefs/>
</ds:datastoreItem>
</file>

<file path=customXml/itemProps25.xml><?xml version="1.0" encoding="utf-8"?>
<ds:datastoreItem xmlns:ds="http://schemas.openxmlformats.org/officeDocument/2006/customXml" ds:itemID="{AC8C6ABD-37D7-481A-8602-32F599BAFA34}">
  <ds:schemaRefs/>
</ds:datastoreItem>
</file>

<file path=customXml/itemProps26.xml><?xml version="1.0" encoding="utf-8"?>
<ds:datastoreItem xmlns:ds="http://schemas.openxmlformats.org/officeDocument/2006/customXml" ds:itemID="{ABCF4CDE-D58A-4B30-834F-63E9FFACA527}">
  <ds:schemaRefs/>
</ds:datastoreItem>
</file>

<file path=customXml/itemProps27.xml><?xml version="1.0" encoding="utf-8"?>
<ds:datastoreItem xmlns:ds="http://schemas.openxmlformats.org/officeDocument/2006/customXml" ds:itemID="{2426D998-5BE4-4DAD-904C-75AE28DC11E0}">
  <ds:schemaRefs/>
</ds:datastoreItem>
</file>

<file path=customXml/itemProps3.xml><?xml version="1.0" encoding="utf-8"?>
<ds:datastoreItem xmlns:ds="http://schemas.openxmlformats.org/officeDocument/2006/customXml" ds:itemID="{38FB6DC9-138D-4039-835D-5AEB9862DF5E}">
  <ds:schemaRefs/>
</ds:datastoreItem>
</file>

<file path=customXml/itemProps4.xml><?xml version="1.0" encoding="utf-8"?>
<ds:datastoreItem xmlns:ds="http://schemas.openxmlformats.org/officeDocument/2006/customXml" ds:itemID="{43E38CB0-3D48-4D33-8536-688C12F61CFE}">
  <ds:schemaRefs/>
</ds:datastoreItem>
</file>

<file path=customXml/itemProps5.xml><?xml version="1.0" encoding="utf-8"?>
<ds:datastoreItem xmlns:ds="http://schemas.openxmlformats.org/officeDocument/2006/customXml" ds:itemID="{89586355-E980-4256-B6F2-A599325AF77A}">
  <ds:schemaRefs/>
</ds:datastoreItem>
</file>

<file path=customXml/itemProps6.xml><?xml version="1.0" encoding="utf-8"?>
<ds:datastoreItem xmlns:ds="http://schemas.openxmlformats.org/officeDocument/2006/customXml" ds:itemID="{D9BEB2C7-836D-4BCA-9301-071EFFC288D7}">
  <ds:schemaRefs/>
</ds:datastoreItem>
</file>

<file path=customXml/itemProps7.xml><?xml version="1.0" encoding="utf-8"?>
<ds:datastoreItem xmlns:ds="http://schemas.openxmlformats.org/officeDocument/2006/customXml" ds:itemID="{54D5F865-1570-42D3-AD25-9260837BB840}">
  <ds:schemaRefs/>
</ds:datastoreItem>
</file>

<file path=customXml/itemProps8.xml><?xml version="1.0" encoding="utf-8"?>
<ds:datastoreItem xmlns:ds="http://schemas.openxmlformats.org/officeDocument/2006/customXml" ds:itemID="{8C0782F1-2B17-4ED9-8DEA-76F1620D4E53}">
  <ds:schemaRefs/>
</ds:datastoreItem>
</file>

<file path=customXml/itemProps9.xml><?xml version="1.0" encoding="utf-8"?>
<ds:datastoreItem xmlns:ds="http://schemas.openxmlformats.org/officeDocument/2006/customXml" ds:itemID="{0E45655D-03B6-44E1-8F76-FAA91774C48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324</Words>
  <Application>Microsoft Office PowerPoint</Application>
  <PresentationFormat>Экран (4:3)</PresentationFormat>
  <Paragraphs>122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In the zoo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the zoo</dc:title>
  <dc:creator>Jan Bublanski</dc:creator>
  <cp:lastModifiedBy>DDKlim</cp:lastModifiedBy>
  <cp:revision>22</cp:revision>
  <dcterms:created xsi:type="dcterms:W3CDTF">2013-03-30T12:40:21Z</dcterms:created>
  <dcterms:modified xsi:type="dcterms:W3CDTF">2013-05-15T06:55:21Z</dcterms:modified>
</cp:coreProperties>
</file>