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customXml/itemProps18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7"/>
  </p:sldMasterIdLst>
  <p:sldIdLst>
    <p:sldId id="256" r:id="rId28"/>
    <p:sldId id="257" r:id="rId29"/>
    <p:sldId id="258" r:id="rId30"/>
    <p:sldId id="260" r:id="rId31"/>
    <p:sldId id="262" r:id="rId32"/>
    <p:sldId id="273" r:id="rId33"/>
    <p:sldId id="265" r:id="rId34"/>
    <p:sldId id="275" r:id="rId35"/>
    <p:sldId id="266" r:id="rId36"/>
    <p:sldId id="267" r:id="rId37"/>
    <p:sldId id="276" r:id="rId38"/>
    <p:sldId id="271" r:id="rId39"/>
    <p:sldId id="264" r:id="rId40"/>
    <p:sldId id="263" r:id="rId41"/>
    <p:sldId id="274" r:id="rId42"/>
    <p:sldId id="272" r:id="rId43"/>
    <p:sldId id="269" r:id="rId44"/>
    <p:sldId id="27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2.xml"/><Relationship Id="rId41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Master" Target="slideMasters/slideMaster1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theme" Target="theme/theme1.xml"/><Relationship Id="rId8" Type="http://schemas.openxmlformats.org/officeDocument/2006/relationships/customXml" Target="../customXml/item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10.xml"/><Relationship Id="rId6" Type="http://schemas.openxmlformats.org/officeDocument/2006/relationships/tags" Target="../tags/tag5.xml"/><Relationship Id="rId11" Type="http://schemas.openxmlformats.org/officeDocument/2006/relationships/image" Target="../media/image4.png"/><Relationship Id="rId5" Type="http://schemas.openxmlformats.org/officeDocument/2006/relationships/tags" Target="../tags/tag4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customXml" Target="../../customXml/item26.xml"/><Relationship Id="rId6" Type="http://schemas.openxmlformats.org/officeDocument/2006/relationships/tags" Target="../tags/tag11.xml"/><Relationship Id="rId11" Type="http://schemas.openxmlformats.org/officeDocument/2006/relationships/image" Target="../media/image4.png"/><Relationship Id="rId5" Type="http://schemas.openxmlformats.org/officeDocument/2006/relationships/tags" Target="../tags/tag10.xml"/><Relationship Id="rId10" Type="http://schemas.openxmlformats.org/officeDocument/2006/relationships/image" Target="../media/image3.png"/><Relationship Id="rId4" Type="http://schemas.openxmlformats.org/officeDocument/2006/relationships/tags" Target="../tags/tag9.xml"/><Relationship Id="rId9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4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customXml" Target="../../customXml/item7.xml"/><Relationship Id="rId6" Type="http://schemas.openxmlformats.org/officeDocument/2006/relationships/tags" Target="../tags/tag17.xml"/><Relationship Id="rId11" Type="http://schemas.openxmlformats.org/officeDocument/2006/relationships/image" Target="../media/image2.png"/><Relationship Id="rId5" Type="http://schemas.openxmlformats.org/officeDocument/2006/relationships/tags" Target="../tags/tag1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2.xml"/><Relationship Id="rId7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customXml" Target="../../customXml/item2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customXml" Target="../../customXml/item23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8.xml"/><Relationship Id="rId7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2.xml"/><Relationship Id="rId7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customXml" Target="../../customXml/item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6.xml"/><Relationship Id="rId7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0.xml"/><Relationship Id="rId7" Type="http://schemas.openxmlformats.org/officeDocument/2006/relationships/image" Target="../media/image2.png"/><Relationship Id="rId2" Type="http://schemas.openxmlformats.org/officeDocument/2006/relationships/tags" Target="../tags/tag39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4.xml"/><Relationship Id="rId7" Type="http://schemas.openxmlformats.org/officeDocument/2006/relationships/image" Target="../media/image2.png"/><Relationship Id="rId2" Type="http://schemas.openxmlformats.org/officeDocument/2006/relationships/tags" Target="../tags/tag43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8.xml"/><Relationship Id="rId7" Type="http://schemas.openxmlformats.org/officeDocument/2006/relationships/image" Target="../media/image2.png"/><Relationship Id="rId2" Type="http://schemas.openxmlformats.org/officeDocument/2006/relationships/tags" Target="../tags/tag47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6.xml"/><Relationship Id="rId7" Type="http://schemas.openxmlformats.org/officeDocument/2006/relationships/image" Target="../media/image2.png"/><Relationship Id="rId2" Type="http://schemas.openxmlformats.org/officeDocument/2006/relationships/tags" Target="../tags/tag55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0.xml"/><Relationship Id="rId7" Type="http://schemas.openxmlformats.org/officeDocument/2006/relationships/image" Target="../media/image2.png"/><Relationship Id="rId2" Type="http://schemas.openxmlformats.org/officeDocument/2006/relationships/tags" Target="../tags/tag59.xml"/><Relationship Id="rId1" Type="http://schemas.openxmlformats.org/officeDocument/2006/relationships/customXml" Target="../../customXml/item2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4.xml"/><Relationship Id="rId7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customXml" Target="../../customXml/item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8.xml"/><Relationship Id="rId7" Type="http://schemas.openxmlformats.org/officeDocument/2006/relationships/image" Target="../media/image2.png"/><Relationship Id="rId2" Type="http://schemas.openxmlformats.org/officeDocument/2006/relationships/tags" Target="../tags/tag67.xml"/><Relationship Id="rId1" Type="http://schemas.openxmlformats.org/officeDocument/2006/relationships/customXml" Target="../../customXml/item1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customXml" Target="../../customXml/item5.xml"/><Relationship Id="rId6" Type="http://schemas.openxmlformats.org/officeDocument/2006/relationships/tags" Target="../tags/tag75.xml"/><Relationship Id="rId11" Type="http://schemas.openxmlformats.org/officeDocument/2006/relationships/image" Target="../media/image4.png"/><Relationship Id="rId5" Type="http://schemas.openxmlformats.org/officeDocument/2006/relationships/tags" Target="../tags/tag74.xml"/><Relationship Id="rId10" Type="http://schemas.openxmlformats.org/officeDocument/2006/relationships/image" Target="../media/image3.png"/><Relationship Id="rId4" Type="http://schemas.openxmlformats.org/officeDocument/2006/relationships/tags" Target="../tags/tag73.xml"/><Relationship Id="rId9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customXml" Target="../../customXml/item6.xml"/><Relationship Id="rId6" Type="http://schemas.openxmlformats.org/officeDocument/2006/relationships/tags" Target="../tags/tag81.xml"/><Relationship Id="rId11" Type="http://schemas.openxmlformats.org/officeDocument/2006/relationships/image" Target="../media/image4.png"/><Relationship Id="rId5" Type="http://schemas.openxmlformats.org/officeDocument/2006/relationships/tags" Target="../tags/tag80.xml"/><Relationship Id="rId10" Type="http://schemas.openxmlformats.org/officeDocument/2006/relationships/image" Target="../media/image3.png"/><Relationship Id="rId4" Type="http://schemas.openxmlformats.org/officeDocument/2006/relationships/tags" Target="../tags/tag79.xml"/><Relationship Id="rId9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4.xml"/><Relationship Id="rId7" Type="http://schemas.openxmlformats.org/officeDocument/2006/relationships/image" Target="../media/image2.png"/><Relationship Id="rId2" Type="http://schemas.openxmlformats.org/officeDocument/2006/relationships/tags" Target="../tags/tag83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7.xml"/><Relationship Id="rId1" Type="http://schemas.openxmlformats.org/officeDocument/2006/relationships/customXml" Target="../../customXml/item1.xml"/><Relationship Id="rId4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8.xml"/><Relationship Id="rId1" Type="http://schemas.openxmlformats.org/officeDocument/2006/relationships/customXml" Target="../../customXml/item9.xml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9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161671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602704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981575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456541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524372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203839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912892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8" y="966978"/>
            <a:ext cx="2029968" cy="3840480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4" y="966978"/>
            <a:ext cx="2029968" cy="3840480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34929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625775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676088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665125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8" y="966978"/>
            <a:ext cx="2029968" cy="3840480"/>
          </a:xfrm>
          <a:prstGeom prst="rect">
            <a:avLst/>
          </a:prstGeom>
        </p:spPr>
        <p:txBody>
          <a:bodyPr vert="vert270" wrap="square" lIns="24969" tIns="109454" rIns="24969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4" y="966978"/>
            <a:ext cx="2029968" cy="3840480"/>
          </a:xfrm>
          <a:prstGeom prst="rect">
            <a:avLst/>
          </a:prstGeom>
        </p:spPr>
        <p:txBody>
          <a:bodyPr vert="vert270" wrap="square" lIns="24969" tIns="109454" rIns="24969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7693159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302833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384048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384048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5396558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6219984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992041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8" y="2329663"/>
            <a:ext cx="2029968" cy="4437126"/>
          </a:xfrm>
          <a:prstGeom prst="rect">
            <a:avLst/>
          </a:prstGeom>
        </p:spPr>
        <p:txBody>
          <a:bodyPr vert="wordArtVert" wrap="square" lIns="24969" tIns="126458" rIns="24969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4" y="2329663"/>
            <a:ext cx="2029968" cy="4437126"/>
          </a:xfrm>
          <a:prstGeom prst="rect">
            <a:avLst/>
          </a:prstGeom>
        </p:spPr>
        <p:txBody>
          <a:bodyPr vert="wordArtVert" wrap="square" lIns="24969" tIns="126458" rIns="24969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1355827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083" y="135582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9649071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83566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0416127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8" y="966978"/>
            <a:ext cx="2029968" cy="3840480"/>
          </a:xfrm>
          <a:prstGeom prst="rect">
            <a:avLst/>
          </a:prstGeom>
        </p:spPr>
        <p:txBody>
          <a:bodyPr vert="vert270" wrap="square" lIns="24969" tIns="109454" rIns="24969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4" y="966978"/>
            <a:ext cx="2029968" cy="3840480"/>
          </a:xfrm>
          <a:prstGeom prst="rect">
            <a:avLst/>
          </a:prstGeom>
        </p:spPr>
        <p:txBody>
          <a:bodyPr vert="vert270" wrap="square" lIns="24969" tIns="109454" rIns="24969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7948064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9047252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8792986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0207184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0500019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4841435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433908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9" cstate="print">
            <a:alphaModFix amt="24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2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13.gif"/><Relationship Id="rId5" Type="http://schemas.openxmlformats.org/officeDocument/2006/relationships/image" Target="../media/image18.gif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3.gif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12.png"/><Relationship Id="rId5" Type="http://schemas.openxmlformats.org/officeDocument/2006/relationships/image" Target="../media/image18.gif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19.gif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9.xml"/><Relationship Id="rId6" Type="http://schemas.openxmlformats.org/officeDocument/2006/relationships/image" Target="../media/image16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0.xml"/><Relationship Id="rId6" Type="http://schemas.openxmlformats.org/officeDocument/2006/relationships/image" Target="../media/image23.png"/><Relationship Id="rId5" Type="http://schemas.openxmlformats.org/officeDocument/2006/relationships/image" Target="../media/image19.gif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11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12.png"/><Relationship Id="rId5" Type="http://schemas.openxmlformats.org/officeDocument/2006/relationships/image" Target="../media/image8.gif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image" Target="../media/image12.png"/><Relationship Id="rId5" Type="http://schemas.openxmlformats.org/officeDocument/2006/relationships/image" Target="../media/image13.gi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96.xml"/><Relationship Id="rId5" Type="http://schemas.openxmlformats.org/officeDocument/2006/relationships/image" Target="../media/image13.gif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2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13.gif"/><Relationship Id="rId5" Type="http://schemas.openxmlformats.org/officeDocument/2006/relationships/image" Target="../media/image16.gif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3.gif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12.png"/><Relationship Id="rId5" Type="http://schemas.openxmlformats.org/officeDocument/2006/relationships/image" Target="../media/image16.gif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3.gif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image" Target="../media/image17.gif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04856" cy="1282154"/>
          </a:xfrm>
          <a:blipFill>
            <a:blip r:embed="rId2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  <a:sp3d extrusionH="57150">
              <a:bevelT w="38100" h="38100" prst="convex"/>
            </a:sp3d>
          </a:bodyPr>
          <a:lstStyle/>
          <a:p>
            <a:r>
              <a:rPr lang="en-US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Hello</a:t>
            </a:r>
            <a:r>
              <a:rPr lang="ru-RU" sz="88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am Jack!</a:t>
            </a:r>
            <a:endParaRPr lang="ru-RU" sz="8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956" y="2420888"/>
            <a:ext cx="2304256" cy="4329208"/>
          </a:xfrm>
        </p:spPr>
      </p:pic>
    </p:spTree>
    <p:extLst>
      <p:ext uri="{BB962C8B-B14F-4D97-AF65-F5344CB8AC3E}">
        <p14:creationId xmlns:p14="http://schemas.microsoft.com/office/powerpoint/2010/main" xmlns="" val="232005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бъект 19"/>
          <p:cNvSpPr>
            <a:spLocks noGrp="1"/>
          </p:cNvSpPr>
          <p:nvPr>
            <p:ph sz="quarter" idx="11"/>
          </p:nvPr>
        </p:nvSpPr>
        <p:spPr>
          <a:xfrm>
            <a:off x="6293842" y="1901723"/>
            <a:ext cx="1472208" cy="1522476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sz="quarter" idx="12"/>
          </p:nvPr>
        </p:nvSpPr>
        <p:spPr>
          <a:xfrm>
            <a:off x="6516216" y="4005064"/>
            <a:ext cx="1261322" cy="1090428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44" y="476672"/>
            <a:ext cx="9001156" cy="1143000"/>
          </a:xfrm>
        </p:spPr>
        <p:txBody>
          <a:bodyPr>
            <a:noAutofit/>
          </a:bodyPr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it a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snake from my </a:t>
            </a:r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bag?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Дмитрий\Desktop\На отправку\Rope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892" y="3919767"/>
            <a:ext cx="1993598" cy="261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132856"/>
            <a:ext cx="3600400" cy="39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углом 7"/>
          <p:cNvSpPr/>
          <p:nvPr/>
        </p:nvSpPr>
        <p:spPr>
          <a:xfrm rot="5400000">
            <a:off x="3768599" y="2278442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563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бъект 19"/>
          <p:cNvSpPr>
            <a:spLocks noGrp="1"/>
          </p:cNvSpPr>
          <p:nvPr>
            <p:ph sz="quarter" idx="11"/>
          </p:nvPr>
        </p:nvSpPr>
        <p:spPr>
          <a:xfrm>
            <a:off x="6293842" y="1901723"/>
            <a:ext cx="1472208" cy="1522476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sz="quarter" idx="12"/>
          </p:nvPr>
        </p:nvSpPr>
        <p:spPr>
          <a:xfrm>
            <a:off x="6516216" y="4005064"/>
            <a:ext cx="1261322" cy="1090428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44" y="476672"/>
            <a:ext cx="9001156" cy="1143000"/>
          </a:xfrm>
        </p:spPr>
        <p:txBody>
          <a:bodyPr>
            <a:noAutofit/>
          </a:bodyPr>
          <a:lstStyle/>
          <a:p>
            <a:r>
              <a:rPr lang="en-US" sz="6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it a </a:t>
            </a:r>
            <a:r>
              <a:rPr lang="en-US" sz="6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rope </a:t>
            </a:r>
            <a:r>
              <a:rPr lang="en-US" sz="6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from my </a:t>
            </a:r>
            <a:r>
              <a:rPr lang="en-US" sz="6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bag?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Дмитрий\Desktop\На отправку\Rope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892" y="3919767"/>
            <a:ext cx="1993598" cy="261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7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132856"/>
            <a:ext cx="3600400" cy="39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углом 7"/>
          <p:cNvSpPr/>
          <p:nvPr/>
        </p:nvSpPr>
        <p:spPr>
          <a:xfrm rot="5400000">
            <a:off x="3768599" y="2278442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563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quarter" idx="11"/>
          </p:nvPr>
        </p:nvSpPr>
        <p:spPr>
          <a:xfrm>
            <a:off x="1331640" y="1988840"/>
            <a:ext cx="1328192" cy="1184359"/>
          </a:xfrm>
          <a:blipFill>
            <a:blip r:embed="rId4" cstate="print"/>
            <a:tile tx="0" ty="0" sx="100000" sy="100000" flip="none" algn="tl"/>
          </a:blipFill>
        </p:spPr>
        <p:txBody>
          <a:bodyPr/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2"/>
          </p:nvPr>
        </p:nvSpPr>
        <p:spPr>
          <a:xfrm>
            <a:off x="1331640" y="3573016"/>
            <a:ext cx="1328192" cy="1184359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Текст 14"/>
          <p:cNvSpPr>
            <a:spLocks noGrp="1"/>
          </p:cNvSpPr>
          <p:nvPr>
            <p:ph type="title" idx="4294967295"/>
          </p:nvPr>
        </p:nvSpPr>
        <p:spPr>
          <a:xfrm>
            <a:off x="1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5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</a:t>
            </a:r>
            <a:r>
              <a:rPr lang="en-US" sz="5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there a </a:t>
            </a:r>
            <a:r>
              <a:rPr lang="en-US" sz="5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</a:t>
            </a:r>
            <a:r>
              <a:rPr lang="en-US" sz="5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ook </a:t>
            </a:r>
            <a:r>
              <a:rPr lang="en-US" sz="5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on the desk?</a:t>
            </a:r>
            <a:endParaRPr lang="ru-RU" sz="54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Рисунок 1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14" name="Стрелка углом 13"/>
          <p:cNvSpPr/>
          <p:nvPr/>
        </p:nvSpPr>
        <p:spPr>
          <a:xfrm rot="5400000">
            <a:off x="6288879" y="2134426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Users\Дмитрий\Desktop\На отправку\Jack\Desk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73398"/>
            <a:ext cx="25146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7075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body" idx="10"/>
          </p:nvPr>
        </p:nvSpPr>
        <p:spPr>
          <a:xfrm>
            <a:off x="1259632" y="3805762"/>
            <a:ext cx="2664296" cy="1279422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l"/>
            <a:r>
              <a:rPr lang="en-US" sz="7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pen</a:t>
            </a:r>
            <a:endParaRPr lang="ru-RU" sz="7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7504" y="260648"/>
            <a:ext cx="8928992" cy="1470025"/>
          </a:xfrm>
        </p:spPr>
        <p:txBody>
          <a:bodyPr>
            <a:noAutofit/>
          </a:bodyPr>
          <a:lstStyle/>
          <a:p>
            <a:r>
              <a:rPr lang="en-US" sz="4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What </a:t>
            </a:r>
            <a:r>
              <a:rPr lang="en-US" sz="4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do </a:t>
            </a:r>
            <a:r>
              <a:rPr lang="en-US" sz="4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have in my bag?</a:t>
            </a:r>
            <a:r>
              <a:rPr lang="en-US" sz="4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4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1259632" y="2199389"/>
            <a:ext cx="4032448" cy="146544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notebook</a:t>
            </a:r>
            <a:endParaRPr lang="ru-RU" sz="7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одзаголовок 3"/>
          <p:cNvSpPr txBox="1">
            <a:spLocks/>
          </p:cNvSpPr>
          <p:nvPr/>
        </p:nvSpPr>
        <p:spPr>
          <a:xfrm>
            <a:off x="1259632" y="5278276"/>
            <a:ext cx="3168352" cy="11750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spoon</a:t>
            </a:r>
            <a:endParaRPr lang="ru-RU" sz="7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8" descr="C:\Users\Дмитрий\Desktop\На отправку\pen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611133"/>
            <a:ext cx="12954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митрий\Desktop\На отправку\Notebook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55322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митрий\Desktop\На отправку\Spoon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6029" y="5373216"/>
            <a:ext cx="3257551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4003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154464"/>
            <a:ext cx="8964488" cy="1584176"/>
          </a:xfrm>
        </p:spPr>
        <p:txBody>
          <a:bodyPr>
            <a:noAutofit/>
          </a:bodyPr>
          <a:lstStyle/>
          <a:p>
            <a:r>
              <a:rPr lang="en-US" sz="5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What else can I put into my bag?</a:t>
            </a:r>
            <a:endParaRPr lang="ru-RU" sz="5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90846"/>
            <a:ext cx="2592660" cy="285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митрий\Desktop\На отправку\Watches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3267" y="1541320"/>
            <a:ext cx="1616968" cy="161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митрий\Desktop\На отправку\Desk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7180" y="4518812"/>
            <a:ext cx="2116820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Дмитрий\Desktop\На отправку\tv-carto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5516" y="4695154"/>
            <a:ext cx="1728192" cy="195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Дмитрий\Desktop\На отправку\Wardrope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9915" y="1541320"/>
            <a:ext cx="1343793" cy="284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7003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404813"/>
            <a:ext cx="8229600" cy="1143000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have some friends.</a:t>
            </a:r>
            <a:b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</a:br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What are </a:t>
            </a:r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they?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Дмитрий\Desktop\На отправку\Jack\monke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4357694"/>
            <a:ext cx="1296144" cy="201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митрий\Desktop\На отправку\Jack\fro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4929198"/>
            <a:ext cx="2064198" cy="140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митрий\Desktop\На отправку\Jack\fl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2071678"/>
            <a:ext cx="1300851" cy="17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митрий\Desktop\На отправку\Jack\el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7731" y="2204864"/>
            <a:ext cx="1432401" cy="179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000496" y="3357562"/>
            <a:ext cx="2496826" cy="5715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onkey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78774" y="2358000"/>
            <a:ext cx="2496826" cy="5715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flamingo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67944" y="4297660"/>
            <a:ext cx="2496826" cy="5715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elephant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357686" y="5429264"/>
            <a:ext cx="2087593" cy="5715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frog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18784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269776"/>
            <a:ext cx="8928992" cy="1143000"/>
          </a:xfrm>
          <a:noFill/>
        </p:spPr>
        <p:txBody>
          <a:bodyPr>
            <a:noAutofit/>
          </a:bodyPr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Show the parts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of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my face, please!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4" name="Picture 4" descr="C:\Users\Дмитрий\Desktop\На отправку\ear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20379"/>
            <a:ext cx="3729796" cy="36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491880" y="1412776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cheek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60232" y="3485308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mouth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48843" y="1844824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ear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67736" y="5085184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eyes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05801" y="2276872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nose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79984" y="4980081"/>
            <a:ext cx="2376264" cy="128701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hair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091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14"/>
          <p:cNvSpPr>
            <a:spLocks noGrp="1"/>
          </p:cNvSpPr>
          <p:nvPr>
            <p:ph sz="quarter" idx="11"/>
          </p:nvPr>
        </p:nvSpPr>
        <p:spPr>
          <a:xfrm rot="5400000">
            <a:off x="2956039" y="3460785"/>
            <a:ext cx="1071681" cy="1584176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 algn="ctr"/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quarter" idx="12"/>
          </p:nvPr>
        </p:nvSpPr>
        <p:spPr>
          <a:xfrm rot="5400000">
            <a:off x="5244196" y="3548892"/>
            <a:ext cx="887855" cy="1512168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548680"/>
            <a:ext cx="8892133" cy="1143000"/>
          </a:xfrm>
        </p:spPr>
        <p:txBody>
          <a:bodyPr>
            <a:noAutofit/>
          </a:bodyPr>
          <a:lstStyle/>
          <a:p>
            <a:pPr algn="r"/>
            <a: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Now, touch your face. </a:t>
            </a:r>
            <a:b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</a:br>
            <a: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everything on its place?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7" name="Picture 3" descr="C:\Users\Дмитрий\Desktop\На отправку\Jack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8418"/>
            <a:ext cx="2232248" cy="419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27147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4624"/>
            <a:ext cx="7772400" cy="1470025"/>
          </a:xfrm>
        </p:spPr>
        <p:txBody>
          <a:bodyPr/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Thanks to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196752"/>
            <a:ext cx="7016824" cy="5112568"/>
          </a:xfrm>
        </p:spPr>
        <p:txBody>
          <a:bodyPr>
            <a:noAutofit/>
          </a:bodyPr>
          <a:lstStyle/>
          <a:p>
            <a:r>
              <a:rPr lang="en-US" sz="1400" dirty="0"/>
              <a:t>http://gloryby.ru/uploads/posts/2012-01/1325831531_tarzan-2-haha.jpg</a:t>
            </a:r>
          </a:p>
          <a:p>
            <a:r>
              <a:rPr lang="en-US" sz="1400" dirty="0"/>
              <a:t>http://kinoplay.com.ua/uploads/posts/2012-01/1326379409_1288960242_68044.jpg</a:t>
            </a:r>
          </a:p>
          <a:p>
            <a:r>
              <a:rPr lang="en-US" sz="1400" dirty="0"/>
              <a:t>http://multy.tv/uploads/posts/2012-05/1336992236_terzan2_1.jpg</a:t>
            </a:r>
          </a:p>
          <a:p>
            <a:r>
              <a:rPr lang="en-US" sz="1400" dirty="0"/>
              <a:t>http://gloryby.ru/uploads/posts/2012-01/1325831548_tarzan-2-dvdrip03474902-38-21.jpg</a:t>
            </a:r>
          </a:p>
          <a:p>
            <a:r>
              <a:rPr lang="en-US" sz="1400" dirty="0"/>
              <a:t>http://188.72.230.16/screenshot/2192_tarzan_2_1.jpg</a:t>
            </a:r>
          </a:p>
          <a:p>
            <a:r>
              <a:rPr lang="en-US" sz="1400" dirty="0"/>
              <a:t>http://www.1zoom.ru/big2/19/113891-stranger.jpg</a:t>
            </a:r>
          </a:p>
          <a:p>
            <a:r>
              <a:rPr lang="en-US" sz="1400" dirty="0"/>
              <a:t>http://img.cliparto.com/pic/xl/193062/3306243-vintage-book.jpg</a:t>
            </a:r>
          </a:p>
          <a:p>
            <a:r>
              <a:rPr lang="en-US" sz="1400" dirty="0"/>
              <a:t>http://rusmult.moy.su/7777/1301002072_244.jpg</a:t>
            </a:r>
          </a:p>
          <a:p>
            <a:r>
              <a:rPr lang="en-US" sz="1400" dirty="0"/>
              <a:t>http://188.72.230.16/screenshot/2190_tarzan_1.jpg</a:t>
            </a:r>
          </a:p>
          <a:p>
            <a:r>
              <a:rPr lang="en-US" sz="1400" dirty="0"/>
              <a:t>http://s019.radikal.ru/i638/1203/49/f4fb92c9cb38.jpg</a:t>
            </a:r>
          </a:p>
          <a:p>
            <a:r>
              <a:rPr lang="en-US" sz="1400" dirty="0"/>
              <a:t>http://img.megatorrents.kz/photos/110312224444383388_f20_0.jpg</a:t>
            </a:r>
          </a:p>
          <a:p>
            <a:r>
              <a:rPr lang="en-US" sz="1400" dirty="0"/>
              <a:t>http://us.123rf.com/400wm/400/400/liusa/liusa1203/liusa120300068/12486627-school-backpack-cartoon.jpg</a:t>
            </a:r>
          </a:p>
          <a:p>
            <a:r>
              <a:rPr lang="en-US" sz="1400" dirty="0"/>
              <a:t>http://shotshop.ru/data/images/IMG_8685.JPG</a:t>
            </a:r>
          </a:p>
          <a:p>
            <a:r>
              <a:rPr lang="en-US" sz="1400" dirty="0"/>
              <a:t>http://www.cartoonclipartfree.com/Cliparts_Free/Buero_Free/Cartoon-Clipart-Free-10.gif</a:t>
            </a:r>
          </a:p>
          <a:p>
            <a:r>
              <a:rPr lang="en-US" sz="1400" dirty="0"/>
              <a:t>http://image.yaymicro.com/rz_1210x1210/0/880/orange-book-cartoon-8807a8.jpg</a:t>
            </a:r>
          </a:p>
          <a:p>
            <a:r>
              <a:rPr lang="en-US" sz="1400" dirty="0"/>
              <a:t>http://on-the-green-planet.com/wp-content/uploads/2009/11/palki-i-verevka-dlya-verevochnoi-lestnicy.jpg</a:t>
            </a:r>
          </a:p>
          <a:p>
            <a:r>
              <a:rPr lang="en-US" sz="1400" dirty="0"/>
              <a:t>http://cartoonclipartfree.com/Cliparts_Free/Gegenstaende_Free/Cartoon-Clipart-Free-74.gif</a:t>
            </a:r>
          </a:p>
          <a:p>
            <a:r>
              <a:rPr lang="en-US" sz="1400" dirty="0"/>
              <a:t>http://helper.kh.ua/images/product/real/03/01/02/11443.jpg</a:t>
            </a:r>
          </a:p>
          <a:p>
            <a:r>
              <a:rPr lang="en-US" sz="1400" dirty="0"/>
              <a:t>http://multlandiya.ru/</a:t>
            </a:r>
            <a:r>
              <a:rPr lang="en-US" sz="1400" dirty="0" err="1"/>
              <a:t>wp</a:t>
            </a:r>
            <a:r>
              <a:rPr lang="en-US" sz="1400" dirty="0"/>
              <a:t>-content/uploads/2012/09/Tarzan-2-smotret-onlayn..png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575872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am</a:t>
            </a:r>
            <a:r>
              <a:rPr lang="ru-RU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seven</a:t>
            </a:r>
            <a:r>
              <a:rPr lang="ru-RU" sz="9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7440" y="1628800"/>
            <a:ext cx="7056560" cy="5141714"/>
          </a:xfrm>
        </p:spPr>
      </p:pic>
    </p:spTree>
    <p:extLst>
      <p:ext uri="{BB962C8B-B14F-4D97-AF65-F5344CB8AC3E}">
        <p14:creationId xmlns:p14="http://schemas.microsoft.com/office/powerpoint/2010/main" xmlns="" val="129395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6"/>
          <p:cNvSpPr>
            <a:spLocks noGrp="1"/>
          </p:cNvSpPr>
          <p:nvPr>
            <p:ph sz="quarter" idx="11"/>
          </p:nvPr>
        </p:nvSpPr>
        <p:spPr>
          <a:xfrm>
            <a:off x="1331640" y="1673352"/>
            <a:ext cx="4208512" cy="1215923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ride a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horse</a:t>
            </a:r>
            <a:endParaRPr lang="ru-RU" sz="6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331640" y="3005861"/>
            <a:ext cx="3848472" cy="1215923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read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books</a:t>
            </a:r>
            <a:endParaRPr lang="ru-RU" sz="6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331640" y="4338371"/>
            <a:ext cx="3560440" cy="1215923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drive a car</a:t>
            </a:r>
            <a:endParaRPr lang="ru-RU" sz="6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7367" y="260648"/>
            <a:ext cx="8229600" cy="1143000"/>
          </a:xfr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can……</a:t>
            </a:r>
            <a:endParaRPr lang="ru-RU" sz="9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3" name="Picture 5" descr="C:\Users\Дмитрий\Desktop\На отправку\Book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46973"/>
            <a:ext cx="36957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8243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quarter" idx="11"/>
          </p:nvPr>
        </p:nvSpPr>
        <p:spPr>
          <a:xfrm>
            <a:off x="1403648" y="1852689"/>
            <a:ext cx="2664296" cy="1064042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lang="en-US" sz="8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swim</a:t>
            </a:r>
            <a:endParaRPr lang="ru-RU" sz="8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spcBef>
                <a:spcPts val="0"/>
              </a:spcBef>
            </a:pP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>
          <a:xfrm>
            <a:off x="1371600" y="3140968"/>
            <a:ext cx="2624336" cy="1080816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lang="en-US" sz="86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read</a:t>
            </a:r>
            <a:endParaRPr lang="ru-RU" sz="8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spcBef>
                <a:spcPts val="0"/>
              </a:spcBef>
            </a:pPr>
            <a:endParaRPr lang="ru-RU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1403648" y="4509120"/>
            <a:ext cx="2376264" cy="1215923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8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eat</a:t>
            </a:r>
            <a:endParaRPr lang="ru-RU" sz="8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spcBef>
                <a:spcPts val="0"/>
              </a:spcBef>
            </a:pPr>
            <a:endParaRPr lang="ru-RU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But I can not……</a:t>
            </a:r>
            <a:endParaRPr lang="ru-RU" sz="8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Рисунок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0135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бъект 17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3344416" cy="1522476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bag</a:t>
            </a:r>
            <a:endParaRPr lang="ru-RU" sz="9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3344416" cy="1522476"/>
          </a:xfr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box</a:t>
            </a:r>
            <a:endParaRPr lang="ru-RU" sz="9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706" y="260648"/>
            <a:ext cx="8229600" cy="1143000"/>
          </a:xfrm>
          <a:noFill/>
        </p:spPr>
        <p:style>
          <a:lnRef idx="0">
            <a:schemeClr val="accent3"/>
          </a:lnRef>
          <a:fillRef idx="1001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have got…….</a:t>
            </a:r>
            <a:endParaRPr lang="ru-RU" sz="8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587122"/>
            <a:ext cx="3960440" cy="436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49814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143000"/>
          </a:xfrm>
        </p:spPr>
        <p:txBody>
          <a:bodyPr>
            <a:noAutofit/>
          </a:bodyPr>
          <a:lstStyle/>
          <a:p>
            <a:r>
              <a:rPr lang="en-US" sz="5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 have lost my bag somewhere. </a:t>
            </a:r>
            <a:br>
              <a:rPr lang="en-US" sz="5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</a:br>
            <a:r>
              <a:rPr lang="en-US" sz="5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Help me find it.</a:t>
            </a:r>
            <a:endParaRPr lang="ru-RU" sz="5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300462" y="1964234"/>
            <a:ext cx="4476750" cy="4525962"/>
          </a:xfrm>
        </p:spPr>
      </p:pic>
      <p:pic>
        <p:nvPicPr>
          <p:cNvPr id="2051" name="Picture 3" descr="C:\Users\Дмитрий\Desktop\На отправку\Jack\I_can_read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49080"/>
            <a:ext cx="2200653" cy="229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Дмитрий\Desktop\На отправку\Jack\bag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068960"/>
            <a:ext cx="1569083" cy="17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235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0"/>
          </p:nvPr>
        </p:nvSpPr>
        <p:spPr>
          <a:xfrm>
            <a:off x="0" y="116586"/>
            <a:ext cx="9144000" cy="1584222"/>
          </a:xfrm>
        </p:spPr>
        <p:txBody>
          <a:bodyPr>
            <a:noAutofit/>
          </a:bodyPr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it a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pen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from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my </a:t>
            </a:r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bag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6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quarter" idx="11"/>
          </p:nvPr>
        </p:nvSpPr>
        <p:spPr>
          <a:xfrm>
            <a:off x="6156176" y="2132856"/>
            <a:ext cx="1689376" cy="1224136"/>
          </a:xfr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sz="quarter" idx="12"/>
          </p:nvPr>
        </p:nvSpPr>
        <p:spPr>
          <a:xfrm>
            <a:off x="6372200" y="3861047"/>
            <a:ext cx="1400200" cy="1202213"/>
          </a:xfr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Users\Дмитрий\Desktop\На отправку\Spoon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6918" y="5301207"/>
            <a:ext cx="3868130" cy="13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29293"/>
            <a:ext cx="3600400" cy="39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углом 2"/>
          <p:cNvSpPr/>
          <p:nvPr/>
        </p:nvSpPr>
        <p:spPr>
          <a:xfrm rot="5400000">
            <a:off x="3582570" y="3152281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04753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0"/>
          </p:nvPr>
        </p:nvSpPr>
        <p:spPr>
          <a:xfrm>
            <a:off x="0" y="116586"/>
            <a:ext cx="9144000" cy="1584222"/>
          </a:xfrm>
        </p:spPr>
        <p:txBody>
          <a:bodyPr>
            <a:noAutofit/>
          </a:bodyPr>
          <a:lstStyle/>
          <a:p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Is it a spoon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from 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my </a:t>
            </a:r>
            <a:r>
              <a:rPr lang="en-US" sz="60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bag</a:t>
            </a:r>
            <a:r>
              <a:rPr lang="en-US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6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quarter" idx="11"/>
          </p:nvPr>
        </p:nvSpPr>
        <p:spPr>
          <a:xfrm>
            <a:off x="6156176" y="2132856"/>
            <a:ext cx="1689376" cy="1224136"/>
          </a:xfr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sz="quarter" idx="12"/>
          </p:nvPr>
        </p:nvSpPr>
        <p:spPr>
          <a:xfrm>
            <a:off x="6372200" y="3861047"/>
            <a:ext cx="1400200" cy="1202213"/>
          </a:xfr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Users\Дмитрий\Desktop\На отправку\Spoon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6918" y="5301207"/>
            <a:ext cx="3868130" cy="13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8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29293"/>
            <a:ext cx="3600400" cy="39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углом 2"/>
          <p:cNvSpPr/>
          <p:nvPr/>
        </p:nvSpPr>
        <p:spPr>
          <a:xfrm rot="5400000">
            <a:off x="3582570" y="3152281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4753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quarter" idx="11"/>
          </p:nvPr>
        </p:nvSpPr>
        <p:spPr>
          <a:xfrm>
            <a:off x="6516216" y="2276873"/>
            <a:ext cx="1256184" cy="1147326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no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2"/>
          </p:nvPr>
        </p:nvSpPr>
        <p:spPr>
          <a:xfrm>
            <a:off x="6444208" y="3789041"/>
            <a:ext cx="1328191" cy="1274220"/>
          </a:xfrm>
          <a:blipFill>
            <a:blip r:embed="rId4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yes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764704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US" sz="53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Are these paints from my </a:t>
            </a:r>
            <a:r>
              <a:rPr lang="en-US" sz="53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bag?</a:t>
            </a:r>
            <a:r>
              <a:rPr lang="ru-RU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</a:b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Рисунок 1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  <p:pic>
        <p:nvPicPr>
          <p:cNvPr id="3074" name="Picture 2" descr="C:\Users\Дмитрий\Desktop\На отправку\Paint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15858"/>
            <a:ext cx="2880320" cy="252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Дмитрий\Desktop\На отправку\bag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132856"/>
            <a:ext cx="3600400" cy="39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углом 7"/>
          <p:cNvSpPr/>
          <p:nvPr/>
        </p:nvSpPr>
        <p:spPr>
          <a:xfrm rot="5400000">
            <a:off x="3768599" y="2278442"/>
            <a:ext cx="1656184" cy="2065606"/>
          </a:xfrm>
          <a:prstGeom prst="bentArrow">
            <a:avLst>
              <a:gd name="adj1" fmla="val 25000"/>
              <a:gd name="adj2" fmla="val 23326"/>
              <a:gd name="adj3" fmla="val 44981"/>
              <a:gd name="adj4" fmla="val 470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659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Drawing</Type>
  <ChoicesCount>0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2</ChoicesCount>
  <Orientation>TopStacked</Orientation>
</Layout>
</file>

<file path=customXml/item12.xml><?xml version="1.0" encoding="utf-8"?>
<Layout>
  <Type>MultipleChoice</Type>
  <ChoicesCount>2</ChoicesCount>
  <Orientation>Bottom</Orientation>
</Layout>
</file>

<file path=customXml/item13.xml><?xml version="1.0" encoding="utf-8"?>
<Layout>
  <Type>MultipleChoice</Type>
  <ChoicesCount>2</ChoicesCount>
  <Orientation>Right</Orientation>
</Layout>
</file>

<file path=customXml/item14.xml><?xml version="1.0" encoding="utf-8"?>
<Layout>
  <Type>YesNo</Type>
  <ChoicesCount>2</ChoicesCount>
  <Orientation>Right</Orientation>
</Layout>
</file>

<file path=customXml/item15.xml><?xml version="1.0" encoding="utf-8"?>
<Layout>
  <Type>MultipleChoice</Type>
  <ChoicesCount>2</ChoicesCount>
  <Orientation>Bottom</Orientation>
</Layout>
</file>

<file path=customXml/item16.xml><?xml version="1.0" encoding="utf-8"?>
<Layout>
  <Type>MultipleChoice</Type>
  <ChoicesCount>2</ChoicesCount>
  <Orientation>Right</Orientation>
</Layout>
</file>

<file path=customXml/item17.xml><?xml version="1.0" encoding="utf-8"?>
<Layout>
  <Type>YesNo</Type>
  <ChoicesCount>2</ChoicesCount>
  <Orientation>Left</Orientation>
</Layout>
</file>

<file path=customXml/item18.xml><?xml version="1.0" encoding="utf-8"?>
<Layout>
  <Type>MultipleChoice</Type>
  <ChoicesCount>2</ChoicesCount>
  <Orientation>Right</Orientation>
</Layout>
</file>

<file path=customXml/item19.xml><?xml version="1.0" encoding="utf-8"?>
<Layout>
  <Type>Drawing</Type>
  <ChoicesCount>0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20.xml><?xml version="1.0" encoding="utf-8"?>
<Layout>
  <Type>Drawing</Type>
  <ChoicesCount>0</ChoicesCount>
  <Orientation>Left</Orientation>
</Layout>
</file>

<file path=customXml/item21.xml><?xml version="1.0" encoding="utf-8"?>
<Layout>
  <Type>MultipleChoice</Type>
  <ChoicesCount>2</ChoicesCount>
  <Orientation>Right</Orientation>
</Layout>
</file>

<file path=customXml/item22.xml><?xml version="1.0" encoding="utf-8"?>
<Layout>
  <Type>MultipleChoice</Type>
  <ChoicesCount>2</ChoicesCount>
  <Orientation>Right</Orientation>
</Layout>
</file>

<file path=customXml/item23.xml><?xml version="1.0" encoding="utf-8"?>
<Layout>
  <Type>Drawing</Type>
  <ChoicesCount>0</ChoicesCount>
  <Orientation>Left</Orientation>
</Layout>
</file>

<file path=customXml/item24.xml><?xml version="1.0" encoding="utf-8"?>
<Layout>
  <Type>MultipleChoice</Type>
  <ChoicesCount>2</ChoicesCount>
  <Orientation>Left</Orientation>
</Layout>
</file>

<file path=customXml/item25.xml><?xml version="1.0" encoding="utf-8"?>
<Layout>
  <Type>YesNo</Type>
  <ChoicesCount>2</ChoicesCount>
  <Orientation>Bottom</Orientation>
</Layout>
</file>

<file path=customXml/item26.xml><?xml version="1.0" encoding="utf-8"?>
<Layout>
  <Type>MultipleChoice</Type>
  <ChoicesCount>3</ChoicesCount>
  <Orientation>Right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2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4</ChoicesCount>
  <Orientation>Left</Orientation>
</Layout>
</file>

<file path=customXml/item8.xml><?xml version="1.0" encoding="utf-8"?>
<Layout>
  <Type>YesNo</Type>
  <ChoicesCount>2</ChoicesCount>
  <Orientation>Left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FB545ACC-BA1D-41F6-9CBA-645EC2D23869}">
  <ds:schemaRefs/>
</ds:datastoreItem>
</file>

<file path=customXml/itemProps10.xml><?xml version="1.0" encoding="utf-8"?>
<ds:datastoreItem xmlns:ds="http://schemas.openxmlformats.org/officeDocument/2006/customXml" ds:itemID="{A85C8C12-2BF0-4265-A790-9861B3B0D8BC}">
  <ds:schemaRefs/>
</ds:datastoreItem>
</file>

<file path=customXml/itemProps11.xml><?xml version="1.0" encoding="utf-8"?>
<ds:datastoreItem xmlns:ds="http://schemas.openxmlformats.org/officeDocument/2006/customXml" ds:itemID="{1B072136-92DD-4E8D-BED8-AF436B8E354A}">
  <ds:schemaRefs/>
</ds:datastoreItem>
</file>

<file path=customXml/itemProps12.xml><?xml version="1.0" encoding="utf-8"?>
<ds:datastoreItem xmlns:ds="http://schemas.openxmlformats.org/officeDocument/2006/customXml" ds:itemID="{5B4EA02E-C5FC-4D01-A936-32D2B5AC205D}">
  <ds:schemaRefs/>
</ds:datastoreItem>
</file>

<file path=customXml/itemProps13.xml><?xml version="1.0" encoding="utf-8"?>
<ds:datastoreItem xmlns:ds="http://schemas.openxmlformats.org/officeDocument/2006/customXml" ds:itemID="{E7A35713-8C05-4E04-AE5C-5BCE504FE94C}">
  <ds:schemaRefs/>
</ds:datastoreItem>
</file>

<file path=customXml/itemProps14.xml><?xml version="1.0" encoding="utf-8"?>
<ds:datastoreItem xmlns:ds="http://schemas.openxmlformats.org/officeDocument/2006/customXml" ds:itemID="{83B5A00A-1666-46DB-B9B0-65160321F85F}">
  <ds:schemaRefs/>
</ds:datastoreItem>
</file>

<file path=customXml/itemProps15.xml><?xml version="1.0" encoding="utf-8"?>
<ds:datastoreItem xmlns:ds="http://schemas.openxmlformats.org/officeDocument/2006/customXml" ds:itemID="{D51AF881-9F08-41C6-B487-90BB5DF92268}">
  <ds:schemaRefs/>
</ds:datastoreItem>
</file>

<file path=customXml/itemProps16.xml><?xml version="1.0" encoding="utf-8"?>
<ds:datastoreItem xmlns:ds="http://schemas.openxmlformats.org/officeDocument/2006/customXml" ds:itemID="{381B1D59-D9D9-413D-8AD3-234141EAEB2D}">
  <ds:schemaRefs/>
</ds:datastoreItem>
</file>

<file path=customXml/itemProps17.xml><?xml version="1.0" encoding="utf-8"?>
<ds:datastoreItem xmlns:ds="http://schemas.openxmlformats.org/officeDocument/2006/customXml" ds:itemID="{76C97EAC-87CC-4640-8FCB-4E1117C199B5}">
  <ds:schemaRefs/>
</ds:datastoreItem>
</file>

<file path=customXml/itemProps18.xml><?xml version="1.0" encoding="utf-8"?>
<ds:datastoreItem xmlns:ds="http://schemas.openxmlformats.org/officeDocument/2006/customXml" ds:itemID="{EA875D03-32D7-4631-8EF9-2E9DF5C08C36}">
  <ds:schemaRefs/>
</ds:datastoreItem>
</file>

<file path=customXml/itemProps19.xml><?xml version="1.0" encoding="utf-8"?>
<ds:datastoreItem xmlns:ds="http://schemas.openxmlformats.org/officeDocument/2006/customXml" ds:itemID="{47D300C2-AB8D-43F0-8B7C-F1A4DD82B7DE}">
  <ds:schemaRefs/>
</ds:datastoreItem>
</file>

<file path=customXml/itemProps2.xml><?xml version="1.0" encoding="utf-8"?>
<ds:datastoreItem xmlns:ds="http://schemas.openxmlformats.org/officeDocument/2006/customXml" ds:itemID="{10F3CC06-19C0-4EFB-A06B-5AAD36A4F1CA}">
  <ds:schemaRefs/>
</ds:datastoreItem>
</file>

<file path=customXml/itemProps20.xml><?xml version="1.0" encoding="utf-8"?>
<ds:datastoreItem xmlns:ds="http://schemas.openxmlformats.org/officeDocument/2006/customXml" ds:itemID="{F7EDE6E8-3BCD-4ECA-9108-32558106BFC4}">
  <ds:schemaRefs/>
</ds:datastoreItem>
</file>

<file path=customXml/itemProps21.xml><?xml version="1.0" encoding="utf-8"?>
<ds:datastoreItem xmlns:ds="http://schemas.openxmlformats.org/officeDocument/2006/customXml" ds:itemID="{7D4DC805-D01B-44D7-A1EE-F3C0CDF50963}">
  <ds:schemaRefs/>
</ds:datastoreItem>
</file>

<file path=customXml/itemProps22.xml><?xml version="1.0" encoding="utf-8"?>
<ds:datastoreItem xmlns:ds="http://schemas.openxmlformats.org/officeDocument/2006/customXml" ds:itemID="{643BBDEC-CF03-49C9-891E-E13A1EF1C246}">
  <ds:schemaRefs/>
</ds:datastoreItem>
</file>

<file path=customXml/itemProps23.xml><?xml version="1.0" encoding="utf-8"?>
<ds:datastoreItem xmlns:ds="http://schemas.openxmlformats.org/officeDocument/2006/customXml" ds:itemID="{6087CDF4-0638-4FB2-9DFE-B1A3F7710540}">
  <ds:schemaRefs/>
</ds:datastoreItem>
</file>

<file path=customXml/itemProps24.xml><?xml version="1.0" encoding="utf-8"?>
<ds:datastoreItem xmlns:ds="http://schemas.openxmlformats.org/officeDocument/2006/customXml" ds:itemID="{8802D17F-50AB-4EB0-B1A0-7AC248826947}">
  <ds:schemaRefs/>
</ds:datastoreItem>
</file>

<file path=customXml/itemProps25.xml><?xml version="1.0" encoding="utf-8"?>
<ds:datastoreItem xmlns:ds="http://schemas.openxmlformats.org/officeDocument/2006/customXml" ds:itemID="{26C96290-1FB4-4ACB-871E-9E09CD6BC00E}">
  <ds:schemaRefs/>
</ds:datastoreItem>
</file>

<file path=customXml/itemProps26.xml><?xml version="1.0" encoding="utf-8"?>
<ds:datastoreItem xmlns:ds="http://schemas.openxmlformats.org/officeDocument/2006/customXml" ds:itemID="{F62C3DDE-480E-46B3-9F73-19C332F8F30C}">
  <ds:schemaRefs/>
</ds:datastoreItem>
</file>

<file path=customXml/itemProps3.xml><?xml version="1.0" encoding="utf-8"?>
<ds:datastoreItem xmlns:ds="http://schemas.openxmlformats.org/officeDocument/2006/customXml" ds:itemID="{997D0A08-92A4-4E0B-A9EA-EBFB021A32E5}">
  <ds:schemaRefs/>
</ds:datastoreItem>
</file>

<file path=customXml/itemProps4.xml><?xml version="1.0" encoding="utf-8"?>
<ds:datastoreItem xmlns:ds="http://schemas.openxmlformats.org/officeDocument/2006/customXml" ds:itemID="{01FFB3F0-2F5C-4A89-BB75-AF670C995E91}">
  <ds:schemaRefs/>
</ds:datastoreItem>
</file>

<file path=customXml/itemProps5.xml><?xml version="1.0" encoding="utf-8"?>
<ds:datastoreItem xmlns:ds="http://schemas.openxmlformats.org/officeDocument/2006/customXml" ds:itemID="{3633B29D-449D-41EC-A12C-F98B0DA5C396}">
  <ds:schemaRefs/>
</ds:datastoreItem>
</file>

<file path=customXml/itemProps6.xml><?xml version="1.0" encoding="utf-8"?>
<ds:datastoreItem xmlns:ds="http://schemas.openxmlformats.org/officeDocument/2006/customXml" ds:itemID="{590F97F5-3E53-4CBC-A863-E66949674384}">
  <ds:schemaRefs/>
</ds:datastoreItem>
</file>

<file path=customXml/itemProps7.xml><?xml version="1.0" encoding="utf-8"?>
<ds:datastoreItem xmlns:ds="http://schemas.openxmlformats.org/officeDocument/2006/customXml" ds:itemID="{2D1C3386-A4E7-42B0-940E-939106052A2F}">
  <ds:schemaRefs/>
</ds:datastoreItem>
</file>

<file path=customXml/itemProps8.xml><?xml version="1.0" encoding="utf-8"?>
<ds:datastoreItem xmlns:ds="http://schemas.openxmlformats.org/officeDocument/2006/customXml" ds:itemID="{6D63BB71-40C1-4AC6-A0DA-C897A0D7E9F3}">
  <ds:schemaRefs/>
</ds:datastoreItem>
</file>

<file path=customXml/itemProps9.xml><?xml version="1.0" encoding="utf-8"?>
<ds:datastoreItem xmlns:ds="http://schemas.openxmlformats.org/officeDocument/2006/customXml" ds:itemID="{45F2C9A3-45A6-420B-ABD5-A90C85002E2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215</Words>
  <Application>Microsoft Office PowerPoint</Application>
  <PresentationFormat>Экран (4:3)</PresentationFormat>
  <Paragraphs>72</Paragraphs>
  <Slides>18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Hello I am Jack!</vt:lpstr>
      <vt:lpstr>I am seven.</vt:lpstr>
      <vt:lpstr>I can……</vt:lpstr>
      <vt:lpstr>But I can not……</vt:lpstr>
      <vt:lpstr>I have got…….</vt:lpstr>
      <vt:lpstr>I have lost my bag somewhere.  Help me find it.</vt:lpstr>
      <vt:lpstr>Слайд 7</vt:lpstr>
      <vt:lpstr>Слайд 8</vt:lpstr>
      <vt:lpstr>Are these paints from my bag? </vt:lpstr>
      <vt:lpstr>Is it a snake from my bag?</vt:lpstr>
      <vt:lpstr>Is it a rope from my bag?</vt:lpstr>
      <vt:lpstr>Is there a book on the desk?</vt:lpstr>
      <vt:lpstr>What do I have in my bag? </vt:lpstr>
      <vt:lpstr>What else can I put into my bag?</vt:lpstr>
      <vt:lpstr>I have some friends. What are they?</vt:lpstr>
      <vt:lpstr>Show the parts of my face, please!</vt:lpstr>
      <vt:lpstr>Now, touch your face.  Is everything on its place?</vt:lpstr>
      <vt:lpstr>Thanks 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</dc:title>
  <dc:creator>Дмитрий</dc:creator>
  <cp:lastModifiedBy>DDKlim</cp:lastModifiedBy>
  <cp:revision>43</cp:revision>
  <dcterms:created xsi:type="dcterms:W3CDTF">2012-12-26T11:35:54Z</dcterms:created>
  <dcterms:modified xsi:type="dcterms:W3CDTF">2013-01-15T16:31:05Z</dcterms:modified>
</cp:coreProperties>
</file>