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9AA25-D7C0-4622-8DBC-A1B5F6CF7A7B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36F04-240A-4C42-8EC8-8E206FE82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777\Мои документы\Фоновые рисунки\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71472" y="5000636"/>
            <a:ext cx="7772400" cy="957268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How to Write a Personal Letter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57290" y="5857892"/>
            <a:ext cx="6400800" cy="78104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Калинина М.В., учитель английского языка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МОУ СОШ №5 г. Шахты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777\Мои документы\Фоновые рисунки\1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1. Address. Date</a:t>
            </a:r>
            <a:br>
              <a:rPr lang="en-US" dirty="0" smtClean="0"/>
            </a:br>
            <a:r>
              <a:rPr lang="en-US" sz="2800" dirty="0" smtClean="0"/>
              <a:t>Write the address in the upper right-hand corner of the letter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614602" cy="4525963"/>
          </a:xfrm>
        </p:spPr>
        <p:txBody>
          <a:bodyPr/>
          <a:lstStyle/>
          <a:p>
            <a:r>
              <a:rPr lang="en-US" dirty="0"/>
              <a:t>F</a:t>
            </a:r>
            <a:r>
              <a:rPr lang="en-US" dirty="0" smtClean="0"/>
              <a:t>lat, house, street</a:t>
            </a:r>
          </a:p>
          <a:p>
            <a:r>
              <a:rPr lang="en-US" dirty="0" smtClean="0"/>
              <a:t>City</a:t>
            </a:r>
          </a:p>
          <a:p>
            <a:r>
              <a:rPr lang="en-US" dirty="0" smtClean="0"/>
              <a:t>Country </a:t>
            </a:r>
          </a:p>
          <a:p>
            <a:r>
              <a:rPr lang="en-US" dirty="0" smtClean="0"/>
              <a:t>Date </a:t>
            </a:r>
            <a:endParaRPr lang="ru-RU" dirty="0"/>
          </a:p>
        </p:txBody>
      </p:sp>
      <p:sp>
        <p:nvSpPr>
          <p:cNvPr id="3076" name="Documents"/>
          <p:cNvSpPr>
            <a:spLocks noGrp="1" noEditPoints="1" noChangeArrowheads="1"/>
          </p:cNvSpPr>
          <p:nvPr>
            <p:ph sz="half" idx="2"/>
          </p:nvPr>
        </p:nvSpPr>
        <p:spPr bwMode="auto">
          <a:xfrm>
            <a:off x="4648200" y="1357298"/>
            <a:ext cx="4038600" cy="5286412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r">
              <a:buNone/>
            </a:pPr>
            <a:r>
              <a:rPr lang="de-DE" sz="1200" b="1" dirty="0"/>
              <a:t>Flat 5 </a:t>
            </a:r>
            <a:endParaRPr lang="ru-RU" sz="1200" b="1" dirty="0"/>
          </a:p>
          <a:p>
            <a:pPr algn="r">
              <a:buNone/>
            </a:pPr>
            <a:r>
              <a:rPr lang="de-DE" sz="1200" b="1" dirty="0"/>
              <a:t>12 </a:t>
            </a:r>
            <a:r>
              <a:rPr lang="de-DE" sz="1200" b="1" dirty="0" smtClean="0"/>
              <a:t>Shevchenko St</a:t>
            </a:r>
            <a:endParaRPr lang="ru-RU" sz="1200" b="1" dirty="0"/>
          </a:p>
          <a:p>
            <a:pPr algn="r">
              <a:buNone/>
            </a:pPr>
            <a:r>
              <a:rPr lang="de-DE" sz="1200" b="1" dirty="0" err="1" smtClean="0"/>
              <a:t>Shakhty</a:t>
            </a:r>
            <a:r>
              <a:rPr lang="de-DE" sz="1200" b="1" dirty="0" smtClean="0"/>
              <a:t> 346500</a:t>
            </a:r>
            <a:endParaRPr lang="ru-RU" sz="1200" b="1" dirty="0"/>
          </a:p>
          <a:p>
            <a:pPr algn="r">
              <a:buNone/>
            </a:pPr>
            <a:r>
              <a:rPr lang="de-DE" sz="1200" b="1" dirty="0" err="1" smtClean="0"/>
              <a:t>Russia</a:t>
            </a:r>
            <a:endParaRPr lang="de-DE" sz="1200" b="1" dirty="0" smtClean="0"/>
          </a:p>
          <a:p>
            <a:pPr algn="r">
              <a:buNone/>
            </a:pPr>
            <a:r>
              <a:rPr lang="de-DE" sz="1200" b="1" dirty="0" smtClean="0"/>
              <a:t>September,9, 2011</a:t>
            </a: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07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777\Мои документы\Фоновые рисунки\1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2. Greeting.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400420" cy="4525963"/>
          </a:xfrm>
        </p:spPr>
        <p:txBody>
          <a:bodyPr/>
          <a:lstStyle/>
          <a:p>
            <a:r>
              <a:rPr lang="en-US" dirty="0" smtClean="0"/>
              <a:t>Begin your letter with greeting. It should be written at the left margin. It begins with a capital letter and </a:t>
            </a:r>
            <a:r>
              <a:rPr lang="en-US" u="sng" dirty="0" smtClean="0"/>
              <a:t>ends with a comma. </a:t>
            </a:r>
            <a:endParaRPr lang="ru-RU" u="sng" dirty="0"/>
          </a:p>
        </p:txBody>
      </p:sp>
      <p:sp>
        <p:nvSpPr>
          <p:cNvPr id="3076" name="Documents"/>
          <p:cNvSpPr>
            <a:spLocks noGrp="1" noEditPoints="1" noChangeArrowheads="1"/>
          </p:cNvSpPr>
          <p:nvPr>
            <p:ph sz="half" idx="2"/>
          </p:nvPr>
        </p:nvSpPr>
        <p:spPr bwMode="auto">
          <a:xfrm>
            <a:off x="4648200" y="1357298"/>
            <a:ext cx="4038600" cy="5286412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r">
              <a:buNone/>
            </a:pPr>
            <a:r>
              <a:rPr lang="de-DE" sz="1200" dirty="0"/>
              <a:t>Flat 5 </a:t>
            </a:r>
            <a:endParaRPr lang="ru-RU" sz="1200" dirty="0"/>
          </a:p>
          <a:p>
            <a:pPr algn="r">
              <a:buNone/>
            </a:pPr>
            <a:r>
              <a:rPr lang="de-DE" sz="1200" dirty="0"/>
              <a:t>12 </a:t>
            </a:r>
            <a:r>
              <a:rPr lang="de-DE" sz="1200" dirty="0" smtClean="0"/>
              <a:t>Shevchenko St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Shakhty</a:t>
            </a:r>
            <a:r>
              <a:rPr lang="de-DE" sz="1200" dirty="0" smtClean="0"/>
              <a:t> 346500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Russia</a:t>
            </a:r>
            <a:endParaRPr lang="de-DE" sz="1200" dirty="0" smtClean="0"/>
          </a:p>
          <a:p>
            <a:pPr algn="r">
              <a:buNone/>
            </a:pPr>
            <a:r>
              <a:rPr lang="de-DE" sz="1200" dirty="0" smtClean="0"/>
              <a:t>September, 9, 2011</a:t>
            </a:r>
          </a:p>
          <a:p>
            <a:pPr algn="r">
              <a:buNone/>
            </a:pPr>
            <a:endParaRPr lang="de-DE" sz="1200" dirty="0"/>
          </a:p>
          <a:p>
            <a:pPr>
              <a:buNone/>
            </a:pPr>
            <a:r>
              <a:rPr lang="de-DE" sz="1200" b="1" dirty="0" err="1" smtClean="0"/>
              <a:t>Dear</a:t>
            </a:r>
            <a:r>
              <a:rPr lang="de-DE" sz="1200" b="1" dirty="0" smtClean="0"/>
              <a:t> Mary, </a:t>
            </a: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07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777\Мои документы\Фоновые рисунки\1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3. </a:t>
            </a:r>
            <a:r>
              <a:rPr lang="en-US" dirty="0"/>
              <a:t>I</a:t>
            </a:r>
            <a:r>
              <a:rPr lang="en-US" dirty="0" smtClean="0"/>
              <a:t>ntroduction.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7192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At the beginning of the letter</a:t>
            </a:r>
          </a:p>
          <a:p>
            <a:r>
              <a:rPr lang="en-US" sz="2400" dirty="0" smtClean="0"/>
              <a:t>thank your pen-pal for a letter</a:t>
            </a:r>
          </a:p>
          <a:p>
            <a:pPr>
              <a:buNone/>
            </a:pPr>
            <a:r>
              <a:rPr lang="en-US" sz="1800" i="1" dirty="0"/>
              <a:t>Thanks for…, Many thanks for…, How nice of you …, I was awfully glad to get your letter</a:t>
            </a:r>
            <a:r>
              <a:rPr lang="en-US" sz="1800" i="1" dirty="0" smtClean="0"/>
              <a:t>…</a:t>
            </a:r>
            <a:endParaRPr lang="en-US" sz="2400" dirty="0" smtClean="0"/>
          </a:p>
          <a:p>
            <a:r>
              <a:rPr lang="en-US" sz="2400" dirty="0" err="1" smtClean="0"/>
              <a:t>apologise</a:t>
            </a:r>
            <a:r>
              <a:rPr lang="en-US" sz="2400" dirty="0" smtClean="0"/>
              <a:t> for not writing sooner</a:t>
            </a:r>
          </a:p>
          <a:p>
            <a:pPr>
              <a:buNone/>
            </a:pPr>
            <a:r>
              <a:rPr lang="en-US" sz="2000" i="1" dirty="0"/>
              <a:t>I must </a:t>
            </a:r>
            <a:r>
              <a:rPr lang="en-US" sz="2000" i="1" dirty="0" err="1"/>
              <a:t>apologise</a:t>
            </a:r>
            <a:r>
              <a:rPr lang="en-US" sz="2000" i="1" dirty="0"/>
              <a:t> for not writing…,</a:t>
            </a:r>
            <a:endParaRPr lang="ru-RU" sz="2000" i="1" dirty="0"/>
          </a:p>
          <a:p>
            <a:pPr>
              <a:buNone/>
            </a:pPr>
            <a:r>
              <a:rPr lang="en-US" sz="2000" i="1" dirty="0"/>
              <a:t>I really should have written sooner….</a:t>
            </a:r>
            <a:endParaRPr lang="ru-RU" sz="2000" i="1" dirty="0"/>
          </a:p>
          <a:p>
            <a:endParaRPr lang="ru-RU" sz="2400" dirty="0"/>
          </a:p>
        </p:txBody>
      </p:sp>
      <p:sp>
        <p:nvSpPr>
          <p:cNvPr id="3076" name="Documents"/>
          <p:cNvSpPr>
            <a:spLocks noGrp="1" noEditPoints="1" noChangeArrowheads="1"/>
          </p:cNvSpPr>
          <p:nvPr>
            <p:ph sz="half" idx="2"/>
          </p:nvPr>
        </p:nvSpPr>
        <p:spPr bwMode="auto">
          <a:xfrm>
            <a:off x="4648200" y="1357298"/>
            <a:ext cx="4038600" cy="5286412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r">
              <a:buNone/>
            </a:pPr>
            <a:r>
              <a:rPr lang="de-DE" sz="1200" dirty="0"/>
              <a:t>Flat 5 </a:t>
            </a:r>
            <a:endParaRPr lang="ru-RU" sz="1200" dirty="0"/>
          </a:p>
          <a:p>
            <a:pPr algn="r">
              <a:buNone/>
            </a:pPr>
            <a:r>
              <a:rPr lang="de-DE" sz="1200" dirty="0"/>
              <a:t>12 </a:t>
            </a:r>
            <a:r>
              <a:rPr lang="de-DE" sz="1200" dirty="0" smtClean="0"/>
              <a:t>Shevchenko St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Shakhty</a:t>
            </a:r>
            <a:r>
              <a:rPr lang="de-DE" sz="1200" dirty="0" smtClean="0"/>
              <a:t> 346500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Russia</a:t>
            </a:r>
            <a:endParaRPr lang="de-DE" sz="1200" dirty="0" smtClean="0"/>
          </a:p>
          <a:p>
            <a:pPr algn="r">
              <a:buNone/>
            </a:pPr>
            <a:r>
              <a:rPr lang="de-DE" sz="1200" dirty="0" smtClean="0"/>
              <a:t>September, 9, 2011</a:t>
            </a:r>
          </a:p>
          <a:p>
            <a:pPr algn="r">
              <a:buNone/>
            </a:pPr>
            <a:endParaRPr lang="de-DE" sz="1200" dirty="0"/>
          </a:p>
          <a:p>
            <a:pPr>
              <a:buNone/>
            </a:pPr>
            <a:r>
              <a:rPr lang="de-DE" sz="1200" dirty="0" err="1" smtClean="0"/>
              <a:t>Dear</a:t>
            </a:r>
            <a:r>
              <a:rPr lang="de-DE" sz="1200" dirty="0" smtClean="0"/>
              <a:t> Mary,</a:t>
            </a:r>
            <a:r>
              <a:rPr lang="de-DE" sz="1200" b="1" dirty="0" smtClean="0"/>
              <a:t> </a:t>
            </a:r>
          </a:p>
          <a:p>
            <a:pPr>
              <a:buNone/>
            </a:pPr>
            <a:r>
              <a:rPr lang="de-DE" sz="1200" b="1" dirty="0" err="1" smtClean="0"/>
              <a:t>Thank</a:t>
            </a:r>
            <a:r>
              <a:rPr lang="de-DE" sz="1200" b="1" dirty="0" smtClean="0"/>
              <a:t> </a:t>
            </a:r>
            <a:r>
              <a:rPr lang="de-DE" sz="1200" b="1" dirty="0" err="1" smtClean="0"/>
              <a:t>you</a:t>
            </a:r>
            <a:r>
              <a:rPr lang="de-DE" sz="1200" b="1" dirty="0" smtClean="0"/>
              <a:t> </a:t>
            </a:r>
            <a:r>
              <a:rPr lang="de-DE" sz="1200" b="1" dirty="0" err="1" smtClean="0"/>
              <a:t>for</a:t>
            </a:r>
            <a:r>
              <a:rPr lang="de-DE" sz="1200" b="1" dirty="0" smtClean="0"/>
              <a:t> </a:t>
            </a:r>
            <a:r>
              <a:rPr lang="de-DE" sz="1200" b="1" dirty="0" err="1" smtClean="0"/>
              <a:t>your</a:t>
            </a:r>
            <a:r>
              <a:rPr lang="de-DE" sz="1200" b="1" dirty="0" smtClean="0"/>
              <a:t> </a:t>
            </a:r>
            <a:r>
              <a:rPr lang="de-DE" sz="1200" b="1" dirty="0" err="1" smtClean="0"/>
              <a:t>letter</a:t>
            </a:r>
            <a:r>
              <a:rPr lang="de-DE" sz="1200" b="1" dirty="0" smtClean="0"/>
              <a:t>. I was </a:t>
            </a:r>
            <a:r>
              <a:rPr lang="de-DE" sz="1200" b="1" dirty="0" err="1" smtClean="0"/>
              <a:t>awfully</a:t>
            </a:r>
            <a:r>
              <a:rPr lang="de-DE" sz="1200" b="1" dirty="0" smtClean="0"/>
              <a:t> </a:t>
            </a:r>
            <a:r>
              <a:rPr lang="de-DE" sz="1200" b="1" dirty="0" err="1" smtClean="0"/>
              <a:t>glad</a:t>
            </a:r>
            <a:r>
              <a:rPr lang="de-DE" sz="1200" b="1" dirty="0" smtClean="0"/>
              <a:t> </a:t>
            </a:r>
            <a:r>
              <a:rPr lang="de-DE" sz="1200" b="1" dirty="0" smtClean="0"/>
              <a:t> </a:t>
            </a:r>
            <a:r>
              <a:rPr lang="de-DE" sz="1200" b="1" dirty="0" err="1" smtClean="0"/>
              <a:t>to</a:t>
            </a:r>
            <a:r>
              <a:rPr lang="de-DE" sz="1200" b="1" dirty="0" smtClean="0"/>
              <a:t> </a:t>
            </a:r>
            <a:r>
              <a:rPr lang="de-DE" sz="1200" b="1" dirty="0" err="1" smtClean="0"/>
              <a:t>know</a:t>
            </a:r>
            <a:r>
              <a:rPr lang="de-DE" sz="1200" b="1" dirty="0" smtClean="0"/>
              <a:t> </a:t>
            </a:r>
            <a:r>
              <a:rPr lang="de-DE" sz="1200" b="1" dirty="0" err="1" smtClean="0"/>
              <a:t>you‘re</a:t>
            </a:r>
            <a:r>
              <a:rPr lang="de-DE" sz="1200" b="1" dirty="0" smtClean="0"/>
              <a:t> OK. I must </a:t>
            </a:r>
            <a:r>
              <a:rPr lang="de-DE" sz="1200" b="1" dirty="0" err="1" smtClean="0"/>
              <a:t>apologise</a:t>
            </a:r>
            <a:r>
              <a:rPr lang="de-DE" sz="1200" b="1" dirty="0" smtClean="0"/>
              <a:t> </a:t>
            </a:r>
            <a:r>
              <a:rPr lang="de-DE" sz="1200" b="1" dirty="0" err="1" smtClean="0"/>
              <a:t>for</a:t>
            </a:r>
            <a:r>
              <a:rPr lang="de-DE" sz="1200" b="1" dirty="0" smtClean="0"/>
              <a:t> not </a:t>
            </a:r>
            <a:r>
              <a:rPr lang="de-DE" sz="1200" b="1" dirty="0" err="1" smtClean="0"/>
              <a:t>writing</a:t>
            </a:r>
            <a:r>
              <a:rPr lang="de-DE" sz="1200" b="1" dirty="0" smtClean="0"/>
              <a:t> </a:t>
            </a:r>
            <a:r>
              <a:rPr lang="de-DE" sz="1200" b="1" dirty="0" err="1" smtClean="0"/>
              <a:t>for</a:t>
            </a:r>
            <a:r>
              <a:rPr lang="de-DE" sz="1200" b="1" dirty="0" smtClean="0"/>
              <a:t> so </a:t>
            </a:r>
            <a:r>
              <a:rPr lang="de-DE" sz="1200" b="1" dirty="0" err="1" smtClean="0"/>
              <a:t>long</a:t>
            </a:r>
            <a:r>
              <a:rPr lang="de-DE" sz="1200" b="1" dirty="0" smtClean="0"/>
              <a:t>. </a:t>
            </a:r>
            <a:r>
              <a:rPr lang="de-DE" sz="1200" b="1" dirty="0" err="1" smtClean="0"/>
              <a:t>Had</a:t>
            </a:r>
            <a:r>
              <a:rPr lang="de-DE" sz="1200" b="1" dirty="0" smtClean="0"/>
              <a:t> a </a:t>
            </a:r>
            <a:r>
              <a:rPr lang="de-DE" sz="1200" b="1" dirty="0" err="1" smtClean="0"/>
              <a:t>tough</a:t>
            </a:r>
            <a:r>
              <a:rPr lang="de-DE" sz="1200" b="1" dirty="0" smtClean="0"/>
              <a:t> time </a:t>
            </a:r>
            <a:r>
              <a:rPr lang="de-DE" sz="1200" b="1" dirty="0" err="1" smtClean="0"/>
              <a:t>at</a:t>
            </a:r>
            <a:r>
              <a:rPr lang="de-DE" sz="1200" b="1" dirty="0" smtClean="0"/>
              <a:t> </a:t>
            </a:r>
            <a:r>
              <a:rPr lang="de-DE" sz="1200" b="1" dirty="0" err="1" smtClean="0"/>
              <a:t>school</a:t>
            </a:r>
            <a:r>
              <a:rPr lang="de-DE" sz="1200" b="1" dirty="0" smtClean="0"/>
              <a:t>.</a:t>
            </a: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0"/>
                            </p:stCondLst>
                            <p:childTnLst>
                              <p:par>
                                <p:cTn id="7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8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3076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777\Мои документы\Фоновые рисунки\1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4. Main Body.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71924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This part of the letter must cover all the aspects of the task (answers to the questions of your pen-pal and your questions to him / her)</a:t>
            </a:r>
          </a:p>
          <a:p>
            <a:r>
              <a:rPr lang="en-US" sz="2400" b="1" dirty="0" smtClean="0"/>
              <a:t>Each paragraph should be written in a new line.</a:t>
            </a:r>
            <a:endParaRPr lang="ru-RU" sz="2400" b="1" dirty="0"/>
          </a:p>
        </p:txBody>
      </p:sp>
      <p:sp>
        <p:nvSpPr>
          <p:cNvPr id="3076" name="Documents"/>
          <p:cNvSpPr>
            <a:spLocks noGrp="1" noEditPoints="1" noChangeArrowheads="1"/>
          </p:cNvSpPr>
          <p:nvPr>
            <p:ph sz="half" idx="2"/>
          </p:nvPr>
        </p:nvSpPr>
        <p:spPr bwMode="auto">
          <a:xfrm>
            <a:off x="4648200" y="1357298"/>
            <a:ext cx="4038600" cy="5286412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r">
              <a:buNone/>
            </a:pPr>
            <a:r>
              <a:rPr lang="de-DE" sz="1200" dirty="0"/>
              <a:t>Flat 5 </a:t>
            </a:r>
            <a:endParaRPr lang="ru-RU" sz="1200" dirty="0"/>
          </a:p>
          <a:p>
            <a:pPr algn="r">
              <a:buNone/>
            </a:pPr>
            <a:r>
              <a:rPr lang="de-DE" sz="1200" dirty="0"/>
              <a:t>12 </a:t>
            </a:r>
            <a:r>
              <a:rPr lang="de-DE" sz="1200" dirty="0" smtClean="0"/>
              <a:t>Shevchenko St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Shakhty</a:t>
            </a:r>
            <a:r>
              <a:rPr lang="de-DE" sz="1200" dirty="0" smtClean="0"/>
              <a:t> 346500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Russia</a:t>
            </a:r>
            <a:endParaRPr lang="de-DE" sz="1200" dirty="0" smtClean="0"/>
          </a:p>
          <a:p>
            <a:pPr algn="r">
              <a:buNone/>
            </a:pPr>
            <a:r>
              <a:rPr lang="de-DE" sz="1200" dirty="0" smtClean="0"/>
              <a:t>September, 9, 2011</a:t>
            </a:r>
          </a:p>
          <a:p>
            <a:pPr algn="r">
              <a:buNone/>
            </a:pPr>
            <a:endParaRPr lang="de-DE" sz="1200" dirty="0"/>
          </a:p>
          <a:p>
            <a:pPr>
              <a:buNone/>
            </a:pPr>
            <a:r>
              <a:rPr lang="de-DE" sz="1200" dirty="0" err="1" smtClean="0"/>
              <a:t>Dear</a:t>
            </a:r>
            <a:r>
              <a:rPr lang="de-DE" sz="1200" dirty="0" smtClean="0"/>
              <a:t> Mary,</a:t>
            </a:r>
            <a:r>
              <a:rPr lang="de-DE" sz="1200" b="1" dirty="0" smtClean="0"/>
              <a:t> </a:t>
            </a:r>
          </a:p>
          <a:p>
            <a:pPr>
              <a:buNone/>
            </a:pPr>
            <a:r>
              <a:rPr lang="de-DE" sz="1200" dirty="0" err="1" smtClean="0"/>
              <a:t>Thank</a:t>
            </a:r>
            <a:r>
              <a:rPr lang="de-DE" sz="1200" dirty="0" smtClean="0"/>
              <a:t> </a:t>
            </a:r>
            <a:r>
              <a:rPr lang="de-DE" sz="1200" dirty="0" err="1" smtClean="0"/>
              <a:t>you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</a:t>
            </a:r>
            <a:r>
              <a:rPr lang="de-DE" sz="1200" dirty="0" err="1" smtClean="0"/>
              <a:t>your</a:t>
            </a:r>
            <a:r>
              <a:rPr lang="de-DE" sz="1200" dirty="0" smtClean="0"/>
              <a:t> </a:t>
            </a:r>
            <a:r>
              <a:rPr lang="de-DE" sz="1200" dirty="0" err="1" smtClean="0"/>
              <a:t>letter</a:t>
            </a:r>
            <a:r>
              <a:rPr lang="de-DE" sz="1200" dirty="0" smtClean="0"/>
              <a:t>. I was </a:t>
            </a:r>
            <a:r>
              <a:rPr lang="de-DE" sz="1200" dirty="0" err="1" smtClean="0"/>
              <a:t>awfully</a:t>
            </a:r>
            <a:r>
              <a:rPr lang="de-DE" sz="1200" dirty="0" smtClean="0"/>
              <a:t> </a:t>
            </a:r>
            <a:r>
              <a:rPr lang="de-DE" sz="1200" dirty="0" err="1" smtClean="0"/>
              <a:t>glad</a:t>
            </a:r>
            <a:r>
              <a:rPr lang="de-DE" sz="1200" dirty="0" smtClean="0"/>
              <a:t> </a:t>
            </a:r>
            <a:r>
              <a:rPr lang="de-DE" sz="1200" dirty="0" err="1" smtClean="0"/>
              <a:t>glad</a:t>
            </a:r>
            <a:r>
              <a:rPr lang="de-DE" sz="1200" dirty="0" smtClean="0"/>
              <a:t> </a:t>
            </a:r>
            <a:r>
              <a:rPr lang="de-DE" sz="1200" dirty="0" err="1" smtClean="0"/>
              <a:t>to</a:t>
            </a:r>
            <a:r>
              <a:rPr lang="de-DE" sz="1200" dirty="0" smtClean="0"/>
              <a:t> </a:t>
            </a:r>
            <a:r>
              <a:rPr lang="de-DE" sz="1200" dirty="0" err="1" smtClean="0"/>
              <a:t>know</a:t>
            </a:r>
            <a:r>
              <a:rPr lang="de-DE" sz="1200" dirty="0" smtClean="0"/>
              <a:t> </a:t>
            </a:r>
            <a:r>
              <a:rPr lang="de-DE" sz="1200" dirty="0" err="1" smtClean="0"/>
              <a:t>you‘re</a:t>
            </a:r>
            <a:r>
              <a:rPr lang="de-DE" sz="1200" dirty="0" smtClean="0"/>
              <a:t> OK. I must </a:t>
            </a:r>
            <a:r>
              <a:rPr lang="de-DE" sz="1200" dirty="0" err="1" smtClean="0"/>
              <a:t>apologise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not </a:t>
            </a:r>
            <a:r>
              <a:rPr lang="de-DE" sz="1200" dirty="0" err="1" smtClean="0"/>
              <a:t>writing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so </a:t>
            </a:r>
            <a:r>
              <a:rPr lang="de-DE" sz="1200" dirty="0" err="1" smtClean="0"/>
              <a:t>long</a:t>
            </a:r>
            <a:r>
              <a:rPr lang="de-DE" sz="1200" dirty="0" smtClean="0"/>
              <a:t>. </a:t>
            </a:r>
            <a:r>
              <a:rPr lang="de-DE" sz="1200" dirty="0" err="1" smtClean="0"/>
              <a:t>Had</a:t>
            </a:r>
            <a:r>
              <a:rPr lang="de-DE" sz="1200" dirty="0" smtClean="0"/>
              <a:t> a </a:t>
            </a:r>
            <a:r>
              <a:rPr lang="de-DE" sz="1200" dirty="0" err="1" smtClean="0"/>
              <a:t>tough</a:t>
            </a:r>
            <a:r>
              <a:rPr lang="de-DE" sz="1200" dirty="0" smtClean="0"/>
              <a:t> time </a:t>
            </a:r>
            <a:r>
              <a:rPr lang="de-DE" sz="1200" dirty="0" err="1" smtClean="0"/>
              <a:t>at</a:t>
            </a:r>
            <a:r>
              <a:rPr lang="de-DE" sz="1200" dirty="0" smtClean="0"/>
              <a:t> </a:t>
            </a:r>
            <a:r>
              <a:rPr lang="de-DE" sz="1200" dirty="0" err="1" smtClean="0"/>
              <a:t>school</a:t>
            </a:r>
            <a:r>
              <a:rPr lang="de-DE" sz="1200" dirty="0" smtClean="0"/>
              <a:t>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307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777\Мои документы\Фоновые рисунки\1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5. </a:t>
            </a:r>
            <a:r>
              <a:rPr lang="en-US" smtClean="0"/>
              <a:t>Conclusion.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71924" cy="452596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To conclude the letter write about your hopes for further contacts</a:t>
            </a:r>
          </a:p>
          <a:p>
            <a:pPr>
              <a:buNone/>
            </a:pPr>
            <a:r>
              <a:rPr lang="en-US" sz="2400" i="1" dirty="0" smtClean="0"/>
              <a:t>I’ll write again soon.</a:t>
            </a:r>
            <a:endParaRPr lang="ru-RU" sz="2400" i="1" dirty="0" smtClean="0"/>
          </a:p>
          <a:p>
            <a:pPr>
              <a:buNone/>
            </a:pPr>
            <a:r>
              <a:rPr lang="en-US" sz="2400" i="1" dirty="0" smtClean="0"/>
              <a:t>Looking forward to seeing you.</a:t>
            </a:r>
            <a:endParaRPr lang="ru-RU" sz="2400" i="1" dirty="0" smtClean="0"/>
          </a:p>
          <a:p>
            <a:pPr>
              <a:buNone/>
            </a:pPr>
            <a:r>
              <a:rPr lang="en-US" sz="2400" i="1" dirty="0" smtClean="0"/>
              <a:t>Hope to hear from you soon.</a:t>
            </a:r>
            <a:endParaRPr lang="ru-RU" sz="2400" b="1" i="1" dirty="0"/>
          </a:p>
        </p:txBody>
      </p:sp>
      <p:sp>
        <p:nvSpPr>
          <p:cNvPr id="3076" name="Documents"/>
          <p:cNvSpPr>
            <a:spLocks noGrp="1" noEditPoints="1" noChangeArrowheads="1"/>
          </p:cNvSpPr>
          <p:nvPr>
            <p:ph sz="half" idx="2"/>
          </p:nvPr>
        </p:nvSpPr>
        <p:spPr bwMode="auto">
          <a:xfrm>
            <a:off x="4714876" y="1357298"/>
            <a:ext cx="4038600" cy="5286412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algn="r">
              <a:buNone/>
            </a:pPr>
            <a:r>
              <a:rPr lang="de-DE" sz="1200" dirty="0"/>
              <a:t>Flat 5 </a:t>
            </a:r>
            <a:endParaRPr lang="ru-RU" sz="1200" dirty="0"/>
          </a:p>
          <a:p>
            <a:pPr algn="r">
              <a:buNone/>
            </a:pPr>
            <a:r>
              <a:rPr lang="de-DE" sz="1200" dirty="0"/>
              <a:t>12 </a:t>
            </a:r>
            <a:r>
              <a:rPr lang="de-DE" sz="1200" dirty="0" smtClean="0"/>
              <a:t>Shevchenko St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Shakhty</a:t>
            </a:r>
            <a:r>
              <a:rPr lang="de-DE" sz="1200" dirty="0" smtClean="0"/>
              <a:t> 346500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Russia</a:t>
            </a:r>
            <a:endParaRPr lang="de-DE" sz="1200" dirty="0" smtClean="0"/>
          </a:p>
          <a:p>
            <a:pPr algn="r">
              <a:buNone/>
            </a:pPr>
            <a:r>
              <a:rPr lang="de-DE" sz="1200" dirty="0" smtClean="0"/>
              <a:t>September, 9, 2011</a:t>
            </a:r>
          </a:p>
          <a:p>
            <a:pPr algn="r">
              <a:buNone/>
            </a:pPr>
            <a:endParaRPr lang="de-DE" sz="1200" dirty="0"/>
          </a:p>
          <a:p>
            <a:pPr>
              <a:buNone/>
            </a:pPr>
            <a:r>
              <a:rPr lang="de-DE" sz="1200" dirty="0" err="1" smtClean="0"/>
              <a:t>Dear</a:t>
            </a:r>
            <a:r>
              <a:rPr lang="de-DE" sz="1200" dirty="0" smtClean="0"/>
              <a:t> Mary,</a:t>
            </a:r>
            <a:r>
              <a:rPr lang="de-DE" sz="1200" b="1" dirty="0" smtClean="0"/>
              <a:t> </a:t>
            </a:r>
          </a:p>
          <a:p>
            <a:pPr>
              <a:buNone/>
            </a:pPr>
            <a:r>
              <a:rPr lang="de-DE" sz="1200" dirty="0" err="1" smtClean="0"/>
              <a:t>Thank</a:t>
            </a:r>
            <a:r>
              <a:rPr lang="de-DE" sz="1200" dirty="0" smtClean="0"/>
              <a:t> </a:t>
            </a:r>
            <a:r>
              <a:rPr lang="de-DE" sz="1200" dirty="0" err="1" smtClean="0"/>
              <a:t>you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</a:t>
            </a:r>
            <a:r>
              <a:rPr lang="de-DE" sz="1200" dirty="0" err="1" smtClean="0"/>
              <a:t>your</a:t>
            </a:r>
            <a:r>
              <a:rPr lang="de-DE" sz="1200" dirty="0" smtClean="0"/>
              <a:t> </a:t>
            </a:r>
            <a:r>
              <a:rPr lang="de-DE" sz="1200" dirty="0" err="1" smtClean="0"/>
              <a:t>letter</a:t>
            </a:r>
            <a:r>
              <a:rPr lang="de-DE" sz="1200" dirty="0" smtClean="0"/>
              <a:t>. I was </a:t>
            </a:r>
            <a:r>
              <a:rPr lang="de-DE" sz="1200" dirty="0" err="1" smtClean="0"/>
              <a:t>awfully</a:t>
            </a:r>
            <a:r>
              <a:rPr lang="de-DE" sz="1200" dirty="0" smtClean="0"/>
              <a:t> </a:t>
            </a:r>
            <a:r>
              <a:rPr lang="de-DE" sz="1200" dirty="0" err="1" smtClean="0"/>
              <a:t>glad</a:t>
            </a:r>
            <a:r>
              <a:rPr lang="de-DE" sz="1200" dirty="0" smtClean="0"/>
              <a:t>  </a:t>
            </a:r>
            <a:r>
              <a:rPr lang="de-DE" sz="1200" dirty="0" err="1" smtClean="0"/>
              <a:t>to</a:t>
            </a:r>
            <a:r>
              <a:rPr lang="de-DE" sz="1200" dirty="0" smtClean="0"/>
              <a:t> </a:t>
            </a:r>
            <a:r>
              <a:rPr lang="de-DE" sz="1200" dirty="0" err="1" smtClean="0"/>
              <a:t>know</a:t>
            </a:r>
            <a:r>
              <a:rPr lang="de-DE" sz="1200" dirty="0" smtClean="0"/>
              <a:t> </a:t>
            </a:r>
            <a:r>
              <a:rPr lang="de-DE" sz="1200" dirty="0" err="1" smtClean="0"/>
              <a:t>you‘re</a:t>
            </a:r>
            <a:r>
              <a:rPr lang="de-DE" sz="1200" dirty="0" smtClean="0"/>
              <a:t> OK. I must </a:t>
            </a:r>
            <a:r>
              <a:rPr lang="de-DE" sz="1200" dirty="0" err="1" smtClean="0"/>
              <a:t>apologise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not </a:t>
            </a:r>
            <a:r>
              <a:rPr lang="de-DE" sz="1200" dirty="0" err="1" smtClean="0"/>
              <a:t>writing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so </a:t>
            </a:r>
            <a:r>
              <a:rPr lang="de-DE" sz="1200" dirty="0" err="1" smtClean="0"/>
              <a:t>long</a:t>
            </a:r>
            <a:r>
              <a:rPr lang="de-DE" sz="1200" dirty="0" smtClean="0"/>
              <a:t>. </a:t>
            </a:r>
            <a:r>
              <a:rPr lang="de-DE" sz="1200" dirty="0" err="1" smtClean="0"/>
              <a:t>Had</a:t>
            </a:r>
            <a:r>
              <a:rPr lang="de-DE" sz="1200" dirty="0" smtClean="0"/>
              <a:t> a </a:t>
            </a:r>
            <a:r>
              <a:rPr lang="de-DE" sz="1200" dirty="0" err="1" smtClean="0"/>
              <a:t>tough</a:t>
            </a:r>
            <a:r>
              <a:rPr lang="de-DE" sz="1200" dirty="0" smtClean="0"/>
              <a:t> time </a:t>
            </a:r>
            <a:r>
              <a:rPr lang="de-DE" sz="1200" dirty="0" err="1" smtClean="0"/>
              <a:t>at</a:t>
            </a:r>
            <a:r>
              <a:rPr lang="de-DE" sz="1200" dirty="0" smtClean="0"/>
              <a:t> </a:t>
            </a:r>
            <a:r>
              <a:rPr lang="de-DE" sz="1200" dirty="0" err="1" smtClean="0"/>
              <a:t>school</a:t>
            </a:r>
            <a:r>
              <a:rPr lang="de-DE" sz="1200" dirty="0" smtClean="0"/>
              <a:t>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</a:p>
          <a:p>
            <a:pPr>
              <a:buNone/>
            </a:pPr>
            <a:r>
              <a:rPr lang="en-US" sz="1200" b="1" dirty="0" smtClean="0"/>
              <a:t>Well, I must be going now. I’ll write again soon.</a:t>
            </a: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3076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777\Мои документы\Фоновые рисунки\1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</a:t>
            </a:r>
            <a:r>
              <a:rPr lang="en-US" dirty="0" smtClean="0"/>
              <a:t>6. Ending.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71924" cy="4525963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To  end your letter use one of the following  phrases:</a:t>
            </a:r>
          </a:p>
          <a:p>
            <a:pPr>
              <a:buNone/>
            </a:pPr>
            <a:r>
              <a:rPr lang="en-US" sz="2400" i="1" dirty="0" smtClean="0"/>
              <a:t>I love you so much,</a:t>
            </a:r>
            <a:endParaRPr lang="ru-RU" sz="2400" i="1" dirty="0" smtClean="0"/>
          </a:p>
          <a:p>
            <a:pPr>
              <a:buNone/>
            </a:pPr>
            <a:r>
              <a:rPr lang="en-US" sz="2400" i="1" dirty="0" smtClean="0"/>
              <a:t>Lots of love,      Much love,</a:t>
            </a:r>
            <a:endParaRPr lang="ru-RU" sz="2400" i="1" dirty="0" smtClean="0"/>
          </a:p>
          <a:p>
            <a:pPr>
              <a:buNone/>
            </a:pPr>
            <a:r>
              <a:rPr lang="en-US" sz="2400" i="1" dirty="0" smtClean="0"/>
              <a:t>Best wishes,      All the best, </a:t>
            </a:r>
            <a:endParaRPr lang="ru-RU" sz="2400" i="1" dirty="0" smtClean="0"/>
          </a:p>
          <a:p>
            <a:pPr>
              <a:buNone/>
            </a:pPr>
            <a:r>
              <a:rPr lang="en-US" sz="2400" i="1" dirty="0" smtClean="0"/>
              <a:t>Yours</a:t>
            </a:r>
            <a:r>
              <a:rPr lang="en-US" sz="2400" i="1" dirty="0" smtClean="0"/>
              <a:t>…..,</a:t>
            </a:r>
          </a:p>
          <a:p>
            <a:pPr>
              <a:buNone/>
            </a:pPr>
            <a:endParaRPr lang="en-US" sz="2400" i="1" dirty="0" smtClean="0"/>
          </a:p>
        </p:txBody>
      </p:sp>
      <p:sp>
        <p:nvSpPr>
          <p:cNvPr id="3076" name="Documents"/>
          <p:cNvSpPr>
            <a:spLocks noGrp="1" noEditPoints="1" noChangeArrowheads="1"/>
          </p:cNvSpPr>
          <p:nvPr>
            <p:ph sz="half" idx="2"/>
          </p:nvPr>
        </p:nvSpPr>
        <p:spPr bwMode="auto">
          <a:xfrm>
            <a:off x="4286248" y="857232"/>
            <a:ext cx="4467228" cy="5786478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algn="r">
              <a:buNone/>
            </a:pPr>
            <a:r>
              <a:rPr lang="de-DE" sz="1200" dirty="0"/>
              <a:t>Flat 5 </a:t>
            </a:r>
            <a:endParaRPr lang="ru-RU" sz="1200" dirty="0"/>
          </a:p>
          <a:p>
            <a:pPr algn="r">
              <a:buNone/>
            </a:pPr>
            <a:r>
              <a:rPr lang="de-DE" sz="1200" dirty="0"/>
              <a:t>12 </a:t>
            </a:r>
            <a:r>
              <a:rPr lang="de-DE" sz="1200" dirty="0" smtClean="0"/>
              <a:t>Shevchenko St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Shakhty</a:t>
            </a:r>
            <a:r>
              <a:rPr lang="de-DE" sz="1200" dirty="0" smtClean="0"/>
              <a:t> 346500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Russia</a:t>
            </a:r>
            <a:endParaRPr lang="de-DE" sz="1200" dirty="0" smtClean="0"/>
          </a:p>
          <a:p>
            <a:pPr algn="r">
              <a:buNone/>
            </a:pPr>
            <a:r>
              <a:rPr lang="de-DE" sz="1200" dirty="0" smtClean="0"/>
              <a:t>September, 9, 2011</a:t>
            </a:r>
          </a:p>
          <a:p>
            <a:pPr algn="r">
              <a:buNone/>
            </a:pPr>
            <a:endParaRPr lang="de-DE" sz="1200" dirty="0"/>
          </a:p>
          <a:p>
            <a:pPr>
              <a:buNone/>
            </a:pPr>
            <a:r>
              <a:rPr lang="de-DE" sz="1200" dirty="0" err="1" smtClean="0"/>
              <a:t>Dear</a:t>
            </a:r>
            <a:r>
              <a:rPr lang="de-DE" sz="1200" dirty="0" smtClean="0"/>
              <a:t> Mary,</a:t>
            </a:r>
            <a:r>
              <a:rPr lang="de-DE" sz="1200" b="1" dirty="0" smtClean="0"/>
              <a:t> </a:t>
            </a:r>
          </a:p>
          <a:p>
            <a:pPr>
              <a:buNone/>
            </a:pPr>
            <a:r>
              <a:rPr lang="de-DE" sz="1200" dirty="0" err="1" smtClean="0"/>
              <a:t>Thank</a:t>
            </a:r>
            <a:r>
              <a:rPr lang="de-DE" sz="1200" dirty="0" smtClean="0"/>
              <a:t> </a:t>
            </a:r>
            <a:r>
              <a:rPr lang="de-DE" sz="1200" dirty="0" err="1" smtClean="0"/>
              <a:t>you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</a:t>
            </a:r>
            <a:r>
              <a:rPr lang="de-DE" sz="1200" dirty="0" err="1" smtClean="0"/>
              <a:t>your</a:t>
            </a:r>
            <a:r>
              <a:rPr lang="de-DE" sz="1200" dirty="0" smtClean="0"/>
              <a:t> </a:t>
            </a:r>
            <a:r>
              <a:rPr lang="de-DE" sz="1200" dirty="0" err="1" smtClean="0"/>
              <a:t>letter</a:t>
            </a:r>
            <a:r>
              <a:rPr lang="de-DE" sz="1200" dirty="0" smtClean="0"/>
              <a:t>. I was </a:t>
            </a:r>
            <a:r>
              <a:rPr lang="de-DE" sz="1200" dirty="0" err="1" smtClean="0"/>
              <a:t>awfully</a:t>
            </a:r>
            <a:r>
              <a:rPr lang="de-DE" sz="1200" dirty="0" smtClean="0"/>
              <a:t> </a:t>
            </a:r>
            <a:r>
              <a:rPr lang="de-DE" sz="1200" dirty="0" err="1" smtClean="0"/>
              <a:t>glad</a:t>
            </a:r>
            <a:r>
              <a:rPr lang="de-DE" sz="1200" dirty="0" smtClean="0"/>
              <a:t>  </a:t>
            </a:r>
            <a:r>
              <a:rPr lang="de-DE" sz="1200" dirty="0" err="1" smtClean="0"/>
              <a:t>to</a:t>
            </a:r>
            <a:r>
              <a:rPr lang="de-DE" sz="1200" dirty="0" smtClean="0"/>
              <a:t> </a:t>
            </a:r>
            <a:r>
              <a:rPr lang="de-DE" sz="1200" dirty="0" err="1" smtClean="0"/>
              <a:t>know</a:t>
            </a:r>
            <a:r>
              <a:rPr lang="de-DE" sz="1200" dirty="0" smtClean="0"/>
              <a:t> </a:t>
            </a:r>
            <a:r>
              <a:rPr lang="de-DE" sz="1200" dirty="0" err="1" smtClean="0"/>
              <a:t>you‘re</a:t>
            </a:r>
            <a:r>
              <a:rPr lang="de-DE" sz="1200" dirty="0" smtClean="0"/>
              <a:t> OK. I must </a:t>
            </a:r>
            <a:r>
              <a:rPr lang="de-DE" sz="1200" dirty="0" err="1" smtClean="0"/>
              <a:t>apologise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not </a:t>
            </a:r>
            <a:r>
              <a:rPr lang="de-DE" sz="1200" dirty="0" err="1" smtClean="0"/>
              <a:t>writing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so </a:t>
            </a:r>
            <a:r>
              <a:rPr lang="de-DE" sz="1200" dirty="0" err="1" smtClean="0"/>
              <a:t>long</a:t>
            </a:r>
            <a:r>
              <a:rPr lang="de-DE" sz="1200" dirty="0" smtClean="0"/>
              <a:t>. </a:t>
            </a:r>
            <a:r>
              <a:rPr lang="de-DE" sz="1200" dirty="0" err="1" smtClean="0"/>
              <a:t>Had</a:t>
            </a:r>
            <a:r>
              <a:rPr lang="de-DE" sz="1200" dirty="0" smtClean="0"/>
              <a:t> a </a:t>
            </a:r>
            <a:r>
              <a:rPr lang="de-DE" sz="1200" dirty="0" err="1" smtClean="0"/>
              <a:t>tough</a:t>
            </a:r>
            <a:r>
              <a:rPr lang="de-DE" sz="1200" dirty="0" smtClean="0"/>
              <a:t> time </a:t>
            </a:r>
            <a:r>
              <a:rPr lang="de-DE" sz="1200" dirty="0" err="1" smtClean="0"/>
              <a:t>at</a:t>
            </a:r>
            <a:r>
              <a:rPr lang="de-DE" sz="1200" dirty="0" smtClean="0"/>
              <a:t> </a:t>
            </a:r>
            <a:r>
              <a:rPr lang="de-DE" sz="1200" dirty="0" err="1" smtClean="0"/>
              <a:t>school</a:t>
            </a:r>
            <a:r>
              <a:rPr lang="de-DE" sz="1200" dirty="0" smtClean="0"/>
              <a:t>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</a:p>
          <a:p>
            <a:pPr>
              <a:buNone/>
            </a:pPr>
            <a:r>
              <a:rPr lang="en-US" sz="1200" dirty="0" smtClean="0"/>
              <a:t>Well, I must be going now. I’ll write again soon.</a:t>
            </a:r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r>
              <a:rPr lang="en-US" sz="1200" b="1" dirty="0" smtClean="0"/>
              <a:t>Best wishes,</a:t>
            </a:r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7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7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07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3076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777\Мои документы\Фоновые рисунки\1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</a:t>
            </a:r>
            <a:r>
              <a:rPr lang="en-US" dirty="0" smtClean="0"/>
              <a:t>7</a:t>
            </a:r>
            <a:r>
              <a:rPr lang="en-US" dirty="0" smtClean="0"/>
              <a:t>. Signing.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71924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To sign a personal letter you should put only your name at the end of your text. </a:t>
            </a:r>
          </a:p>
        </p:txBody>
      </p:sp>
      <p:sp>
        <p:nvSpPr>
          <p:cNvPr id="3076" name="Documents"/>
          <p:cNvSpPr>
            <a:spLocks noGrp="1" noEditPoints="1" noChangeArrowheads="1"/>
          </p:cNvSpPr>
          <p:nvPr>
            <p:ph sz="half" idx="2"/>
          </p:nvPr>
        </p:nvSpPr>
        <p:spPr bwMode="auto">
          <a:xfrm>
            <a:off x="4286248" y="857232"/>
            <a:ext cx="4467228" cy="5786478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algn="r">
              <a:buNone/>
            </a:pPr>
            <a:r>
              <a:rPr lang="de-DE" sz="1200" dirty="0"/>
              <a:t>Flat 5 </a:t>
            </a:r>
            <a:endParaRPr lang="ru-RU" sz="1200" dirty="0"/>
          </a:p>
          <a:p>
            <a:pPr algn="r">
              <a:buNone/>
            </a:pPr>
            <a:r>
              <a:rPr lang="de-DE" sz="1200" dirty="0"/>
              <a:t>12 </a:t>
            </a:r>
            <a:r>
              <a:rPr lang="de-DE" sz="1200" dirty="0" smtClean="0"/>
              <a:t>Shevchenko St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Shakhty</a:t>
            </a:r>
            <a:r>
              <a:rPr lang="de-DE" sz="1200" dirty="0" smtClean="0"/>
              <a:t> 346500</a:t>
            </a:r>
            <a:endParaRPr lang="ru-RU" sz="1200" dirty="0"/>
          </a:p>
          <a:p>
            <a:pPr algn="r">
              <a:buNone/>
            </a:pPr>
            <a:r>
              <a:rPr lang="de-DE" sz="1200" dirty="0" err="1" smtClean="0"/>
              <a:t>Russia</a:t>
            </a:r>
            <a:endParaRPr lang="de-DE" sz="1200" dirty="0" smtClean="0"/>
          </a:p>
          <a:p>
            <a:pPr algn="r">
              <a:buNone/>
            </a:pPr>
            <a:r>
              <a:rPr lang="de-DE" sz="1200" dirty="0" smtClean="0"/>
              <a:t>September, 9, 2011</a:t>
            </a:r>
          </a:p>
          <a:p>
            <a:pPr algn="r">
              <a:buNone/>
            </a:pPr>
            <a:endParaRPr lang="de-DE" sz="1200" dirty="0"/>
          </a:p>
          <a:p>
            <a:pPr>
              <a:buNone/>
            </a:pPr>
            <a:r>
              <a:rPr lang="de-DE" sz="1200" dirty="0" err="1" smtClean="0"/>
              <a:t>Dear</a:t>
            </a:r>
            <a:r>
              <a:rPr lang="de-DE" sz="1200" dirty="0" smtClean="0"/>
              <a:t> Mary,</a:t>
            </a:r>
            <a:r>
              <a:rPr lang="de-DE" sz="1200" b="1" dirty="0" smtClean="0"/>
              <a:t> </a:t>
            </a:r>
          </a:p>
          <a:p>
            <a:pPr>
              <a:buNone/>
            </a:pPr>
            <a:r>
              <a:rPr lang="de-DE" sz="1200" dirty="0" err="1" smtClean="0"/>
              <a:t>Thank</a:t>
            </a:r>
            <a:r>
              <a:rPr lang="de-DE" sz="1200" dirty="0" smtClean="0"/>
              <a:t> </a:t>
            </a:r>
            <a:r>
              <a:rPr lang="de-DE" sz="1200" dirty="0" err="1" smtClean="0"/>
              <a:t>you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</a:t>
            </a:r>
            <a:r>
              <a:rPr lang="de-DE" sz="1200" dirty="0" err="1" smtClean="0"/>
              <a:t>your</a:t>
            </a:r>
            <a:r>
              <a:rPr lang="de-DE" sz="1200" dirty="0" smtClean="0"/>
              <a:t> </a:t>
            </a:r>
            <a:r>
              <a:rPr lang="de-DE" sz="1200" dirty="0" err="1" smtClean="0"/>
              <a:t>letter</a:t>
            </a:r>
            <a:r>
              <a:rPr lang="de-DE" sz="1200" dirty="0" smtClean="0"/>
              <a:t>. I was </a:t>
            </a:r>
            <a:r>
              <a:rPr lang="de-DE" sz="1200" dirty="0" err="1" smtClean="0"/>
              <a:t>awfully</a:t>
            </a:r>
            <a:r>
              <a:rPr lang="de-DE" sz="1200" dirty="0" smtClean="0"/>
              <a:t> </a:t>
            </a:r>
            <a:r>
              <a:rPr lang="de-DE" sz="1200" dirty="0" err="1" smtClean="0"/>
              <a:t>glad</a:t>
            </a:r>
            <a:r>
              <a:rPr lang="de-DE" sz="1200" dirty="0" smtClean="0"/>
              <a:t>  </a:t>
            </a:r>
            <a:r>
              <a:rPr lang="de-DE" sz="1200" dirty="0" err="1" smtClean="0"/>
              <a:t>to</a:t>
            </a:r>
            <a:r>
              <a:rPr lang="de-DE" sz="1200" dirty="0" smtClean="0"/>
              <a:t> </a:t>
            </a:r>
            <a:r>
              <a:rPr lang="de-DE" sz="1200" dirty="0" err="1" smtClean="0"/>
              <a:t>know</a:t>
            </a:r>
            <a:r>
              <a:rPr lang="de-DE" sz="1200" dirty="0" smtClean="0"/>
              <a:t> </a:t>
            </a:r>
            <a:r>
              <a:rPr lang="de-DE" sz="1200" dirty="0" err="1" smtClean="0"/>
              <a:t>you‘re</a:t>
            </a:r>
            <a:r>
              <a:rPr lang="de-DE" sz="1200" dirty="0" smtClean="0"/>
              <a:t> OK. I must </a:t>
            </a:r>
            <a:r>
              <a:rPr lang="de-DE" sz="1200" dirty="0" err="1" smtClean="0"/>
              <a:t>apologise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not </a:t>
            </a:r>
            <a:r>
              <a:rPr lang="de-DE" sz="1200" dirty="0" err="1" smtClean="0"/>
              <a:t>writing</a:t>
            </a:r>
            <a:r>
              <a:rPr lang="de-DE" sz="1200" dirty="0" smtClean="0"/>
              <a:t> </a:t>
            </a:r>
            <a:r>
              <a:rPr lang="de-DE" sz="1200" dirty="0" err="1" smtClean="0"/>
              <a:t>for</a:t>
            </a:r>
            <a:r>
              <a:rPr lang="de-DE" sz="1200" dirty="0" smtClean="0"/>
              <a:t> so </a:t>
            </a:r>
            <a:r>
              <a:rPr lang="de-DE" sz="1200" dirty="0" err="1" smtClean="0"/>
              <a:t>long</a:t>
            </a:r>
            <a:r>
              <a:rPr lang="de-DE" sz="1200" dirty="0" smtClean="0"/>
              <a:t>. </a:t>
            </a:r>
            <a:r>
              <a:rPr lang="de-DE" sz="1200" dirty="0" err="1" smtClean="0"/>
              <a:t>Had</a:t>
            </a:r>
            <a:r>
              <a:rPr lang="de-DE" sz="1200" dirty="0" smtClean="0"/>
              <a:t> a </a:t>
            </a:r>
            <a:r>
              <a:rPr lang="de-DE" sz="1200" dirty="0" err="1" smtClean="0"/>
              <a:t>tough</a:t>
            </a:r>
            <a:r>
              <a:rPr lang="de-DE" sz="1200" dirty="0" smtClean="0"/>
              <a:t> time </a:t>
            </a:r>
            <a:r>
              <a:rPr lang="de-DE" sz="1200" dirty="0" err="1" smtClean="0"/>
              <a:t>at</a:t>
            </a:r>
            <a:r>
              <a:rPr lang="de-DE" sz="1200" dirty="0" smtClean="0"/>
              <a:t> </a:t>
            </a:r>
            <a:r>
              <a:rPr lang="de-DE" sz="1200" dirty="0" err="1" smtClean="0"/>
              <a:t>school</a:t>
            </a:r>
            <a:r>
              <a:rPr lang="de-DE" sz="1200" dirty="0" smtClean="0"/>
              <a:t>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</a:p>
          <a:p>
            <a:pPr>
              <a:buNone/>
            </a:pPr>
            <a:r>
              <a:rPr lang="de-DE" sz="1200" b="1" dirty="0" smtClean="0"/>
              <a:t>………………………………………………………….</a:t>
            </a:r>
          </a:p>
          <a:p>
            <a:pPr>
              <a:buNone/>
            </a:pPr>
            <a:r>
              <a:rPr lang="en-US" sz="1200" dirty="0" smtClean="0"/>
              <a:t>Well, I must be going now. I’ll write again soon.</a:t>
            </a:r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r>
              <a:rPr lang="en-US" sz="1200" dirty="0" smtClean="0"/>
              <a:t>Best wishes,</a:t>
            </a:r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r>
              <a:rPr lang="en-US" sz="1200" b="1" dirty="0" smtClean="0"/>
              <a:t>Marina</a:t>
            </a:r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endParaRPr lang="en-US" sz="1200" b="1" dirty="0" smtClean="0"/>
          </a:p>
          <a:p>
            <a:pPr>
              <a:buNone/>
            </a:pP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7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7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7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7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076" grpId="0" uiExpand="1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588</Words>
  <Application>Microsoft Office PowerPoint</Application>
  <PresentationFormat>Экран (4:3)</PresentationFormat>
  <Paragraphs>114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How to Write a Personal Letter</vt:lpstr>
      <vt:lpstr>Step 1. Address. Date Write the address in the upper right-hand corner of the letter</vt:lpstr>
      <vt:lpstr>Step 2. Greeting. </vt:lpstr>
      <vt:lpstr>Step 3. Introduction. </vt:lpstr>
      <vt:lpstr>Step 4. Main Body. </vt:lpstr>
      <vt:lpstr>Step 5. Conclusion. </vt:lpstr>
      <vt:lpstr>Step 6. Ending. </vt:lpstr>
      <vt:lpstr>Step 7. Signing. </vt:lpstr>
    </vt:vector>
  </TitlesOfParts>
  <Company>OEM Customer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Write a Personal Letter</dc:title>
  <dc:creator>Corporate User</dc:creator>
  <cp:lastModifiedBy>Corporate User</cp:lastModifiedBy>
  <cp:revision>15</cp:revision>
  <dcterms:created xsi:type="dcterms:W3CDTF">2011-09-13T17:29:57Z</dcterms:created>
  <dcterms:modified xsi:type="dcterms:W3CDTF">2011-09-14T14:59:45Z</dcterms:modified>
</cp:coreProperties>
</file>