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40" r:id="rId2"/>
    <p:sldMasterId id="2147483852" r:id="rId3"/>
    <p:sldMasterId id="2147483864" r:id="rId4"/>
    <p:sldMasterId id="2147483876" r:id="rId5"/>
    <p:sldMasterId id="2147483888" r:id="rId6"/>
    <p:sldMasterId id="2147483900" r:id="rId7"/>
    <p:sldMasterId id="2147483912" r:id="rId8"/>
    <p:sldMasterId id="2147483924" r:id="rId9"/>
    <p:sldMasterId id="2147483936" r:id="rId10"/>
    <p:sldMasterId id="2147483948" r:id="rId11"/>
    <p:sldMasterId id="2147483960" r:id="rId12"/>
    <p:sldMasterId id="2147483972" r:id="rId13"/>
  </p:sldMasterIdLst>
  <p:sldIdLst>
    <p:sldId id="269" r:id="rId14"/>
    <p:sldId id="256" r:id="rId15"/>
    <p:sldId id="263" r:id="rId16"/>
    <p:sldId id="267" r:id="rId17"/>
    <p:sldId id="257" r:id="rId18"/>
    <p:sldId id="258" r:id="rId19"/>
    <p:sldId id="259" r:id="rId20"/>
    <p:sldId id="260" r:id="rId21"/>
    <p:sldId id="261" r:id="rId22"/>
    <p:sldId id="262" r:id="rId23"/>
    <p:sldId id="268" r:id="rId24"/>
    <p:sldId id="266" r:id="rId25"/>
    <p:sldId id="26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84F0A5B-3B2B-4EE4-94DF-F5795D192EC2}" type="datetimeFigureOut">
              <a:rPr lang="ru-RU" smtClean="0"/>
              <a:pPr/>
              <a:t>16.07.2011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CC3EFE-3F33-4216-84F8-69C0F4D6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search?q=&#1080;&#1086;&#1072;&#1085;&#1085;&#1072;+&#1093;&#1084;&#1077;&#1083;&#1077;&#1074;&#1089;&#1082;&#1072;&#1103;&amp;" TargetMode="External"/><Relationship Id="rId7" Type="http://schemas.openxmlformats.org/officeDocument/2006/relationships/hyperlink" Target="http://chmelevska.sitecity.ru/album_3008224204.phtml?pix=11" TargetMode="External"/><Relationship Id="rId2" Type="http://schemas.openxmlformats.org/officeDocument/2006/relationships/hyperlink" Target="http://translate.google.ru/" TargetMode="External"/><Relationship Id="rId1" Type="http://schemas.openxmlformats.org/officeDocument/2006/relationships/slideLayout" Target="../slideLayouts/slideLayout90.xml"/><Relationship Id="rId6" Type="http://schemas.openxmlformats.org/officeDocument/2006/relationships/hyperlink" Target="http://ru.wikipedia.org/wiki/%D0%A5%D0%BC%D0%B5%D0%BB%D0%B5%D0%B2%D1%81%D0%BA%D0%B0%D1%8F,_%D0%98%D0%BE%D0%B0%D0%BD%D0%BD%D0%B0" TargetMode="External"/><Relationship Id="rId5" Type="http://schemas.openxmlformats.org/officeDocument/2006/relationships/hyperlink" Target="http://modernlib.ru/books/hmelevskaya_ioanna/opasniy_vozrast/read_20/" TargetMode="External"/><Relationship Id="rId4" Type="http://schemas.openxmlformats.org/officeDocument/2006/relationships/hyperlink" Target="http://nnm.ru/blogs/wxyzz/ioanna_hmelevskaya_-_sobranie_sochineniy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2420888"/>
            <a:ext cx="3340224" cy="264145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         </a:t>
            </a:r>
            <a:r>
              <a:rPr lang="en-US" dirty="0" err="1" smtClean="0"/>
              <a:t>Lakonkina</a:t>
            </a:r>
            <a:r>
              <a:rPr lang="en-US" dirty="0" smtClean="0"/>
              <a:t> Kate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dirty="0" err="1" smtClean="0"/>
              <a:t>Skirnevskay</a:t>
            </a:r>
            <a:r>
              <a:rPr lang="en-US" dirty="0" smtClean="0"/>
              <a:t> Lisa</a:t>
            </a:r>
          </a:p>
          <a:p>
            <a:pPr>
              <a:buNone/>
            </a:pPr>
            <a:r>
              <a:rPr lang="en-US" dirty="0" smtClean="0"/>
              <a:t>                     Form 6</a:t>
            </a:r>
          </a:p>
          <a:p>
            <a:pPr>
              <a:buNone/>
            </a:pPr>
            <a:r>
              <a:rPr lang="en-US" dirty="0" smtClean="0"/>
              <a:t>T</a:t>
            </a:r>
            <a:r>
              <a:rPr lang="en-US" dirty="0" smtClean="0"/>
              <a:t>eacher</a:t>
            </a:r>
            <a:r>
              <a:rPr lang="ru-RU" dirty="0" smtClean="0"/>
              <a:t>:</a:t>
            </a:r>
            <a:r>
              <a:rPr lang="en-US" dirty="0" err="1" smtClean="0"/>
              <a:t>Fateeva</a:t>
            </a:r>
            <a:r>
              <a:rPr lang="en-US" dirty="0" smtClean="0"/>
              <a:t> T.A.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6491064" cy="1143000"/>
          </a:xfrm>
        </p:spPr>
        <p:txBody>
          <a:bodyPr/>
          <a:lstStyle/>
          <a:p>
            <a:r>
              <a:rPr lang="en-US" dirty="0" smtClean="0"/>
              <a:t>We want to be famous!!!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566124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Kargasok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   2011  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8864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МОУ </a:t>
            </a:r>
            <a:r>
              <a:rPr lang="ru-RU" dirty="0" err="1" smtClean="0"/>
              <a:t>Каргасокская</a:t>
            </a:r>
            <a:r>
              <a:rPr lang="ru-RU" dirty="0" smtClean="0"/>
              <a:t> Средняя </a:t>
            </a:r>
            <a:r>
              <a:rPr lang="ru-RU" dirty="0" err="1" smtClean="0"/>
              <a:t>Общеоброзавательная</a:t>
            </a:r>
            <a:r>
              <a:rPr lang="ru-RU" dirty="0" smtClean="0"/>
              <a:t> школа №2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142852"/>
            <a:ext cx="1785950" cy="909638"/>
          </a:xfrm>
        </p:spPr>
        <p:txBody>
          <a:bodyPr>
            <a:normAutofit/>
          </a:bodyPr>
          <a:lstStyle/>
          <a:p>
            <a:r>
              <a:rPr lang="en-US" dirty="0" smtClean="0"/>
              <a:t>Works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28670"/>
            <a:ext cx="3695696" cy="592933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2 heads and one leg</a:t>
            </a:r>
            <a:br>
              <a:rPr lang="en-US" dirty="0" smtClean="0"/>
            </a:br>
            <a:r>
              <a:rPr lang="en-US" dirty="0" smtClean="0"/>
              <a:t>Les</a:t>
            </a:r>
            <a:br>
              <a:rPr lang="en-US" dirty="0" smtClean="0"/>
            </a:br>
            <a:r>
              <a:rPr lang="en-US" dirty="0" smtClean="0"/>
              <a:t>back roads</a:t>
            </a:r>
            <a:br>
              <a:rPr lang="en-US" dirty="0" smtClean="0"/>
            </a:br>
            <a:r>
              <a:rPr lang="en-US" dirty="0" smtClean="0"/>
              <a:t>blind luck</a:t>
            </a:r>
            <a:br>
              <a:rPr lang="en-US" dirty="0" smtClean="0"/>
            </a:br>
            <a:r>
              <a:rPr lang="en-US" dirty="0" smtClean="0"/>
              <a:t>The endless band</a:t>
            </a:r>
            <a:br>
              <a:rPr lang="en-US" dirty="0" smtClean="0"/>
            </a:br>
            <a:r>
              <a:rPr lang="en-US" dirty="0" smtClean="0"/>
              <a:t>A large piece of light</a:t>
            </a:r>
            <a:br>
              <a:rPr lang="en-US" dirty="0" smtClean="0"/>
            </a:br>
            <a:r>
              <a:rPr lang="en-US" dirty="0" smtClean="0"/>
              <a:t>What did the deceased</a:t>
            </a:r>
            <a:br>
              <a:rPr lang="en-US" dirty="0" smtClean="0"/>
            </a:br>
            <a:r>
              <a:rPr lang="en-US" dirty="0" smtClean="0"/>
              <a:t>wild squirrels</a:t>
            </a:r>
            <a:br>
              <a:rPr lang="en-US" dirty="0" smtClean="0"/>
            </a:br>
            <a:r>
              <a:rPr lang="en-US" dirty="0" smtClean="0"/>
              <a:t>aliens in </a:t>
            </a:r>
            <a:r>
              <a:rPr lang="en-US" dirty="0" err="1" smtClean="0"/>
              <a:t>Garwolin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fight fire</a:t>
            </a:r>
            <a:br>
              <a:rPr lang="en-US" dirty="0" smtClean="0"/>
            </a:br>
            <a:r>
              <a:rPr lang="en-US" dirty="0" smtClean="0"/>
              <a:t>Crocodile from the country of Charlotte</a:t>
            </a:r>
            <a:br>
              <a:rPr lang="en-US" dirty="0" smtClean="0"/>
            </a:br>
            <a:r>
              <a:rPr lang="en-US" dirty="0" smtClean="0"/>
              <a:t>We are all under suspicion</a:t>
            </a:r>
            <a:br>
              <a:rPr lang="en-US" dirty="0" smtClean="0"/>
            </a:br>
            <a:r>
              <a:rPr lang="en-US" dirty="0" smtClean="0"/>
              <a:t>century novel</a:t>
            </a:r>
            <a:br>
              <a:rPr lang="en-US" dirty="0" smtClean="0"/>
            </a:br>
            <a:r>
              <a:rPr lang="en-US" dirty="0" smtClean="0"/>
              <a:t>mystery</a:t>
            </a:r>
            <a:br>
              <a:rPr lang="en-US" dirty="0" smtClean="0"/>
            </a:br>
            <a:r>
              <a:rPr lang="en-US" dirty="0" smtClean="0"/>
              <a:t>all Red</a:t>
            </a:r>
            <a:br>
              <a:rPr lang="en-US" dirty="0" smtClean="0"/>
            </a:br>
            <a:r>
              <a:rPr lang="en-US" dirty="0" smtClean="0"/>
              <a:t>pandemonium</a:t>
            </a:r>
            <a:br>
              <a:rPr lang="en-US" dirty="0" smtClean="0"/>
            </a:br>
            <a:r>
              <a:rPr lang="en-US" dirty="0" smtClean="0"/>
              <a:t>The book is about food</a:t>
            </a:r>
            <a:br>
              <a:rPr lang="en-US" dirty="0" smtClean="0"/>
            </a:br>
            <a:r>
              <a:rPr lang="en-US" dirty="0" smtClean="0"/>
              <a:t>Joke and say I started at the same time (autobiography)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29698" name="Picture 2" descr="Иоанна Хмелевская - Собрание сочине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000108"/>
            <a:ext cx="4000500" cy="560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would like to tell about an interesting person and interested people.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8643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http://translate.google.ru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http://www.google.ru/search?q=</a:t>
            </a:r>
            <a:r>
              <a:rPr lang="ru-RU" dirty="0" err="1" smtClean="0">
                <a:hlinkClick r:id="rId3"/>
              </a:rPr>
              <a:t>иоанна+хмелевская&amp;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http://nnm.ru/blogs/wxyzz/ioanna_hmelevskaya_-_sobranie_sochineniy/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http://modernlib.ru/books/hmelevskaya_ioanna/opasniy_vozrast/read_20/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http://ru.wikipedia.org/wiki/%D0%A5%D0%BC%D0%B5%D0%BB%D0%B5%D0%B2%D1%81%D0%BA%D0%B0%D1%8F,_%D0%98%D0%BE%D0%B0%D0%BD%D0%BD%D0%B0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http://chmelevska.sitecity.ru/album_3008224204.phtml?pix=11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14290"/>
            <a:ext cx="1685908" cy="1143000"/>
          </a:xfrm>
        </p:spPr>
        <p:txBody>
          <a:bodyPr/>
          <a:lstStyle/>
          <a:p>
            <a:r>
              <a:rPr lang="en-US" dirty="0" smtClean="0"/>
              <a:t>Links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00042"/>
            <a:ext cx="5715040" cy="9175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 for attention!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7400948" cy="4389120"/>
          </a:xfr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000" b="1" dirty="0" smtClean="0"/>
              <a:t>Good Lack!!!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929198"/>
            <a:ext cx="6858016" cy="12144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Joanna </a:t>
            </a:r>
            <a:r>
              <a:rPr lang="en-US" dirty="0" err="1" smtClean="0"/>
              <a:t>Khmelevskaya</a:t>
            </a:r>
            <a:r>
              <a:rPr lang="en-US" dirty="0" smtClean="0"/>
              <a:t> (April 2, 1932)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6082" name="Picture 2" descr="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28"/>
            <a:ext cx="6915129" cy="44868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85728"/>
            <a:ext cx="4993780" cy="1143000"/>
          </a:xfrm>
        </p:spPr>
        <p:txBody>
          <a:bodyPr/>
          <a:lstStyle/>
          <a:p>
            <a:r>
              <a:rPr lang="en-US" dirty="0" smtClean="0"/>
              <a:t>Goal of the project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talk about an interesting writer.</a:t>
            </a:r>
          </a:p>
          <a:p>
            <a:r>
              <a:rPr lang="en-US" dirty="0" smtClean="0"/>
              <a:t>And people interested in.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0"/>
            <a:ext cx="1643074" cy="1500174"/>
          </a:xfrm>
        </p:spPr>
        <p:txBody>
          <a:bodyPr>
            <a:normAutofit/>
          </a:bodyPr>
          <a:lstStyle/>
          <a:p>
            <a:r>
              <a:rPr lang="en-US" dirty="0" smtClean="0"/>
              <a:t>Plan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 project Title</a:t>
            </a:r>
          </a:p>
          <a:p>
            <a:r>
              <a:rPr lang="en-US" dirty="0" smtClean="0"/>
              <a:t>2. The aim of the project</a:t>
            </a:r>
          </a:p>
          <a:p>
            <a:r>
              <a:rPr lang="en-US" dirty="0" smtClean="0"/>
              <a:t>3. Hero of the project</a:t>
            </a:r>
          </a:p>
          <a:p>
            <a:r>
              <a:rPr lang="en-US" dirty="0" smtClean="0"/>
              <a:t>4. Information on Hero </a:t>
            </a:r>
          </a:p>
          <a:p>
            <a:r>
              <a:rPr lang="en-US" dirty="0" smtClean="0"/>
              <a:t>5. Childhood hero</a:t>
            </a:r>
          </a:p>
          <a:p>
            <a:r>
              <a:rPr lang="en-US" dirty="0" smtClean="0"/>
              <a:t>6. Family Hero</a:t>
            </a:r>
          </a:p>
          <a:p>
            <a:r>
              <a:rPr lang="en-US" dirty="0" smtClean="0"/>
              <a:t>7. conclusion</a:t>
            </a:r>
          </a:p>
          <a:p>
            <a:r>
              <a:rPr lang="en-US" dirty="0" smtClean="0"/>
              <a:t>8. links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142852"/>
            <a:ext cx="2971792" cy="677246"/>
          </a:xfrm>
        </p:spPr>
        <p:txBody>
          <a:bodyPr>
            <a:normAutofit/>
          </a:bodyPr>
          <a:lstStyle/>
          <a:p>
            <a:r>
              <a:rPr lang="en-US" dirty="0" smtClean="0"/>
              <a:t>Childhood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428736"/>
            <a:ext cx="3971924" cy="4429156"/>
          </a:xfrm>
        </p:spPr>
        <p:txBody>
          <a:bodyPr/>
          <a:lstStyle/>
          <a:p>
            <a:r>
              <a:rPr lang="en-US" dirty="0" err="1" smtClean="0"/>
              <a:t>Khmelevskaya</a:t>
            </a:r>
            <a:r>
              <a:rPr lang="en-US" dirty="0" smtClean="0"/>
              <a:t> was born in Warsaw in the family of bank director.</a:t>
            </a:r>
          </a:p>
          <a:p>
            <a:r>
              <a:rPr lang="en-US" dirty="0" smtClean="0"/>
              <a:t>Joanna education was done by women - mother, grandmother and two aunts, Teresa and </a:t>
            </a:r>
            <a:r>
              <a:rPr lang="en-US" dirty="0" err="1" smtClean="0"/>
              <a:t>Lucyna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34818" name="Picture 2" descr="http://img11.nnm.ru/7/b/6/a/2/c730f50f63e3975f3c45e241f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328612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 smtClean="0"/>
              <a:t>Childhood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643050"/>
            <a:ext cx="4000528" cy="48577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Because of the war, John had to quit school. </a:t>
            </a:r>
          </a:p>
          <a:p>
            <a:r>
              <a:rPr lang="en-US" dirty="0" smtClean="0"/>
              <a:t>First worked with her aunt </a:t>
            </a:r>
            <a:r>
              <a:rPr lang="en-US" dirty="0" err="1" smtClean="0"/>
              <a:t>Lucyna</a:t>
            </a:r>
            <a:r>
              <a:rPr lang="en-US" dirty="0" smtClean="0"/>
              <a:t>, and then, in 1943, was sent to boarding school </a:t>
            </a:r>
            <a:r>
              <a:rPr lang="en-US" dirty="0" err="1" smtClean="0"/>
              <a:t>Chmielewski</a:t>
            </a:r>
            <a:r>
              <a:rPr lang="en-US" dirty="0" smtClean="0"/>
              <a:t> at       Resurrection Monastery in Warsaw.</a:t>
            </a:r>
            <a:endParaRPr lang="ru-RU" dirty="0"/>
          </a:p>
        </p:txBody>
      </p:sp>
      <p:pic>
        <p:nvPicPr>
          <p:cNvPr id="33794" name="Picture 2" descr="Автобиография (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34575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428604"/>
            <a:ext cx="2140254" cy="748652"/>
          </a:xfrm>
        </p:spPr>
        <p:txBody>
          <a:bodyPr/>
          <a:lstStyle/>
          <a:p>
            <a:r>
              <a:rPr lang="en-US" dirty="0" smtClean="0"/>
              <a:t>HOBBY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4643438" cy="4714908"/>
          </a:xfrm>
        </p:spPr>
        <p:txBody>
          <a:bodyPr>
            <a:normAutofit/>
          </a:bodyPr>
          <a:lstStyle/>
          <a:p>
            <a:r>
              <a:rPr lang="en-US" dirty="0" err="1" smtClean="0"/>
              <a:t>Khmelevskaya</a:t>
            </a:r>
            <a:r>
              <a:rPr lang="en-US" dirty="0" smtClean="0"/>
              <a:t> well plays in cards. Her hobby - bridge, running, collecting     amber and brands, making beads made ​​of shells, tarot cards, compiling         tracks from the dry grass.</a:t>
            </a:r>
            <a:endParaRPr lang="ru-RU" dirty="0"/>
          </a:p>
        </p:txBody>
      </p:sp>
      <p:pic>
        <p:nvPicPr>
          <p:cNvPr id="32770" name="Picture 2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00174"/>
            <a:ext cx="4357686" cy="4383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14290"/>
            <a:ext cx="2257412" cy="1000124"/>
          </a:xfrm>
        </p:spPr>
        <p:txBody>
          <a:bodyPr/>
          <a:lstStyle/>
          <a:p>
            <a:r>
              <a:rPr lang="en-US" dirty="0" err="1" smtClean="0"/>
              <a:t>Famely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5643578"/>
            <a:ext cx="3114668" cy="857257"/>
          </a:xfrm>
        </p:spPr>
        <p:txBody>
          <a:bodyPr/>
          <a:lstStyle/>
          <a:p>
            <a:r>
              <a:rPr lang="en-US" dirty="0" smtClean="0"/>
              <a:t>her husband</a:t>
            </a:r>
            <a:endParaRPr lang="ru-RU" dirty="0"/>
          </a:p>
        </p:txBody>
      </p:sp>
      <p:pic>
        <p:nvPicPr>
          <p:cNvPr id="31746" name="Picture 2" descr="http://modernlib.ru/books/hmelevskaya_ioanna/opasniy_vozrast/foto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3810000" cy="485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0"/>
            <a:ext cx="2471726" cy="1143000"/>
          </a:xfrm>
        </p:spPr>
        <p:txBody>
          <a:bodyPr/>
          <a:lstStyle/>
          <a:p>
            <a:r>
              <a:rPr lang="en-US" dirty="0" err="1" smtClean="0"/>
              <a:t>Famely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8"/>
            <a:ext cx="7467600" cy="1554155"/>
          </a:xfrm>
        </p:spPr>
        <p:txBody>
          <a:bodyPr/>
          <a:lstStyle/>
          <a:p>
            <a:r>
              <a:rPr lang="en-US" dirty="0" smtClean="0"/>
              <a:t>In this marriage she had two sons - </a:t>
            </a:r>
            <a:r>
              <a:rPr lang="en-US" dirty="0" err="1" smtClean="0"/>
              <a:t>Jerzy</a:t>
            </a:r>
            <a:r>
              <a:rPr lang="en-US" dirty="0" smtClean="0"/>
              <a:t> (born in 1951) and Robert (born in 1956).</a:t>
            </a:r>
            <a:endParaRPr lang="ru-RU" dirty="0"/>
          </a:p>
        </p:txBody>
      </p:sp>
      <p:pic>
        <p:nvPicPr>
          <p:cNvPr id="30722" name="Picture 2" descr="http://modernlib.ru/books/hmelevskaya_ioanna/opasniy_vozrast/foto_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000108"/>
            <a:ext cx="5416637" cy="3371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Обыч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Открыт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956</TotalTime>
  <Words>98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Изящная</vt:lpstr>
      <vt:lpstr>Яркая</vt:lpstr>
      <vt:lpstr>Апекс</vt:lpstr>
      <vt:lpstr>Аспект</vt:lpstr>
      <vt:lpstr>Литейная</vt:lpstr>
      <vt:lpstr>Техническая</vt:lpstr>
      <vt:lpstr>Трек</vt:lpstr>
      <vt:lpstr>Солнцестояние</vt:lpstr>
      <vt:lpstr>Открытая</vt:lpstr>
      <vt:lpstr>Поток</vt:lpstr>
      <vt:lpstr>Обычная</vt:lpstr>
      <vt:lpstr>Официальная</vt:lpstr>
      <vt:lpstr>1_Открытая</vt:lpstr>
      <vt:lpstr>We want to be famous!!!</vt:lpstr>
      <vt:lpstr>Joanna Khmelevskaya (April 2, 1932)</vt:lpstr>
      <vt:lpstr>Goal of the project</vt:lpstr>
      <vt:lpstr>Plan</vt:lpstr>
      <vt:lpstr>Childhood</vt:lpstr>
      <vt:lpstr>Childhood</vt:lpstr>
      <vt:lpstr>HOBBY</vt:lpstr>
      <vt:lpstr>Famely</vt:lpstr>
      <vt:lpstr>Famely</vt:lpstr>
      <vt:lpstr>Works</vt:lpstr>
      <vt:lpstr>Conclusion</vt:lpstr>
      <vt:lpstr>Links</vt:lpstr>
      <vt:lpstr>Thank you for attention!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Joanna Khmelevskaya (April 2, 1932)</dc:title>
  <dc:creator>Admin</dc:creator>
  <cp:lastModifiedBy>Guest</cp:lastModifiedBy>
  <cp:revision>98</cp:revision>
  <dcterms:created xsi:type="dcterms:W3CDTF">2011-11-10T09:06:07Z</dcterms:created>
  <dcterms:modified xsi:type="dcterms:W3CDTF">2011-07-16T11:44:14Z</dcterms:modified>
</cp:coreProperties>
</file>