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5" r:id="rId3"/>
    <p:sldId id="274" r:id="rId4"/>
    <p:sldId id="258" r:id="rId5"/>
    <p:sldId id="266" r:id="rId6"/>
    <p:sldId id="260" r:id="rId7"/>
    <p:sldId id="261" r:id="rId8"/>
    <p:sldId id="262" r:id="rId9"/>
    <p:sldId id="263" r:id="rId10"/>
    <p:sldId id="264" r:id="rId11"/>
    <p:sldId id="265" r:id="rId12"/>
    <p:sldId id="276" r:id="rId13"/>
    <p:sldId id="26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48A24-45ED-4FB8-A61E-2C4DA6B5073D}" type="doc">
      <dgm:prSet loTypeId="urn:microsoft.com/office/officeart/2005/8/layout/equation1" loCatId="process" qsTypeId="urn:microsoft.com/office/officeart/2005/8/quickstyle/simple1" qsCatId="simple" csTypeId="urn:microsoft.com/office/officeart/2005/8/colors/accent1_2" csCatId="accent1" phldr="1"/>
      <dgm:spPr/>
    </dgm:pt>
    <dgm:pt modelId="{BD68CB10-F444-46BD-A217-C993FCCC51E9}">
      <dgm:prSet phldrT="[Текст]"/>
      <dgm:spPr/>
      <dgm:t>
        <a:bodyPr/>
        <a:lstStyle/>
        <a:p>
          <a:r>
            <a:rPr lang="en-US" dirty="0" err="1" smtClean="0"/>
            <a:t>Mr</a:t>
          </a:r>
          <a:r>
            <a:rPr lang="en-US" dirty="0" smtClean="0"/>
            <a:t> Bond</a:t>
          </a:r>
          <a:endParaRPr lang="ru-RU" dirty="0"/>
        </a:p>
      </dgm:t>
    </dgm:pt>
    <dgm:pt modelId="{82A32713-DC94-41CF-B1CF-59FE4EB4D285}" type="parTrans" cxnId="{89044EDC-626E-4EAB-85E9-A7CBFE8A3B42}">
      <dgm:prSet/>
      <dgm:spPr/>
      <dgm:t>
        <a:bodyPr/>
        <a:lstStyle/>
        <a:p>
          <a:endParaRPr lang="ru-RU"/>
        </a:p>
      </dgm:t>
    </dgm:pt>
    <dgm:pt modelId="{56514C4D-80BD-4770-B645-B8FB84DE746A}" type="sibTrans" cxnId="{89044EDC-626E-4EAB-85E9-A7CBFE8A3B42}">
      <dgm:prSet/>
      <dgm:spPr/>
      <dgm:t>
        <a:bodyPr/>
        <a:lstStyle/>
        <a:p>
          <a:endParaRPr lang="ru-RU"/>
        </a:p>
      </dgm:t>
    </dgm:pt>
    <dgm:pt modelId="{CAF7DEEB-6FB6-4E47-B971-FC92AEEB105A}">
      <dgm:prSet phldrT="[Текст]"/>
      <dgm:spPr/>
      <dgm:t>
        <a:bodyPr/>
        <a:lstStyle/>
        <a:p>
          <a:r>
            <a:rPr lang="en-US" dirty="0" smtClean="0"/>
            <a:t>Jan Fleming</a:t>
          </a:r>
          <a:endParaRPr lang="ru-RU" dirty="0"/>
        </a:p>
      </dgm:t>
    </dgm:pt>
    <dgm:pt modelId="{30EDD846-85EB-4E08-9229-096E5CB239A9}" type="parTrans" cxnId="{E8CEBA3F-2B0A-4773-BAA8-54DCD6682A64}">
      <dgm:prSet/>
      <dgm:spPr/>
      <dgm:t>
        <a:bodyPr/>
        <a:lstStyle/>
        <a:p>
          <a:endParaRPr lang="ru-RU"/>
        </a:p>
      </dgm:t>
    </dgm:pt>
    <dgm:pt modelId="{C3CB7FF9-72DB-4722-865D-AB2B72FA03B9}" type="sibTrans" cxnId="{E8CEBA3F-2B0A-4773-BAA8-54DCD6682A64}">
      <dgm:prSet/>
      <dgm:spPr/>
      <dgm:t>
        <a:bodyPr/>
        <a:lstStyle/>
        <a:p>
          <a:endParaRPr lang="ru-RU"/>
        </a:p>
      </dgm:t>
    </dgm:pt>
    <dgm:pt modelId="{DFA7D871-045D-406A-8FDD-292616B5CE28}">
      <dgm:prSet phldrT="[Текст]"/>
      <dgm:spPr/>
      <dgm:t>
        <a:bodyPr/>
        <a:lstStyle/>
        <a:p>
          <a:r>
            <a:rPr lang="en-US" dirty="0" smtClean="0"/>
            <a:t>secret agents</a:t>
          </a:r>
          <a:endParaRPr lang="ru-RU" dirty="0"/>
        </a:p>
      </dgm:t>
    </dgm:pt>
    <dgm:pt modelId="{1BDC49B0-190E-4A9B-AC04-6E62EC70E8A3}" type="parTrans" cxnId="{792237CC-1D9F-40AD-BD4C-72E2EF778074}">
      <dgm:prSet/>
      <dgm:spPr/>
      <dgm:t>
        <a:bodyPr/>
        <a:lstStyle/>
        <a:p>
          <a:endParaRPr lang="ru-RU"/>
        </a:p>
      </dgm:t>
    </dgm:pt>
    <dgm:pt modelId="{1A787A9A-379A-4EF4-87BF-6DEAB8675312}" type="sibTrans" cxnId="{792237CC-1D9F-40AD-BD4C-72E2EF778074}">
      <dgm:prSet/>
      <dgm:spPr/>
      <dgm:t>
        <a:bodyPr/>
        <a:lstStyle/>
        <a:p>
          <a:endParaRPr lang="ru-RU"/>
        </a:p>
      </dgm:t>
    </dgm:pt>
    <dgm:pt modelId="{A1AF7C5D-F2ED-479F-8466-81A12BBF26DF}" type="pres">
      <dgm:prSet presAssocID="{10448A24-45ED-4FB8-A61E-2C4DA6B5073D}" presName="linearFlow" presStyleCnt="0">
        <dgm:presLayoutVars>
          <dgm:dir/>
          <dgm:resizeHandles val="exact"/>
        </dgm:presLayoutVars>
      </dgm:prSet>
      <dgm:spPr/>
    </dgm:pt>
    <dgm:pt modelId="{EFB674D8-3D1E-432A-B5BE-AC7C6284FB1D}" type="pres">
      <dgm:prSet presAssocID="{BD68CB10-F444-46BD-A217-C993FCCC51E9}" presName="node" presStyleLbl="node1" presStyleIdx="0" presStyleCnt="3">
        <dgm:presLayoutVars>
          <dgm:bulletEnabled val="1"/>
        </dgm:presLayoutVars>
      </dgm:prSet>
      <dgm:spPr/>
      <dgm:t>
        <a:bodyPr/>
        <a:lstStyle/>
        <a:p>
          <a:endParaRPr lang="ru-RU"/>
        </a:p>
      </dgm:t>
    </dgm:pt>
    <dgm:pt modelId="{40D952D7-6677-4660-B5B5-B6C3222475E9}" type="pres">
      <dgm:prSet presAssocID="{56514C4D-80BD-4770-B645-B8FB84DE746A}" presName="spacerL" presStyleCnt="0"/>
      <dgm:spPr/>
    </dgm:pt>
    <dgm:pt modelId="{099C8A6F-EE95-45BE-A42B-D34258375A06}" type="pres">
      <dgm:prSet presAssocID="{56514C4D-80BD-4770-B645-B8FB84DE746A}" presName="sibTrans" presStyleLbl="sibTrans2D1" presStyleIdx="0" presStyleCnt="2"/>
      <dgm:spPr/>
      <dgm:t>
        <a:bodyPr/>
        <a:lstStyle/>
        <a:p>
          <a:endParaRPr lang="ru-RU"/>
        </a:p>
      </dgm:t>
    </dgm:pt>
    <dgm:pt modelId="{9E1747DE-C557-477D-BB8C-517E09C6B3AC}" type="pres">
      <dgm:prSet presAssocID="{56514C4D-80BD-4770-B645-B8FB84DE746A}" presName="spacerR" presStyleCnt="0"/>
      <dgm:spPr/>
    </dgm:pt>
    <dgm:pt modelId="{47245517-9135-4BD5-A3A9-42A731817809}" type="pres">
      <dgm:prSet presAssocID="{CAF7DEEB-6FB6-4E47-B971-FC92AEEB105A}" presName="node" presStyleLbl="node1" presStyleIdx="1" presStyleCnt="3">
        <dgm:presLayoutVars>
          <dgm:bulletEnabled val="1"/>
        </dgm:presLayoutVars>
      </dgm:prSet>
      <dgm:spPr/>
      <dgm:t>
        <a:bodyPr/>
        <a:lstStyle/>
        <a:p>
          <a:endParaRPr lang="ru-RU"/>
        </a:p>
      </dgm:t>
    </dgm:pt>
    <dgm:pt modelId="{FB31C5C1-D9E4-47BD-81A8-C065CB1CA169}" type="pres">
      <dgm:prSet presAssocID="{C3CB7FF9-72DB-4722-865D-AB2B72FA03B9}" presName="spacerL" presStyleCnt="0"/>
      <dgm:spPr/>
    </dgm:pt>
    <dgm:pt modelId="{6D972220-2D03-4E28-8A05-AC7C21DB438E}" type="pres">
      <dgm:prSet presAssocID="{C3CB7FF9-72DB-4722-865D-AB2B72FA03B9}" presName="sibTrans" presStyleLbl="sibTrans2D1" presStyleIdx="1" presStyleCnt="2"/>
      <dgm:spPr/>
      <dgm:t>
        <a:bodyPr/>
        <a:lstStyle/>
        <a:p>
          <a:endParaRPr lang="ru-RU"/>
        </a:p>
      </dgm:t>
    </dgm:pt>
    <dgm:pt modelId="{817E7D2A-3E18-4185-85D5-9AB7EC696828}" type="pres">
      <dgm:prSet presAssocID="{C3CB7FF9-72DB-4722-865D-AB2B72FA03B9}" presName="spacerR" presStyleCnt="0"/>
      <dgm:spPr/>
    </dgm:pt>
    <dgm:pt modelId="{B36DFDA4-F2B2-4600-8E33-6A5830630C86}" type="pres">
      <dgm:prSet presAssocID="{DFA7D871-045D-406A-8FDD-292616B5CE28}" presName="node" presStyleLbl="node1" presStyleIdx="2" presStyleCnt="3">
        <dgm:presLayoutVars>
          <dgm:bulletEnabled val="1"/>
        </dgm:presLayoutVars>
      </dgm:prSet>
      <dgm:spPr/>
      <dgm:t>
        <a:bodyPr/>
        <a:lstStyle/>
        <a:p>
          <a:endParaRPr lang="ru-RU"/>
        </a:p>
      </dgm:t>
    </dgm:pt>
  </dgm:ptLst>
  <dgm:cxnLst>
    <dgm:cxn modelId="{984B73D5-AD18-447F-AEB4-FCBC420B6B10}" type="presOf" srcId="{DFA7D871-045D-406A-8FDD-292616B5CE28}" destId="{B36DFDA4-F2B2-4600-8E33-6A5830630C86}" srcOrd="0" destOrd="0" presId="urn:microsoft.com/office/officeart/2005/8/layout/equation1"/>
    <dgm:cxn modelId="{E58E10C5-D3FF-40A6-85D7-E6985181C4C2}" type="presOf" srcId="{56514C4D-80BD-4770-B645-B8FB84DE746A}" destId="{099C8A6F-EE95-45BE-A42B-D34258375A06}" srcOrd="0" destOrd="0" presId="urn:microsoft.com/office/officeart/2005/8/layout/equation1"/>
    <dgm:cxn modelId="{9030E0A1-2B18-4169-8F03-44E0265CFD20}" type="presOf" srcId="{C3CB7FF9-72DB-4722-865D-AB2B72FA03B9}" destId="{6D972220-2D03-4E28-8A05-AC7C21DB438E}" srcOrd="0" destOrd="0" presId="urn:microsoft.com/office/officeart/2005/8/layout/equation1"/>
    <dgm:cxn modelId="{89044EDC-626E-4EAB-85E9-A7CBFE8A3B42}" srcId="{10448A24-45ED-4FB8-A61E-2C4DA6B5073D}" destId="{BD68CB10-F444-46BD-A217-C993FCCC51E9}" srcOrd="0" destOrd="0" parTransId="{82A32713-DC94-41CF-B1CF-59FE4EB4D285}" sibTransId="{56514C4D-80BD-4770-B645-B8FB84DE746A}"/>
    <dgm:cxn modelId="{4F2C7952-57EA-42E4-AC77-EAF6EDE6EC39}" type="presOf" srcId="{BD68CB10-F444-46BD-A217-C993FCCC51E9}" destId="{EFB674D8-3D1E-432A-B5BE-AC7C6284FB1D}" srcOrd="0" destOrd="0" presId="urn:microsoft.com/office/officeart/2005/8/layout/equation1"/>
    <dgm:cxn modelId="{792237CC-1D9F-40AD-BD4C-72E2EF778074}" srcId="{10448A24-45ED-4FB8-A61E-2C4DA6B5073D}" destId="{DFA7D871-045D-406A-8FDD-292616B5CE28}" srcOrd="2" destOrd="0" parTransId="{1BDC49B0-190E-4A9B-AC04-6E62EC70E8A3}" sibTransId="{1A787A9A-379A-4EF4-87BF-6DEAB8675312}"/>
    <dgm:cxn modelId="{2415E770-A47F-4031-BBD7-DB487F8D5510}" type="presOf" srcId="{10448A24-45ED-4FB8-A61E-2C4DA6B5073D}" destId="{A1AF7C5D-F2ED-479F-8466-81A12BBF26DF}" srcOrd="0" destOrd="0" presId="urn:microsoft.com/office/officeart/2005/8/layout/equation1"/>
    <dgm:cxn modelId="{17FA244F-B6D2-48B6-A417-9F163B19012C}" type="presOf" srcId="{CAF7DEEB-6FB6-4E47-B971-FC92AEEB105A}" destId="{47245517-9135-4BD5-A3A9-42A731817809}" srcOrd="0" destOrd="0" presId="urn:microsoft.com/office/officeart/2005/8/layout/equation1"/>
    <dgm:cxn modelId="{E8CEBA3F-2B0A-4773-BAA8-54DCD6682A64}" srcId="{10448A24-45ED-4FB8-A61E-2C4DA6B5073D}" destId="{CAF7DEEB-6FB6-4E47-B971-FC92AEEB105A}" srcOrd="1" destOrd="0" parTransId="{30EDD846-85EB-4E08-9229-096E5CB239A9}" sibTransId="{C3CB7FF9-72DB-4722-865D-AB2B72FA03B9}"/>
    <dgm:cxn modelId="{0CDA7B68-8FAC-46DC-A6D7-6A34DD7230A4}" type="presParOf" srcId="{A1AF7C5D-F2ED-479F-8466-81A12BBF26DF}" destId="{EFB674D8-3D1E-432A-B5BE-AC7C6284FB1D}" srcOrd="0" destOrd="0" presId="urn:microsoft.com/office/officeart/2005/8/layout/equation1"/>
    <dgm:cxn modelId="{F7CE0953-FCAC-4C93-8706-9698DBCB6A2A}" type="presParOf" srcId="{A1AF7C5D-F2ED-479F-8466-81A12BBF26DF}" destId="{40D952D7-6677-4660-B5B5-B6C3222475E9}" srcOrd="1" destOrd="0" presId="urn:microsoft.com/office/officeart/2005/8/layout/equation1"/>
    <dgm:cxn modelId="{4167F0F7-7F8A-4EAD-8163-5322B56CCE0C}" type="presParOf" srcId="{A1AF7C5D-F2ED-479F-8466-81A12BBF26DF}" destId="{099C8A6F-EE95-45BE-A42B-D34258375A06}" srcOrd="2" destOrd="0" presId="urn:microsoft.com/office/officeart/2005/8/layout/equation1"/>
    <dgm:cxn modelId="{314F216D-11AD-4D13-9F99-B220D00446B2}" type="presParOf" srcId="{A1AF7C5D-F2ED-479F-8466-81A12BBF26DF}" destId="{9E1747DE-C557-477D-BB8C-517E09C6B3AC}" srcOrd="3" destOrd="0" presId="urn:microsoft.com/office/officeart/2005/8/layout/equation1"/>
    <dgm:cxn modelId="{86C8663C-56BB-4B71-9BBC-10A8BEE983D0}" type="presParOf" srcId="{A1AF7C5D-F2ED-479F-8466-81A12BBF26DF}" destId="{47245517-9135-4BD5-A3A9-42A731817809}" srcOrd="4" destOrd="0" presId="urn:microsoft.com/office/officeart/2005/8/layout/equation1"/>
    <dgm:cxn modelId="{09F22708-1F17-44CC-A3E3-18ACC3FBA80B}" type="presParOf" srcId="{A1AF7C5D-F2ED-479F-8466-81A12BBF26DF}" destId="{FB31C5C1-D9E4-47BD-81A8-C065CB1CA169}" srcOrd="5" destOrd="0" presId="urn:microsoft.com/office/officeart/2005/8/layout/equation1"/>
    <dgm:cxn modelId="{B68F7EC0-FD77-4431-B223-185C58E42C15}" type="presParOf" srcId="{A1AF7C5D-F2ED-479F-8466-81A12BBF26DF}" destId="{6D972220-2D03-4E28-8A05-AC7C21DB438E}" srcOrd="6" destOrd="0" presId="urn:microsoft.com/office/officeart/2005/8/layout/equation1"/>
    <dgm:cxn modelId="{751288ED-00E9-484F-AC44-2B7B3F278373}" type="presParOf" srcId="{A1AF7C5D-F2ED-479F-8466-81A12BBF26DF}" destId="{817E7D2A-3E18-4185-85D5-9AB7EC696828}" srcOrd="7" destOrd="0" presId="urn:microsoft.com/office/officeart/2005/8/layout/equation1"/>
    <dgm:cxn modelId="{D102F10E-A496-4B83-9B3B-41FC3244D8B6}" type="presParOf" srcId="{A1AF7C5D-F2ED-479F-8466-81A12BBF26DF}" destId="{B36DFDA4-F2B2-4600-8E33-6A5830630C86}"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B674D8-3D1E-432A-B5BE-AC7C6284FB1D}">
      <dsp:nvSpPr>
        <dsp:cNvPr id="0" name=""/>
        <dsp:cNvSpPr/>
      </dsp:nvSpPr>
      <dsp:spPr>
        <a:xfrm>
          <a:off x="1477" y="413742"/>
          <a:ext cx="1958597" cy="19585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err="1" smtClean="0"/>
            <a:t>Mr</a:t>
          </a:r>
          <a:r>
            <a:rPr lang="en-US" sz="2900" kern="1200" dirty="0" smtClean="0"/>
            <a:t> Bond</a:t>
          </a:r>
          <a:endParaRPr lang="ru-RU" sz="2900" kern="1200" dirty="0"/>
        </a:p>
      </dsp:txBody>
      <dsp:txXfrm>
        <a:off x="1477" y="413742"/>
        <a:ext cx="1958597" cy="1958597"/>
      </dsp:txXfrm>
    </dsp:sp>
    <dsp:sp modelId="{099C8A6F-EE95-45BE-A42B-D34258375A06}">
      <dsp:nvSpPr>
        <dsp:cNvPr id="0" name=""/>
        <dsp:cNvSpPr/>
      </dsp:nvSpPr>
      <dsp:spPr>
        <a:xfrm>
          <a:off x="2119113" y="825047"/>
          <a:ext cx="1135986" cy="113598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2119113" y="825047"/>
        <a:ext cx="1135986" cy="1135986"/>
      </dsp:txXfrm>
    </dsp:sp>
    <dsp:sp modelId="{47245517-9135-4BD5-A3A9-42A731817809}">
      <dsp:nvSpPr>
        <dsp:cNvPr id="0" name=""/>
        <dsp:cNvSpPr/>
      </dsp:nvSpPr>
      <dsp:spPr>
        <a:xfrm>
          <a:off x="3414138" y="413742"/>
          <a:ext cx="1958597" cy="19585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Jan Fleming</a:t>
          </a:r>
          <a:endParaRPr lang="ru-RU" sz="2900" kern="1200" dirty="0"/>
        </a:p>
      </dsp:txBody>
      <dsp:txXfrm>
        <a:off x="3414138" y="413742"/>
        <a:ext cx="1958597" cy="1958597"/>
      </dsp:txXfrm>
    </dsp:sp>
    <dsp:sp modelId="{6D972220-2D03-4E28-8A05-AC7C21DB438E}">
      <dsp:nvSpPr>
        <dsp:cNvPr id="0" name=""/>
        <dsp:cNvSpPr/>
      </dsp:nvSpPr>
      <dsp:spPr>
        <a:xfrm>
          <a:off x="5531773" y="825047"/>
          <a:ext cx="1135986" cy="113598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ru-RU" sz="3500" kern="1200"/>
        </a:p>
      </dsp:txBody>
      <dsp:txXfrm>
        <a:off x="5531773" y="825047"/>
        <a:ext cx="1135986" cy="1135986"/>
      </dsp:txXfrm>
    </dsp:sp>
    <dsp:sp modelId="{B36DFDA4-F2B2-4600-8E33-6A5830630C86}">
      <dsp:nvSpPr>
        <dsp:cNvPr id="0" name=""/>
        <dsp:cNvSpPr/>
      </dsp:nvSpPr>
      <dsp:spPr>
        <a:xfrm>
          <a:off x="6826798" y="413742"/>
          <a:ext cx="1958597" cy="19585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secret agents</a:t>
          </a:r>
          <a:endParaRPr lang="ru-RU" sz="2900" kern="1200" dirty="0"/>
        </a:p>
      </dsp:txBody>
      <dsp:txXfrm>
        <a:off x="6826798" y="413742"/>
        <a:ext cx="1958597" cy="195859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7D5B1C08-2975-4D9F-BE80-7C5E893225A5}" type="datetimeFigureOut">
              <a:rPr lang="ru-RU"/>
              <a:pPr>
                <a:defRPr/>
              </a:pPr>
              <a:t>23.10.2011</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5FA87CE0-8045-42C2-9061-18CFE3B7DF8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2688F5C-AA80-49D1-9A8C-E4A8C81E1F41}" type="datetimeFigureOut">
              <a:rPr lang="ru-RU"/>
              <a:pPr>
                <a:defRPr/>
              </a:pPr>
              <a:t>23.10.2011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48A0581-DCBD-4556-8EA5-03CB7CAD80E6}" type="slidenum">
              <a:rPr lang="ru-RU"/>
              <a:pPr>
                <a:defRPr/>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275D0F9-119B-49EF-93CA-D5B7B2F5A6D0}" type="datetimeFigureOut">
              <a:rPr lang="ru-RU"/>
              <a:pPr>
                <a:defRPr/>
              </a:pPr>
              <a:t>23.10.2011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0D18F2-5F47-47F6-8500-A832B1424FD9}" type="slidenum">
              <a:rPr lang="ru-RU"/>
              <a:pPr>
                <a:defRPr/>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FEF8C89-115A-43C3-B4D8-52471F857C89}" type="datetimeFigureOut">
              <a:rPr lang="ru-RU"/>
              <a:pPr>
                <a:defRPr/>
              </a:pPr>
              <a:t>23.10.2011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7763011-22F5-4CE1-B144-F344F87A69A7}" type="slidenum">
              <a:rPr lang="ru-RU"/>
              <a:pPr>
                <a:defRPr/>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048CB06-707D-4E3B-AE6A-986FE71880D0}" type="datetimeFigureOut">
              <a:rPr lang="ru-RU"/>
              <a:pPr>
                <a:defRPr/>
              </a:pPr>
              <a:t>23.10.2011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DD32CDA9-2BD4-4C23-A82E-27B266A0851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ECE8A09-4EB7-4B50-BF4B-923DE91C9BC8}" type="datetimeFigureOut">
              <a:rPr lang="ru-RU"/>
              <a:pPr>
                <a:defRPr/>
              </a:pPr>
              <a:t>23.10.2011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EBDEB7BC-17F3-446E-A1B5-14D49F530789}" type="slidenum">
              <a:rPr lang="ru-RU"/>
              <a:pPr>
                <a:defRPr/>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4CFA35E5-5C65-43F0-9AF0-EA9CAAFFD790}" type="datetimeFigureOut">
              <a:rPr lang="ru-RU"/>
              <a:pPr>
                <a:defRPr/>
              </a:pPr>
              <a:t>23.10.2011</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95031A92-243F-4AE0-8E86-A567F9DF9FB2}" type="slidenum">
              <a:rPr lang="ru-RU"/>
              <a:pPr>
                <a:defRPr/>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4A56EA99-85E9-4375-8C96-F3454825B96B}" type="datetimeFigureOut">
              <a:rPr lang="ru-RU"/>
              <a:pPr>
                <a:defRPr/>
              </a:pPr>
              <a:t>23.10.2011</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217134F2-9FA1-466D-ADB6-52BC55B5F29D}" type="slidenum">
              <a:rPr lang="ru-RU"/>
              <a:pPr>
                <a:defRPr/>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E9D2C44-AEE6-4311-9519-77A599FF3A8B}" type="datetimeFigureOut">
              <a:rPr lang="ru-RU"/>
              <a:pPr>
                <a:defRPr/>
              </a:pPr>
              <a:t>23.10.2011</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DD12C60-FC35-4912-BCA6-4702176C78C7}" type="slidenum">
              <a:rPr lang="ru-RU"/>
              <a:pPr>
                <a:defRPr/>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74870B5D-5716-45F0-88A0-BC99D82F5846}" type="datetimeFigureOut">
              <a:rPr lang="ru-RU"/>
              <a:pPr>
                <a:defRPr/>
              </a:pPr>
              <a:t>23.10.2011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C2B06A3B-1580-4CAE-9DB8-74315C1D2E4B}" type="slidenum">
              <a:rPr lang="ru-RU"/>
              <a:pPr>
                <a:defRPr/>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01B3B3A9-6CDD-4621-8398-DB97B7D498C6}" type="datetimeFigureOut">
              <a:rPr lang="ru-RU"/>
              <a:pPr>
                <a:defRPr/>
              </a:pPr>
              <a:t>23.10.2011</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03F0583E-BA39-43B7-AC01-058D06F2B135}" type="slidenum">
              <a:rPr lang="ru-RU"/>
              <a:pPr>
                <a:defRPr/>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434C73AF-D67A-4F9F-85D3-505F8E7FCDE8}" type="datetimeFigureOut">
              <a:rPr lang="ru-RU"/>
              <a:pPr>
                <a:defRPr/>
              </a:pPr>
              <a:t>23.10.2011</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CFBBB51D-C85F-4D01-8ED6-3DDAC23DF46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15" r:id="rId1"/>
    <p:sldLayoutId id="2147483709" r:id="rId2"/>
    <p:sldLayoutId id="2147483716" r:id="rId3"/>
    <p:sldLayoutId id="2147483710" r:id="rId4"/>
    <p:sldLayoutId id="2147483717" r:id="rId5"/>
    <p:sldLayoutId id="2147483711" r:id="rId6"/>
    <p:sldLayoutId id="2147483712" r:id="rId7"/>
    <p:sldLayoutId id="2147483718" r:id="rId8"/>
    <p:sldLayoutId id="2147483719" r:id="rId9"/>
    <p:sldLayoutId id="2147483713" r:id="rId10"/>
    <p:sldLayoutId id="2147483714" r:id="rId11"/>
  </p:sldLayoutIdLst>
  <p:transition spd="med">
    <p:wipe dir="r"/>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a4er.ru/contest/-we-want-to-be-famou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photo.who2.com/photos/seanconnery/65_500.jpg" TargetMode="External"/><Relationship Id="rId3" Type="http://schemas.openxmlformats.org/officeDocument/2006/relationships/hyperlink" Target="http://f.foto.radikal.ru/0610/7feca794ad40.jpg" TargetMode="External"/><Relationship Id="rId7" Type="http://schemas.openxmlformats.org/officeDocument/2006/relationships/hyperlink" Target="http://photo.who2.com/photos/ianfleming/2_500.jpg" TargetMode="External"/><Relationship Id="rId2" Type="http://schemas.openxmlformats.org/officeDocument/2006/relationships/hyperlink" Target="http://img1.liveinternet.ru/images/attach/b/3/4/5/4005399_5_pirs_brosnan.jpg" TargetMode="External"/><Relationship Id="rId1" Type="http://schemas.openxmlformats.org/officeDocument/2006/relationships/slideLayout" Target="../slideLayouts/slideLayout2.xml"/><Relationship Id="rId6" Type="http://schemas.openxmlformats.org/officeDocument/2006/relationships/hyperlink" Target="http://www.who2.com/jamesbond.html" TargetMode="External"/><Relationship Id="rId5" Type="http://schemas.openxmlformats.org/officeDocument/2006/relationships/hyperlink" Target="http://star-gaming.ru/_nw/0/38943814.jpg" TargetMode="External"/><Relationship Id="rId10" Type="http://schemas.openxmlformats.org/officeDocument/2006/relationships/hyperlink" Target="http://photo.who2.com/photos/timothydalton/9_500.jpg" TargetMode="External"/><Relationship Id="rId4" Type="http://schemas.openxmlformats.org/officeDocument/2006/relationships/hyperlink" Target="http://www.img-box.ru/repository/films/www.img-box.ru_5276.jpg" TargetMode="External"/><Relationship Id="rId9" Type="http://schemas.openxmlformats.org/officeDocument/2006/relationships/hyperlink" Target="http://photo.who2.com/photos/jamesbond/31_500.jpgRog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Содержимое 3" descr="38943814.jpg"/>
          <p:cNvPicPr>
            <a:picLocks noGrp="1" noChangeAspect="1"/>
          </p:cNvPicPr>
          <p:nvPr>
            <p:ph idx="1"/>
          </p:nvPr>
        </p:nvPicPr>
        <p:blipFill>
          <a:blip r:embed="rId2" cstate="print">
            <a:lum bright="20000"/>
          </a:blip>
          <a:srcRect/>
          <a:stretch>
            <a:fillRect/>
          </a:stretch>
        </p:blipFill>
        <p:spPr>
          <a:xfrm>
            <a:off x="0" y="0"/>
            <a:ext cx="9139238" cy="6800850"/>
          </a:xfrm>
        </p:spPr>
      </p:pic>
      <p:sp>
        <p:nvSpPr>
          <p:cNvPr id="6" name="TextBox 5"/>
          <p:cNvSpPr txBox="1"/>
          <p:nvPr/>
        </p:nvSpPr>
        <p:spPr>
          <a:xfrm>
            <a:off x="285720" y="2428868"/>
            <a:ext cx="5214974" cy="830997"/>
          </a:xfrm>
          <a:prstGeom prst="rect">
            <a:avLst/>
          </a:prstGeom>
          <a:noFill/>
          <a:ln>
            <a:solidFill>
              <a:schemeClr val="accent2">
                <a:lumMod val="60000"/>
                <a:lumOff val="40000"/>
              </a:schemeClr>
            </a:solidFill>
          </a:ln>
          <a:effectLst>
            <a:glow rad="139700">
              <a:schemeClr val="accent2">
                <a:satMod val="175000"/>
                <a:alpha val="40000"/>
              </a:schemeClr>
            </a:glow>
          </a:effectLst>
        </p:spPr>
        <p:txBody>
          <a:bodyPr>
            <a:spAutoFit/>
          </a:bodyPr>
          <a:lstStyle/>
          <a:p>
            <a:pPr algn="ctr" fontAlgn="auto">
              <a:spcBef>
                <a:spcPts val="0"/>
              </a:spcBef>
              <a:spcAft>
                <a:spcPts val="0"/>
              </a:spcAft>
              <a:defRPr/>
            </a:pPr>
            <a:r>
              <a:rPr lang="en-US" sz="2400" b="1" i="1" dirty="0">
                <a:latin typeface="+mn-lt"/>
              </a:rPr>
              <a:t>Are  James Bond </a:t>
            </a:r>
          </a:p>
          <a:p>
            <a:pPr algn="ctr" fontAlgn="auto">
              <a:spcBef>
                <a:spcPts val="0"/>
              </a:spcBef>
              <a:spcAft>
                <a:spcPts val="0"/>
              </a:spcAft>
              <a:defRPr/>
            </a:pPr>
            <a:r>
              <a:rPr lang="en-US" sz="2400" b="1" i="1" dirty="0">
                <a:latin typeface="+mn-lt"/>
              </a:rPr>
              <a:t>and Jan Fleming alike?</a:t>
            </a:r>
            <a:endParaRPr lang="ru-RU" sz="2400" b="1" i="1" dirty="0">
              <a:latin typeface="+mn-lt"/>
            </a:endParaRPr>
          </a:p>
        </p:txBody>
      </p:sp>
      <p:sp>
        <p:nvSpPr>
          <p:cNvPr id="7" name="Прямоугольник 6"/>
          <p:cNvSpPr/>
          <p:nvPr/>
        </p:nvSpPr>
        <p:spPr>
          <a:xfrm>
            <a:off x="2000232" y="142852"/>
            <a:ext cx="4572000" cy="923330"/>
          </a:xfrm>
          <a:prstGeom prst="rect">
            <a:avLst/>
          </a:prstGeom>
          <a:noFill/>
          <a:ln>
            <a:solidFill>
              <a:schemeClr val="accent2">
                <a:lumMod val="60000"/>
                <a:lumOff val="40000"/>
              </a:schemeClr>
            </a:solidFill>
          </a:ln>
          <a:effectLst>
            <a:glow rad="228600">
              <a:schemeClr val="accent1">
                <a:satMod val="175000"/>
                <a:alpha val="40000"/>
              </a:schemeClr>
            </a:glow>
          </a:effectLst>
        </p:spPr>
        <p:txBody>
          <a:bodyPr>
            <a:spAutoFit/>
          </a:bodyPr>
          <a:lstStyle/>
          <a:p>
            <a:pPr algn="ctr" fontAlgn="auto">
              <a:spcBef>
                <a:spcPts val="0"/>
              </a:spcBef>
              <a:spcAft>
                <a:spcPts val="0"/>
              </a:spcAft>
              <a:defRPr/>
            </a:pPr>
            <a:r>
              <a:rPr lang="en-GB" dirty="0">
                <a:latin typeface="+mn-lt"/>
              </a:rPr>
              <a:t>“We want to be famous”</a:t>
            </a:r>
          </a:p>
          <a:p>
            <a:pPr algn="ctr" fontAlgn="auto">
              <a:spcBef>
                <a:spcPts val="0"/>
              </a:spcBef>
              <a:spcAft>
                <a:spcPts val="0"/>
              </a:spcAft>
              <a:defRPr/>
            </a:pPr>
            <a:r>
              <a:rPr lang="en-GB" dirty="0">
                <a:latin typeface="+mn-lt"/>
                <a:hlinkClick r:id="rId3"/>
              </a:rPr>
              <a:t>http://tea4er.ru/contest/-we-want-to-be-famous</a:t>
            </a:r>
            <a:endParaRPr lang="en-GB" dirty="0">
              <a:latin typeface="+mn-lt"/>
            </a:endParaRPr>
          </a:p>
        </p:txBody>
      </p:sp>
      <p:sp>
        <p:nvSpPr>
          <p:cNvPr id="8" name="TextBox 7"/>
          <p:cNvSpPr txBox="1"/>
          <p:nvPr/>
        </p:nvSpPr>
        <p:spPr>
          <a:xfrm>
            <a:off x="3428992" y="4214818"/>
            <a:ext cx="4572032" cy="1754326"/>
          </a:xfrm>
          <a:prstGeom prst="rect">
            <a:avLst/>
          </a:prstGeom>
          <a:solidFill>
            <a:schemeClr val="accent2">
              <a:lumMod val="60000"/>
              <a:lumOff val="40000"/>
            </a:schemeClr>
          </a:solidFill>
          <a:effectLst>
            <a:innerShdw blurRad="63500" dist="50800" dir="10800000">
              <a:prstClr val="black">
                <a:alpha val="50000"/>
              </a:prstClr>
            </a:innerShdw>
          </a:effectLst>
        </p:spPr>
        <p:txBody>
          <a:bodyPr>
            <a:spAutoFit/>
          </a:bodyPr>
          <a:lstStyle/>
          <a:p>
            <a:pPr algn="r" fontAlgn="auto">
              <a:spcBef>
                <a:spcPts val="0"/>
              </a:spcBef>
              <a:spcAft>
                <a:spcPts val="0"/>
              </a:spcAft>
              <a:defRPr/>
            </a:pPr>
            <a:r>
              <a:rPr lang="en-US" dirty="0">
                <a:latin typeface="+mn-lt"/>
              </a:rPr>
              <a:t>Project</a:t>
            </a:r>
            <a:r>
              <a:rPr lang="en-US" dirty="0">
                <a:effectLst>
                  <a:outerShdw blurRad="38100" dist="38100" dir="2700000" algn="tl">
                    <a:srgbClr val="C0C0C0"/>
                  </a:outerShdw>
                </a:effectLst>
                <a:latin typeface="+mn-lt"/>
              </a:rPr>
              <a:t> by the 6th form pupils of </a:t>
            </a:r>
            <a:r>
              <a:rPr lang="en-US" dirty="0" err="1">
                <a:effectLst>
                  <a:outerShdw blurRad="38100" dist="38100" dir="2700000" algn="tl">
                    <a:srgbClr val="C0C0C0"/>
                  </a:outerShdw>
                </a:effectLst>
                <a:latin typeface="+mn-lt"/>
              </a:rPr>
              <a:t>Yakimansko-Slobodskaya</a:t>
            </a:r>
            <a:r>
              <a:rPr lang="en-US" dirty="0">
                <a:effectLst>
                  <a:outerShdw blurRad="38100" dist="38100" dir="2700000" algn="tl">
                    <a:srgbClr val="C0C0C0"/>
                  </a:outerShdw>
                </a:effectLst>
                <a:latin typeface="+mn-lt"/>
              </a:rPr>
              <a:t> school</a:t>
            </a:r>
          </a:p>
          <a:p>
            <a:pPr algn="r" fontAlgn="auto">
              <a:spcBef>
                <a:spcPts val="0"/>
              </a:spcBef>
              <a:spcAft>
                <a:spcPts val="0"/>
              </a:spcAft>
              <a:defRPr/>
            </a:pPr>
            <a:r>
              <a:rPr lang="en-US" dirty="0">
                <a:effectLst>
                  <a:outerShdw blurRad="38100" dist="38100" dir="2700000" algn="tl">
                    <a:srgbClr val="C0C0C0"/>
                  </a:outerShdw>
                </a:effectLst>
                <a:latin typeface="+mn-lt"/>
              </a:rPr>
              <a:t>from the town of Murom </a:t>
            </a:r>
            <a:r>
              <a:rPr lang="en-US" dirty="0" err="1">
                <a:effectLst>
                  <a:outerShdw blurRad="38100" dist="38100" dir="2700000" algn="tl">
                    <a:srgbClr val="C0C0C0"/>
                  </a:outerShdw>
                </a:effectLst>
                <a:latin typeface="+mn-lt"/>
              </a:rPr>
              <a:t>Vladimirskaya</a:t>
            </a:r>
            <a:r>
              <a:rPr lang="en-US" dirty="0">
                <a:effectLst>
                  <a:outerShdw blurRad="38100" dist="38100" dir="2700000" algn="tl">
                    <a:srgbClr val="C0C0C0"/>
                  </a:outerShdw>
                </a:effectLst>
                <a:latin typeface="+mn-lt"/>
              </a:rPr>
              <a:t> region;</a:t>
            </a:r>
          </a:p>
          <a:p>
            <a:pPr algn="r" fontAlgn="auto">
              <a:spcBef>
                <a:spcPts val="0"/>
              </a:spcBef>
              <a:spcAft>
                <a:spcPts val="0"/>
              </a:spcAft>
              <a:defRPr/>
            </a:pPr>
            <a:r>
              <a:rPr lang="en-US" dirty="0" err="1">
                <a:effectLst>
                  <a:outerShdw blurRad="38100" dist="38100" dir="2700000" algn="tl">
                    <a:srgbClr val="C0C0C0"/>
                  </a:outerShdw>
                </a:effectLst>
                <a:latin typeface="+mn-lt"/>
              </a:rPr>
              <a:t>Remizova</a:t>
            </a:r>
            <a:r>
              <a:rPr lang="en-US" dirty="0">
                <a:effectLst>
                  <a:outerShdw blurRad="38100" dist="38100" dir="2700000" algn="tl">
                    <a:srgbClr val="C0C0C0"/>
                  </a:outerShdw>
                </a:effectLst>
                <a:latin typeface="+mn-lt"/>
              </a:rPr>
              <a:t> </a:t>
            </a:r>
            <a:r>
              <a:rPr lang="en-US" dirty="0" err="1">
                <a:effectLst>
                  <a:outerShdw blurRad="38100" dist="38100" dir="2700000" algn="tl">
                    <a:srgbClr val="C0C0C0"/>
                  </a:outerShdw>
                </a:effectLst>
                <a:latin typeface="+mn-lt"/>
              </a:rPr>
              <a:t>Alina</a:t>
            </a:r>
            <a:r>
              <a:rPr lang="en-US" dirty="0">
                <a:effectLst>
                  <a:outerShdw blurRad="38100" dist="38100" dir="2700000" algn="tl">
                    <a:srgbClr val="C0C0C0"/>
                  </a:outerShdw>
                </a:effectLst>
                <a:latin typeface="+mn-lt"/>
              </a:rPr>
              <a:t>, </a:t>
            </a:r>
            <a:r>
              <a:rPr lang="en-US" dirty="0" err="1">
                <a:effectLst>
                  <a:outerShdw blurRad="38100" dist="38100" dir="2700000" algn="tl">
                    <a:srgbClr val="C0C0C0"/>
                  </a:outerShdw>
                </a:effectLst>
                <a:latin typeface="+mn-lt"/>
              </a:rPr>
              <a:t>Schmelyova</a:t>
            </a:r>
            <a:r>
              <a:rPr lang="en-US" dirty="0">
                <a:effectLst>
                  <a:outerShdw blurRad="38100" dist="38100" dir="2700000" algn="tl">
                    <a:srgbClr val="C0C0C0"/>
                  </a:outerShdw>
                </a:effectLst>
                <a:latin typeface="+mn-lt"/>
              </a:rPr>
              <a:t> Alexandra.</a:t>
            </a:r>
            <a:endParaRPr lang="ru-RU" dirty="0">
              <a:effectLst>
                <a:outerShdw blurRad="38100" dist="38100" dir="2700000" algn="tl">
                  <a:srgbClr val="C0C0C0"/>
                </a:outerShdw>
              </a:effectLst>
              <a:latin typeface="+mn-lt"/>
            </a:endParaRPr>
          </a:p>
          <a:p>
            <a:pPr algn="r" fontAlgn="auto">
              <a:spcBef>
                <a:spcPts val="0"/>
              </a:spcBef>
              <a:spcAft>
                <a:spcPts val="0"/>
              </a:spcAft>
              <a:defRPr/>
            </a:pPr>
            <a:r>
              <a:rPr lang="en-US" dirty="0">
                <a:effectLst>
                  <a:outerShdw blurRad="38100" dist="38100" dir="2700000" algn="tl">
                    <a:srgbClr val="C0C0C0"/>
                  </a:outerShdw>
                </a:effectLst>
                <a:latin typeface="+mn-lt"/>
              </a:rPr>
              <a:t>Teacher: T.L. </a:t>
            </a:r>
            <a:r>
              <a:rPr lang="en-US" dirty="0" err="1">
                <a:effectLst>
                  <a:outerShdw blurRad="38100" dist="38100" dir="2700000" algn="tl">
                    <a:srgbClr val="C0C0C0"/>
                  </a:outerShdw>
                </a:effectLst>
                <a:latin typeface="+mn-lt"/>
              </a:rPr>
              <a:t>Barinova</a:t>
            </a:r>
            <a:endParaRPr lang="en-US" dirty="0">
              <a:effectLst>
                <a:outerShdw blurRad="38100" dist="38100" dir="2700000" algn="tl">
                  <a:srgbClr val="C0C0C0"/>
                </a:outerShdw>
              </a:effectLst>
              <a:latin typeface="+mn-lt"/>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ctr" eaLnBrk="1" hangingPunct="1"/>
            <a:r>
              <a:rPr lang="en-US" smtClean="0"/>
              <a:t>Pierce Brosman</a:t>
            </a:r>
            <a:endParaRPr lang="ru-RU" smtClean="0"/>
          </a:p>
        </p:txBody>
      </p:sp>
      <p:sp>
        <p:nvSpPr>
          <p:cNvPr id="3" name="Содержимое 2"/>
          <p:cNvSpPr>
            <a:spLocks noGrp="1"/>
          </p:cNvSpPr>
          <p:nvPr>
            <p:ph idx="1"/>
          </p:nvPr>
        </p:nvSpPr>
        <p:spPr>
          <a:xfrm>
            <a:off x="4143372" y="1571612"/>
            <a:ext cx="4786346" cy="4929222"/>
          </a:xfrm>
          <a:solidFill>
            <a:schemeClr val="tx1">
              <a:lumMod val="50000"/>
            </a:schemeClr>
          </a:solidFill>
          <a:effectLst>
            <a:innerShdw blurRad="63500" dist="50800" dir="10800000">
              <a:prstClr val="black">
                <a:alpha val="50000"/>
              </a:prstClr>
            </a:innerShdw>
          </a:effectLst>
        </p:spPr>
        <p:txBody>
          <a:bodyPr>
            <a:normAutofit fontScale="92500"/>
          </a:bodyPr>
          <a:lstStyle/>
          <a:p>
            <a:pPr marL="420624" indent="-384048" eaLnBrk="1" fontAlgn="auto" hangingPunct="1">
              <a:spcAft>
                <a:spcPts val="0"/>
              </a:spcAft>
              <a:buFont typeface="Wingdings 2"/>
              <a:buChar char=""/>
              <a:defRPr/>
            </a:pPr>
            <a:r>
              <a:rPr lang="en-US" dirty="0" smtClean="0"/>
              <a:t>PIERCE BROSNAN, born in Ireland, became the fifth movie Bond. </a:t>
            </a:r>
            <a:r>
              <a:rPr lang="en-US" dirty="0" err="1" smtClean="0"/>
              <a:t>Brosnan</a:t>
            </a:r>
            <a:r>
              <a:rPr lang="en-US" dirty="0" smtClean="0"/>
              <a:t> played 007 in </a:t>
            </a:r>
            <a:r>
              <a:rPr lang="en-US" dirty="0" err="1" smtClean="0"/>
              <a:t>Goldeneye</a:t>
            </a:r>
            <a:r>
              <a:rPr lang="en-US" dirty="0" smtClean="0"/>
              <a:t> (1995), Tomorrow Never Dies (1997) and The World Is Not Enough (1999). </a:t>
            </a:r>
            <a:r>
              <a:rPr lang="en-US" dirty="0" err="1" smtClean="0"/>
              <a:t>Brosnan's</a:t>
            </a:r>
            <a:r>
              <a:rPr lang="en-US" dirty="0" smtClean="0"/>
              <a:t> fourth film as Bond, Die Another Day, was released in 2002 and co-starred Halle Berry</a:t>
            </a:r>
            <a:endParaRPr lang="ru-RU" dirty="0"/>
          </a:p>
        </p:txBody>
      </p:sp>
      <p:pic>
        <p:nvPicPr>
          <p:cNvPr id="17414" name="Picture 2" descr="http://img1.liveinternet.ru/images/attach/b/3/4/5/4005399_5_pirs_brosnan.jpg"/>
          <p:cNvPicPr>
            <a:picLocks noChangeAspect="1" noChangeArrowheads="1"/>
          </p:cNvPicPr>
          <p:nvPr/>
        </p:nvPicPr>
        <p:blipFill>
          <a:blip r:embed="rId2" cstate="print"/>
          <a:srcRect/>
          <a:stretch>
            <a:fillRect/>
          </a:stretch>
        </p:blipFill>
        <p:spPr bwMode="auto">
          <a:xfrm>
            <a:off x="142875" y="1571625"/>
            <a:ext cx="3294063" cy="47386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f.foto.radikal.ru/0610/7feca794ad40.jpg"/>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a:ln w="9525">
            <a:noFill/>
            <a:miter lim="800000"/>
            <a:headEnd/>
            <a:tailEnd/>
          </a:ln>
        </p:spPr>
      </p:pic>
      <p:sp>
        <p:nvSpPr>
          <p:cNvPr id="18435" name="Заголовок 1"/>
          <p:cNvSpPr>
            <a:spLocks noGrp="1"/>
          </p:cNvSpPr>
          <p:nvPr>
            <p:ph type="title"/>
          </p:nvPr>
        </p:nvSpPr>
        <p:spPr>
          <a:xfrm>
            <a:off x="4000500" y="-357188"/>
            <a:ext cx="7467600" cy="1143001"/>
          </a:xfrm>
        </p:spPr>
        <p:txBody>
          <a:bodyPr/>
          <a:lstStyle/>
          <a:p>
            <a:pPr eaLnBrk="1" hangingPunct="1"/>
            <a:r>
              <a:rPr lang="en-US" smtClean="0"/>
              <a:t>Daniel Craig</a:t>
            </a:r>
            <a:endParaRPr lang="ru-RU" smtClean="0"/>
          </a:p>
        </p:txBody>
      </p:sp>
      <p:sp>
        <p:nvSpPr>
          <p:cNvPr id="3" name="Содержимое 2"/>
          <p:cNvSpPr>
            <a:spLocks noGrp="1"/>
          </p:cNvSpPr>
          <p:nvPr>
            <p:ph idx="1"/>
          </p:nvPr>
        </p:nvSpPr>
        <p:spPr>
          <a:xfrm>
            <a:off x="4500562" y="714356"/>
            <a:ext cx="4929222" cy="5500726"/>
          </a:xfrm>
          <a:solidFill>
            <a:schemeClr val="accent6">
              <a:lumMod val="50000"/>
            </a:schemeClr>
          </a:solidFill>
          <a:effectLst>
            <a:innerShdw blurRad="63500" dist="50800" dir="10800000">
              <a:prstClr val="black">
                <a:alpha val="50000"/>
              </a:prstClr>
            </a:innerShdw>
          </a:effectLst>
        </p:spPr>
        <p:txBody>
          <a:bodyPr>
            <a:normAutofit fontScale="70000" lnSpcReduction="20000"/>
          </a:bodyPr>
          <a:lstStyle/>
          <a:p>
            <a:pPr marL="420624" indent="-384048" eaLnBrk="1" fontAlgn="auto" hangingPunct="1">
              <a:spcAft>
                <a:spcPts val="0"/>
              </a:spcAft>
              <a:buFont typeface="Wingdings 2"/>
              <a:buChar char=""/>
              <a:defRPr/>
            </a:pPr>
            <a:r>
              <a:rPr lang="en-US" dirty="0" smtClean="0"/>
              <a:t>DANIEL CRAIG became the sixth movie Bond in the 2006 film Casino Royale. The movie was a modernized version of the original Bond novel, and Craig represented a return to the basics of a younger, tougher bond. (At age 38, he was the first man under 40 to play Bond since George </a:t>
            </a:r>
            <a:r>
              <a:rPr lang="en-US" dirty="0" err="1" smtClean="0"/>
              <a:t>Lazenby</a:t>
            </a:r>
            <a:r>
              <a:rPr lang="en-US" dirty="0" smtClean="0"/>
              <a:t>.) Craig is blonde and blue-eyed, which earned him initial resistance from fans of a traditional darkly-handsome Bond. He is from England, like Roger Moore, making Craig the first Bond actor not from a fresh country: previous Bond actors were born in Scotland (Connery), Australia (</a:t>
            </a:r>
            <a:r>
              <a:rPr lang="en-US" dirty="0" err="1" smtClean="0"/>
              <a:t>Lazenby</a:t>
            </a:r>
            <a:r>
              <a:rPr lang="en-US" dirty="0" smtClean="0"/>
              <a:t>), England (Moore), Wales (Dalton), and Ireland (</a:t>
            </a:r>
            <a:r>
              <a:rPr lang="en-US" dirty="0" err="1" smtClean="0"/>
              <a:t>Brosnan</a:t>
            </a:r>
            <a:r>
              <a:rPr lang="en-US" dirty="0" smtClean="0"/>
              <a:t>).</a:t>
            </a:r>
            <a:endParaRPr lang="ru-RU" dirty="0" smtClean="0"/>
          </a:p>
          <a:p>
            <a:pPr marL="420624" indent="-384048" eaLnBrk="1" fontAlgn="auto" hangingPunct="1">
              <a:spcAft>
                <a:spcPts val="0"/>
              </a:spcAft>
              <a:buFont typeface="Wingdings 2"/>
              <a:buChar char=""/>
              <a:defRPr/>
            </a:pPr>
            <a:endParaRPr lang="ru-RU"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algn="ctr"/>
            <a:r>
              <a:rPr lang="en-US" smtClean="0"/>
              <a:t>Conclusion</a:t>
            </a:r>
            <a:endParaRPr lang="ru-RU" smtClean="0"/>
          </a:p>
        </p:txBody>
      </p:sp>
      <p:sp>
        <p:nvSpPr>
          <p:cNvPr id="19459" name="Содержимое 2"/>
          <p:cNvSpPr>
            <a:spLocks noGrp="1"/>
          </p:cNvSpPr>
          <p:nvPr>
            <p:ph idx="1"/>
          </p:nvPr>
        </p:nvSpPr>
        <p:spPr/>
        <p:txBody>
          <a:bodyPr/>
          <a:lstStyle/>
          <a:p>
            <a:r>
              <a:rPr lang="en-US" smtClean="0"/>
              <a:t>Reading about  Jan Fleming we found out that the author and his character James Bond have much in common.</a:t>
            </a:r>
            <a:endParaRPr lang="ru-RU" smtClean="0"/>
          </a:p>
          <a:p>
            <a:pPr>
              <a:buFont typeface="Wingdings 2" pitchFamily="18" charset="2"/>
              <a:buNone/>
            </a:pPr>
            <a:r>
              <a:rPr lang="en-US" smtClean="0"/>
              <a:t>1. Jan Fleming was a secret agent himself.</a:t>
            </a:r>
          </a:p>
          <a:p>
            <a:pPr>
              <a:buFont typeface="Wingdings 2" pitchFamily="18" charset="2"/>
              <a:buNone/>
            </a:pPr>
            <a:r>
              <a:rPr lang="en-US" smtClean="0"/>
              <a:t>2. He worked for British Naval Intelligence.</a:t>
            </a:r>
          </a:p>
          <a:p>
            <a:pPr>
              <a:buFont typeface="Wingdings 2" pitchFamily="18" charset="2"/>
              <a:buNone/>
            </a:pPr>
            <a:r>
              <a:rPr lang="en-US" smtClean="0"/>
              <a:t>3. His code name was 17F</a:t>
            </a:r>
          </a:p>
          <a:p>
            <a:pPr>
              <a:buFont typeface="Wingdings 2" pitchFamily="18" charset="2"/>
              <a:buNone/>
            </a:pPr>
            <a:r>
              <a:rPr lang="en-US" smtClean="0"/>
              <a:t>4. He promised his friend to write a spy story and he did it.</a:t>
            </a:r>
            <a:endParaRPr lang="ru-RU" smtClean="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algn="ctr" eaLnBrk="1" hangingPunct="1"/>
            <a:r>
              <a:rPr lang="en-US" smtClean="0"/>
              <a:t>  Links</a:t>
            </a:r>
            <a:endParaRPr lang="ru-RU" smtClean="0"/>
          </a:p>
        </p:txBody>
      </p:sp>
      <p:sp>
        <p:nvSpPr>
          <p:cNvPr id="20483" name="Содержимое 2"/>
          <p:cNvSpPr>
            <a:spLocks noGrp="1"/>
          </p:cNvSpPr>
          <p:nvPr>
            <p:ph idx="1"/>
          </p:nvPr>
        </p:nvSpPr>
        <p:spPr/>
        <p:txBody>
          <a:bodyPr/>
          <a:lstStyle/>
          <a:p>
            <a:pPr eaLnBrk="1" hangingPunct="1"/>
            <a:r>
              <a:rPr lang="en-US" sz="1400" smtClean="0"/>
              <a:t>Speak out 4/2005</a:t>
            </a:r>
            <a:endParaRPr lang="en-US" sz="1400" smtClean="0">
              <a:hlinkClick r:id="rId2"/>
            </a:endParaRPr>
          </a:p>
          <a:p>
            <a:pPr eaLnBrk="1" hangingPunct="1"/>
            <a:r>
              <a:rPr lang="en-US" sz="1400" smtClean="0">
                <a:hlinkClick r:id="rId2"/>
              </a:rPr>
              <a:t>http://img1.liveinternet.ru/images/attach/b/3/4/5/4005399_5_pirs_brosnan.jpg</a:t>
            </a:r>
            <a:endParaRPr lang="en-US" sz="1400" smtClean="0"/>
          </a:p>
          <a:p>
            <a:pPr eaLnBrk="1" hangingPunct="1"/>
            <a:r>
              <a:rPr lang="en-US" sz="1400" smtClean="0">
                <a:hlinkClick r:id="rId3"/>
              </a:rPr>
              <a:t>http://f.foto.radikal.ru/0610/7feca794ad40.jpg</a:t>
            </a:r>
            <a:endParaRPr lang="en-US" sz="1400" smtClean="0"/>
          </a:p>
          <a:p>
            <a:pPr eaLnBrk="1" hangingPunct="1"/>
            <a:r>
              <a:rPr lang="en-US" sz="1400" smtClean="0">
                <a:hlinkClick r:id="rId4"/>
              </a:rPr>
              <a:t>http://www.img-box.ru/repository/films/www.img-box.ru_5276.jpg</a:t>
            </a:r>
            <a:endParaRPr lang="en-US" sz="1400" smtClean="0"/>
          </a:p>
          <a:p>
            <a:pPr eaLnBrk="1" hangingPunct="1"/>
            <a:r>
              <a:rPr lang="en-US" sz="1400" smtClean="0">
                <a:hlinkClick r:id="rId5"/>
              </a:rPr>
              <a:t>http://star-gaming.ru/_nw/0/38943814.jpg</a:t>
            </a:r>
            <a:endParaRPr lang="en-US" sz="1400" smtClean="0"/>
          </a:p>
          <a:p>
            <a:pPr eaLnBrk="1" hangingPunct="1"/>
            <a:r>
              <a:rPr lang="en-US" sz="1400" u="sng" smtClean="0">
                <a:hlinkClick r:id="rId6"/>
              </a:rPr>
              <a:t>http://www.who2.com/jamesbond.html</a:t>
            </a:r>
            <a:endParaRPr lang="en-US" sz="1400" u="sng" smtClean="0"/>
          </a:p>
          <a:p>
            <a:pPr eaLnBrk="1" hangingPunct="1"/>
            <a:r>
              <a:rPr lang="ru-RU" sz="1400" u="sng" smtClean="0">
                <a:hlinkClick r:id="rId7"/>
              </a:rPr>
              <a:t>http://photo.who2.com/photos/ianfleming/2_500.jpg</a:t>
            </a:r>
            <a:endParaRPr lang="ru-RU" sz="1400" smtClean="0"/>
          </a:p>
          <a:p>
            <a:pPr eaLnBrk="1" hangingPunct="1"/>
            <a:r>
              <a:rPr lang="ru-RU" sz="1400" u="sng" smtClean="0">
                <a:hlinkClick r:id="rId8"/>
              </a:rPr>
              <a:t>http://photo.who2.com/photos/seanconnery/65_500.jpg</a:t>
            </a:r>
            <a:endParaRPr lang="ru-RU" sz="1400" smtClean="0"/>
          </a:p>
          <a:p>
            <a:pPr eaLnBrk="1" hangingPunct="1"/>
            <a:r>
              <a:rPr lang="en-US" sz="1400" smtClean="0">
                <a:hlinkClick r:id="rId9"/>
              </a:rPr>
              <a:t>http://photo.who2.com/photos/jamesbond/31_500.jpgRoger</a:t>
            </a:r>
            <a:endParaRPr lang="en-US" sz="1400" smtClean="0"/>
          </a:p>
          <a:p>
            <a:pPr eaLnBrk="1" hangingPunct="1"/>
            <a:r>
              <a:rPr lang="ru-RU" sz="1400" u="sng" smtClean="0">
                <a:hlinkClick r:id="rId10"/>
              </a:rPr>
              <a:t>http://photo.who2.com/photos/timothydalton/9_500.jpg</a:t>
            </a:r>
            <a:endParaRPr lang="ru-RU" sz="1400" smtClean="0"/>
          </a:p>
          <a:p>
            <a:pPr eaLnBrk="1" hangingPunct="1"/>
            <a:endParaRPr lang="ru-RU" sz="1400" smtClean="0"/>
          </a:p>
          <a:p>
            <a:pPr eaLnBrk="1" hangingPunct="1"/>
            <a:endParaRPr lang="en-US" sz="1400" smtClean="0"/>
          </a:p>
          <a:p>
            <a:pPr eaLnBrk="1" hangingPunct="1"/>
            <a:endParaRPr lang="ru-RU"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Содержимое 3" descr="www.img-box.ru_5276.jpg"/>
          <p:cNvPicPr>
            <a:picLocks noGrp="1" noChangeAspect="1"/>
          </p:cNvPicPr>
          <p:nvPr>
            <p:ph idx="1"/>
          </p:nvPr>
        </p:nvPicPr>
        <p:blipFill>
          <a:blip r:embed="rId2" cstate="print">
            <a:lum bright="30000"/>
          </a:blip>
          <a:srcRect/>
          <a:stretch>
            <a:fillRect/>
          </a:stretch>
        </p:blipFill>
        <p:spPr>
          <a:xfrm>
            <a:off x="0" y="0"/>
            <a:ext cx="9144000" cy="6858000"/>
          </a:xfrm>
        </p:spPr>
      </p:pic>
      <p:sp>
        <p:nvSpPr>
          <p:cNvPr id="2" name="TextBox 1"/>
          <p:cNvSpPr txBox="1"/>
          <p:nvPr/>
        </p:nvSpPr>
        <p:spPr>
          <a:xfrm>
            <a:off x="571500" y="285750"/>
            <a:ext cx="7429500" cy="646113"/>
          </a:xfrm>
          <a:prstGeom prst="rect">
            <a:avLst/>
          </a:prstGeom>
          <a:solidFill>
            <a:schemeClr val="tx1">
              <a:lumMod val="50000"/>
            </a:schemeClr>
          </a:solidFill>
        </p:spPr>
        <p:txBody>
          <a:bodyPr>
            <a:spAutoFit/>
          </a:bodyPr>
          <a:lstStyle/>
          <a:p>
            <a:pPr algn="ctr">
              <a:defRPr/>
            </a:pPr>
            <a:r>
              <a:rPr lang="en-US" dirty="0"/>
              <a:t>Reading about  Jan Fleming we found out that the author and his character James Bond have much in common.</a:t>
            </a:r>
            <a:endParaRPr lang="ru-RU" dirty="0"/>
          </a:p>
        </p:txBody>
      </p:sp>
      <p:sp>
        <p:nvSpPr>
          <p:cNvPr id="3" name="TextBox 2"/>
          <p:cNvSpPr txBox="1"/>
          <p:nvPr/>
        </p:nvSpPr>
        <p:spPr>
          <a:xfrm>
            <a:off x="571472" y="3214686"/>
            <a:ext cx="4643470" cy="2585323"/>
          </a:xfrm>
          <a:prstGeom prst="rect">
            <a:avLst/>
          </a:prstGeom>
          <a:solidFill>
            <a:schemeClr val="tx1">
              <a:lumMod val="50000"/>
            </a:schemeClr>
          </a:solidFill>
          <a:effectLst>
            <a:innerShdw blurRad="63500" dist="50800" dir="10800000">
              <a:prstClr val="black">
                <a:alpha val="50000"/>
              </a:prstClr>
            </a:innerShdw>
          </a:effectLst>
        </p:spPr>
        <p:txBody>
          <a:bodyPr>
            <a:spAutoFit/>
          </a:bodyPr>
          <a:lstStyle/>
          <a:p>
            <a:pPr>
              <a:defRPr/>
            </a:pPr>
            <a:r>
              <a:rPr lang="en-US" dirty="0"/>
              <a:t>Plan</a:t>
            </a:r>
          </a:p>
          <a:p>
            <a:pPr marL="342900" indent="-342900">
              <a:buFontTx/>
              <a:buAutoNum type="arabicPeriod"/>
              <a:defRPr/>
            </a:pPr>
            <a:r>
              <a:rPr lang="en-US" dirty="0"/>
              <a:t>James Bond </a:t>
            </a:r>
          </a:p>
          <a:p>
            <a:pPr marL="342900" indent="-342900">
              <a:buFontTx/>
              <a:buAutoNum type="arabicPeriod"/>
              <a:defRPr/>
            </a:pPr>
            <a:r>
              <a:rPr lang="en-US" dirty="0"/>
              <a:t>Jan Fleming</a:t>
            </a:r>
          </a:p>
          <a:p>
            <a:pPr marL="342900" indent="-342900">
              <a:buFontTx/>
              <a:buAutoNum type="arabicPeriod"/>
              <a:defRPr/>
            </a:pPr>
            <a:r>
              <a:rPr lang="en-US" dirty="0"/>
              <a:t>They are alike</a:t>
            </a:r>
          </a:p>
          <a:p>
            <a:pPr marL="342900" indent="-342900">
              <a:buFontTx/>
              <a:buAutoNum type="arabicPeriod"/>
              <a:defRPr/>
            </a:pPr>
            <a:r>
              <a:rPr lang="en-US" dirty="0"/>
              <a:t>Actors starred as James Bond</a:t>
            </a:r>
          </a:p>
          <a:p>
            <a:pPr marL="342900" indent="-342900">
              <a:buFontTx/>
              <a:buAutoNum type="arabicPeriod"/>
              <a:defRPr/>
            </a:pPr>
            <a:r>
              <a:rPr lang="en-US" dirty="0"/>
              <a:t>Conclusion</a:t>
            </a:r>
          </a:p>
          <a:p>
            <a:pPr marL="342900" indent="-342900">
              <a:buFontTx/>
              <a:buAutoNum type="arabicPeriod"/>
              <a:defRPr/>
            </a:pPr>
            <a:r>
              <a:rPr lang="en-US" dirty="0"/>
              <a:t>Links</a:t>
            </a:r>
          </a:p>
          <a:p>
            <a:pPr marL="342900" indent="-342900">
              <a:buFontTx/>
              <a:buAutoNum type="arabicPeriod"/>
              <a:defRPr/>
            </a:pPr>
            <a:endParaRPr lang="en-US" dirty="0"/>
          </a:p>
          <a:p>
            <a:pPr marL="342900" indent="-342900">
              <a:buFontTx/>
              <a:buAutoNum type="arabicPeriod"/>
              <a:defRPr/>
            </a:pPr>
            <a:endParaRPr lang="ru-RU"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smtClean="0"/>
          </a:p>
        </p:txBody>
      </p:sp>
      <p:pic>
        <p:nvPicPr>
          <p:cNvPr id="9219" name="Содержимое 3" descr="www.img-box.ru_5276.jpg"/>
          <p:cNvPicPr>
            <a:picLocks noGrp="1" noChangeAspect="1"/>
          </p:cNvPicPr>
          <p:nvPr>
            <p:ph idx="1"/>
          </p:nvPr>
        </p:nvPicPr>
        <p:blipFill>
          <a:blip r:embed="rId2" cstate="print">
            <a:lum bright="30000"/>
          </a:blip>
          <a:srcRect/>
          <a:stretch>
            <a:fillRect/>
          </a:stretch>
        </p:blipFill>
        <p:spPr>
          <a:xfrm>
            <a:off x="0" y="0"/>
            <a:ext cx="9144000" cy="6858000"/>
          </a:xfrm>
        </p:spPr>
      </p:pic>
      <p:sp>
        <p:nvSpPr>
          <p:cNvPr id="5" name="Содержимое 2"/>
          <p:cNvSpPr txBox="1">
            <a:spLocks/>
          </p:cNvSpPr>
          <p:nvPr/>
        </p:nvSpPr>
        <p:spPr>
          <a:xfrm>
            <a:off x="357158" y="1214422"/>
            <a:ext cx="5715040" cy="4911741"/>
          </a:xfrm>
          <a:prstGeom prst="rect">
            <a:avLst/>
          </a:prstGeom>
          <a:solidFill>
            <a:schemeClr val="accent6">
              <a:lumMod val="75000"/>
            </a:schemeClr>
          </a:solidFill>
          <a:effectLst>
            <a:innerShdw blurRad="63500" dist="50800" dir="8100000">
              <a:prstClr val="black">
                <a:alpha val="50000"/>
              </a:prstClr>
            </a:innerShdw>
          </a:effectLst>
        </p:spPr>
        <p:txBody>
          <a:bodyPr>
            <a:normAutofit fontScale="92500" lnSpcReduction="20000"/>
          </a:bodyPr>
          <a:lstStyle/>
          <a:p>
            <a:pPr marL="420624" indent="-384048" fontAlgn="auto">
              <a:spcBef>
                <a:spcPct val="20000"/>
              </a:spcBef>
              <a:spcAft>
                <a:spcPts val="0"/>
              </a:spcAft>
              <a:buClr>
                <a:schemeClr val="accent1"/>
              </a:buClr>
              <a:buSzPct val="80000"/>
              <a:buFont typeface="Wingdings 2"/>
              <a:buChar char=""/>
              <a:defRPr/>
            </a:pPr>
            <a:r>
              <a:rPr lang="en-US" sz="3000" dirty="0">
                <a:latin typeface="+mn-lt"/>
              </a:rPr>
              <a:t>James Bond was created by author Ian Fleming and is one of the most </a:t>
            </a:r>
            <a:r>
              <a:rPr lang="en-US" sz="3000" b="1" dirty="0">
                <a:latin typeface="+mn-lt"/>
              </a:rPr>
              <a:t>famous secret agents </a:t>
            </a:r>
            <a:r>
              <a:rPr lang="en-US" sz="3000" dirty="0">
                <a:latin typeface="+mn-lt"/>
              </a:rPr>
              <a:t>in modern fiction. Bond is a cool, handsome, dangerous agent for British Intelligence; his code number, 007, indicates that he has a "license to kill" in the line of duty. Bond travels the globe and uses his wits, fighting skills and a grab-bag of high-tech gadgets to battle super-villains.</a:t>
            </a:r>
            <a:endParaRPr lang="ru-RU" sz="3000" dirty="0">
              <a:latin typeface="+mn-lt"/>
            </a:endParaRPr>
          </a:p>
        </p:txBody>
      </p:sp>
      <p:sp>
        <p:nvSpPr>
          <p:cNvPr id="6" name="Заголовок 1"/>
          <p:cNvSpPr txBox="1">
            <a:spLocks/>
          </p:cNvSpPr>
          <p:nvPr/>
        </p:nvSpPr>
        <p:spPr>
          <a:xfrm>
            <a:off x="642938" y="214313"/>
            <a:ext cx="7429500" cy="1000125"/>
          </a:xfrm>
          <a:prstGeom prst="rect">
            <a:avLst/>
          </a:prstGeom>
        </p:spPr>
        <p:txBody>
          <a:bodyPr lIns="45720" rIns="45720" anchor="ctr">
            <a:normAutofit/>
          </a:bodyPr>
          <a:lstStyle/>
          <a:p>
            <a:pPr algn="ctr" fontAlgn="auto">
              <a:spcAft>
                <a:spcPts val="0"/>
              </a:spcAft>
              <a:defRPr/>
            </a:pPr>
            <a:r>
              <a:rPr lang="en-US" sz="4600">
                <a:latin typeface="+mj-lt"/>
                <a:ea typeface="+mj-ea"/>
                <a:cs typeface="+mj-cs"/>
              </a:rPr>
              <a:t>James Bond</a:t>
            </a:r>
            <a:endParaRPr lang="ru-RU" sz="4600" dirty="0">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p:cNvPicPr>
            <a:picLocks noChangeAspect="1" noChangeArrowheads="1"/>
          </p:cNvPicPr>
          <p:nvPr/>
        </p:nvPicPr>
        <p:blipFill>
          <a:blip r:embed="rId2" cstate="print"/>
          <a:srcRect/>
          <a:stretch>
            <a:fillRect/>
          </a:stretch>
        </p:blipFill>
        <p:spPr bwMode="auto">
          <a:xfrm>
            <a:off x="5800725" y="0"/>
            <a:ext cx="3343275" cy="4292600"/>
          </a:xfrm>
          <a:prstGeom prst="rect">
            <a:avLst/>
          </a:prstGeom>
          <a:noFill/>
          <a:ln w="9525">
            <a:noFill/>
            <a:miter lim="800000"/>
            <a:headEnd/>
            <a:tailEnd/>
          </a:ln>
        </p:spPr>
      </p:pic>
      <p:sp>
        <p:nvSpPr>
          <p:cNvPr id="11267" name="Заголовок 1"/>
          <p:cNvSpPr>
            <a:spLocks noGrp="1"/>
          </p:cNvSpPr>
          <p:nvPr>
            <p:ph type="title"/>
          </p:nvPr>
        </p:nvSpPr>
        <p:spPr/>
        <p:txBody>
          <a:bodyPr/>
          <a:lstStyle/>
          <a:p>
            <a:pPr algn="ctr" eaLnBrk="1" hangingPunct="1"/>
            <a:r>
              <a:rPr lang="en-US" smtClean="0"/>
              <a:t>Jan Fleming</a:t>
            </a:r>
            <a:endParaRPr lang="ru-RU" smtClean="0"/>
          </a:p>
        </p:txBody>
      </p:sp>
      <p:sp>
        <p:nvSpPr>
          <p:cNvPr id="3" name="Содержимое 2"/>
          <p:cNvSpPr>
            <a:spLocks noGrp="1"/>
          </p:cNvSpPr>
          <p:nvPr>
            <p:ph idx="1"/>
          </p:nvPr>
        </p:nvSpPr>
        <p:spPr>
          <a:xfrm>
            <a:off x="357158" y="1285860"/>
            <a:ext cx="5929354" cy="5214974"/>
          </a:xfrm>
          <a:solidFill>
            <a:schemeClr val="accent6">
              <a:lumMod val="75000"/>
            </a:schemeClr>
          </a:solidFill>
          <a:effectLst>
            <a:innerShdw blurRad="63500" dist="50800" dir="10800000">
              <a:prstClr val="black">
                <a:alpha val="50000"/>
              </a:prstClr>
            </a:innerShdw>
          </a:effectLst>
        </p:spPr>
        <p:txBody>
          <a:bodyPr>
            <a:normAutofit fontScale="85000" lnSpcReduction="20000"/>
          </a:bodyPr>
          <a:lstStyle/>
          <a:p>
            <a:pPr marL="420624" indent="-384048" eaLnBrk="1" fontAlgn="auto" hangingPunct="1">
              <a:spcAft>
                <a:spcPts val="0"/>
              </a:spcAft>
              <a:buFont typeface="Wingdings 2"/>
              <a:buChar char=""/>
              <a:defRPr/>
            </a:pPr>
            <a:r>
              <a:rPr lang="en-US" dirty="0" smtClean="0"/>
              <a:t>Before Fleming started writing the James Bond stories, he worked for British Naval Intelligence. He even had a code name. It was not 007, however, but 17F.</a:t>
            </a:r>
          </a:p>
          <a:p>
            <a:pPr marL="420624" indent="-384048" eaLnBrk="1" fontAlgn="auto" hangingPunct="1">
              <a:spcAft>
                <a:spcPts val="0"/>
              </a:spcAft>
              <a:buFont typeface="Wingdings 2"/>
              <a:buChar char=""/>
              <a:defRPr/>
            </a:pPr>
            <a:r>
              <a:rPr lang="en-US" dirty="0" smtClean="0"/>
              <a:t>After publishing his first Bond adventure, Casino Royale, in 1953, Fleming wrote one Bond book each year until his death.</a:t>
            </a:r>
          </a:p>
          <a:p>
            <a:pPr marL="420624" indent="-384048" eaLnBrk="1" fontAlgn="auto" hangingPunct="1">
              <a:spcAft>
                <a:spcPts val="0"/>
              </a:spcAft>
              <a:buFont typeface="Wingdings 2"/>
              <a:buChar char=""/>
              <a:defRPr/>
            </a:pPr>
            <a:r>
              <a:rPr lang="en-US" dirty="0" smtClean="0"/>
              <a:t> Fleming wrote about Bond in a series of novels that ran from 1953 to 1964, including Casino Royale (1953), From Russia With Love (1957) and </a:t>
            </a:r>
            <a:r>
              <a:rPr lang="en-US" dirty="0" err="1" smtClean="0"/>
              <a:t>Goldfinger</a:t>
            </a:r>
            <a:r>
              <a:rPr lang="en-US" dirty="0" smtClean="0"/>
              <a:t> (1959)</a:t>
            </a:r>
            <a:endParaRPr lang="ru-RU" dirty="0" smtClean="0"/>
          </a:p>
          <a:p>
            <a:pPr marL="420624" indent="-384048" eaLnBrk="1" fontAlgn="auto" hangingPunct="1">
              <a:spcAft>
                <a:spcPts val="0"/>
              </a:spcAft>
              <a:buFont typeface="Wingdings 2"/>
              <a:buChar char=""/>
              <a:defRPr/>
            </a:pPr>
            <a:endParaRPr lang="ru-RU"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714348" y="3000372"/>
            <a:ext cx="8215369" cy="3385542"/>
          </a:xfrm>
          <a:prstGeom prst="rect">
            <a:avLst/>
          </a:prstGeom>
          <a:solidFill>
            <a:schemeClr val="tx1">
              <a:lumMod val="50000"/>
            </a:schemeClr>
          </a:solidFill>
          <a:ln w="9525">
            <a:noFill/>
            <a:miter lim="800000"/>
            <a:headEnd/>
            <a:tailEnd/>
          </a:ln>
          <a:effectLst>
            <a:innerShdw blurRad="63500" dist="50800" dir="10800000">
              <a:prstClr val="black">
                <a:alpha val="50000"/>
              </a:prstClr>
            </a:innerShdw>
          </a:effectLst>
        </p:spPr>
        <p:txBody>
          <a:bodyPr>
            <a:spAutoFit/>
          </a:bodyPr>
          <a:lstStyle/>
          <a:p>
            <a:pPr algn="just">
              <a:defRPr/>
            </a:pPr>
            <a:r>
              <a:rPr lang="en-US" sz="2800" dirty="0"/>
              <a:t>The were very attractive to woman and even had the same hairstyle.</a:t>
            </a:r>
          </a:p>
          <a:p>
            <a:pPr algn="just">
              <a:defRPr/>
            </a:pPr>
            <a:r>
              <a:rPr lang="en-US" sz="2800" dirty="0"/>
              <a:t>They were educated at Eaton and were very good at sports.</a:t>
            </a:r>
          </a:p>
          <a:p>
            <a:pPr algn="just">
              <a:defRPr/>
            </a:pPr>
            <a:r>
              <a:rPr lang="en-US" sz="2800" dirty="0"/>
              <a:t>They liked adventure, gambling, fast cars, fine wine and good food.</a:t>
            </a:r>
          </a:p>
          <a:p>
            <a:pPr algn="just">
              <a:defRPr/>
            </a:pPr>
            <a:r>
              <a:rPr lang="en-US" sz="2800" dirty="0"/>
              <a:t>They were secret agents.</a:t>
            </a:r>
            <a:endParaRPr lang="ru-RU" dirty="0"/>
          </a:p>
          <a:p>
            <a:pPr>
              <a:defRPr/>
            </a:pPr>
            <a:endParaRPr lang="ru-RU" dirty="0"/>
          </a:p>
        </p:txBody>
      </p:sp>
      <p:graphicFrame>
        <p:nvGraphicFramePr>
          <p:cNvPr id="11" name="Схема 10"/>
          <p:cNvGraphicFramePr/>
          <p:nvPr/>
        </p:nvGraphicFramePr>
        <p:xfrm>
          <a:off x="142844" y="142852"/>
          <a:ext cx="8786874"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pic>
        <p:nvPicPr>
          <p:cNvPr id="13315" name="Рисунок 1"/>
          <p:cNvPicPr>
            <a:picLocks noChangeAspect="1" noChangeArrowheads="1"/>
          </p:cNvPicPr>
          <p:nvPr/>
        </p:nvPicPr>
        <p:blipFill>
          <a:blip r:embed="rId2" cstate="print"/>
          <a:srcRect/>
          <a:stretch>
            <a:fillRect/>
          </a:stretch>
        </p:blipFill>
        <p:spPr bwMode="auto">
          <a:xfrm>
            <a:off x="0" y="0"/>
            <a:ext cx="4762500" cy="6115050"/>
          </a:xfrm>
          <a:prstGeom prst="rect">
            <a:avLst/>
          </a:prstGeom>
          <a:noFill/>
          <a:ln w="9525">
            <a:noFill/>
            <a:miter lim="800000"/>
            <a:headEnd/>
            <a:tailEnd/>
          </a:ln>
        </p:spPr>
      </p:pic>
      <p:pic>
        <p:nvPicPr>
          <p:cNvPr id="13316" name="Рисунок 4"/>
          <p:cNvPicPr>
            <a:picLocks noChangeAspect="1" noChangeArrowheads="1"/>
          </p:cNvPicPr>
          <p:nvPr/>
        </p:nvPicPr>
        <p:blipFill>
          <a:blip r:embed="rId3" cstate="print"/>
          <a:srcRect/>
          <a:stretch>
            <a:fillRect/>
          </a:stretch>
        </p:blipFill>
        <p:spPr bwMode="auto">
          <a:xfrm>
            <a:off x="4714875" y="0"/>
            <a:ext cx="4546600" cy="60721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en-US" dirty="0" smtClean="0"/>
              <a:t>Actors who have starred as James Bond</a:t>
            </a:r>
            <a:endParaRPr lang="ru-RU" dirty="0"/>
          </a:p>
        </p:txBody>
      </p:sp>
      <p:sp>
        <p:nvSpPr>
          <p:cNvPr id="3" name="Содержимое 2"/>
          <p:cNvSpPr>
            <a:spLocks noGrp="1"/>
          </p:cNvSpPr>
          <p:nvPr>
            <p:ph idx="1"/>
          </p:nvPr>
        </p:nvSpPr>
        <p:spPr>
          <a:xfrm>
            <a:off x="5000625" y="1785938"/>
            <a:ext cx="3852863" cy="4500562"/>
          </a:xfrm>
          <a:solidFill>
            <a:schemeClr val="tx1">
              <a:lumMod val="50000"/>
            </a:schemeClr>
          </a:solidFill>
        </p:spPr>
        <p:txBody>
          <a:bodyPr>
            <a:normAutofit fontScale="92500" lnSpcReduction="10000"/>
          </a:bodyPr>
          <a:lstStyle/>
          <a:p>
            <a:pPr marL="420624" indent="-384048" eaLnBrk="1" fontAlgn="auto" hangingPunct="1">
              <a:spcAft>
                <a:spcPts val="0"/>
              </a:spcAft>
              <a:buFont typeface="Wingdings 2"/>
              <a:buChar char=""/>
              <a:defRPr/>
            </a:pPr>
            <a:r>
              <a:rPr lang="en-US" dirty="0" smtClean="0"/>
              <a:t>Sean Connery </a:t>
            </a:r>
          </a:p>
          <a:p>
            <a:pPr marL="420624" indent="-384048" eaLnBrk="1" fontAlgn="auto" hangingPunct="1">
              <a:spcAft>
                <a:spcPts val="0"/>
              </a:spcAft>
              <a:buFont typeface="Wingdings 2"/>
              <a:buChar char=""/>
              <a:defRPr/>
            </a:pPr>
            <a:r>
              <a:rPr lang="en-US" dirty="0" smtClean="0"/>
              <a:t>Sean Connery was the first actor to play superspy James Bond in feature films. In 1962 he starred as James Bond in Dr. No, and by 1971 he played in five more Bond movies</a:t>
            </a:r>
            <a:endParaRPr lang="ru-RU" dirty="0"/>
          </a:p>
        </p:txBody>
      </p:sp>
      <p:pic>
        <p:nvPicPr>
          <p:cNvPr id="14340" name="Рисунок 4"/>
          <p:cNvPicPr>
            <a:picLocks noChangeAspect="1" noChangeArrowheads="1"/>
          </p:cNvPicPr>
          <p:nvPr/>
        </p:nvPicPr>
        <p:blipFill>
          <a:blip r:embed="rId2" cstate="print"/>
          <a:srcRect/>
          <a:stretch>
            <a:fillRect/>
          </a:stretch>
        </p:blipFill>
        <p:spPr bwMode="auto">
          <a:xfrm>
            <a:off x="214313" y="1714500"/>
            <a:ext cx="4051300" cy="49291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eaLnBrk="1" hangingPunct="1"/>
            <a:r>
              <a:rPr lang="en-US" smtClean="0"/>
              <a:t>Roger Moore</a:t>
            </a:r>
            <a:endParaRPr lang="ru-RU" smtClean="0"/>
          </a:p>
        </p:txBody>
      </p:sp>
      <p:sp>
        <p:nvSpPr>
          <p:cNvPr id="14339" name="Содержимое 2"/>
          <p:cNvSpPr>
            <a:spLocks noGrp="1"/>
          </p:cNvSpPr>
          <p:nvPr>
            <p:ph idx="1"/>
          </p:nvPr>
        </p:nvSpPr>
        <p:spPr>
          <a:xfrm>
            <a:off x="5286375" y="1785938"/>
            <a:ext cx="3143250" cy="4340225"/>
          </a:xfrm>
          <a:solidFill>
            <a:schemeClr val="tx1">
              <a:lumMod val="50000"/>
            </a:schemeClr>
          </a:solidFill>
        </p:spPr>
        <p:txBody>
          <a:bodyPr/>
          <a:lstStyle/>
          <a:p>
            <a:pPr eaLnBrk="1" hangingPunct="1">
              <a:defRPr/>
            </a:pPr>
            <a:r>
              <a:rPr lang="en-US" dirty="0" smtClean="0"/>
              <a:t>Roger Moore took over from Sean Connery as James Bond in 1972 and  starred in seven Bond movies. </a:t>
            </a:r>
            <a:endParaRPr lang="ru-RU" dirty="0" smtClean="0"/>
          </a:p>
        </p:txBody>
      </p:sp>
      <p:pic>
        <p:nvPicPr>
          <p:cNvPr id="15364" name="Рисунок 7"/>
          <p:cNvPicPr>
            <a:picLocks noChangeAspect="1" noChangeArrowheads="1"/>
          </p:cNvPicPr>
          <p:nvPr/>
        </p:nvPicPr>
        <p:blipFill>
          <a:blip r:embed="rId2" cstate="print"/>
          <a:srcRect/>
          <a:stretch>
            <a:fillRect/>
          </a:stretch>
        </p:blipFill>
        <p:spPr bwMode="auto">
          <a:xfrm>
            <a:off x="674688" y="1643063"/>
            <a:ext cx="3897312" cy="5013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algn="ctr" eaLnBrk="1" hangingPunct="1"/>
            <a:r>
              <a:rPr lang="en-US" smtClean="0"/>
              <a:t>Timothy Dalton</a:t>
            </a:r>
            <a:endParaRPr lang="ru-RU" smtClean="0"/>
          </a:p>
        </p:txBody>
      </p:sp>
      <p:sp>
        <p:nvSpPr>
          <p:cNvPr id="15363" name="Содержимое 2"/>
          <p:cNvSpPr>
            <a:spLocks noGrp="1"/>
          </p:cNvSpPr>
          <p:nvPr>
            <p:ph idx="1"/>
          </p:nvPr>
        </p:nvSpPr>
        <p:spPr>
          <a:xfrm>
            <a:off x="4857750" y="1928813"/>
            <a:ext cx="3929063" cy="4197350"/>
          </a:xfrm>
          <a:solidFill>
            <a:schemeClr val="tx1">
              <a:lumMod val="50000"/>
            </a:schemeClr>
          </a:solidFill>
        </p:spPr>
        <p:txBody>
          <a:bodyPr/>
          <a:lstStyle/>
          <a:p>
            <a:pPr eaLnBrk="1" hangingPunct="1">
              <a:defRPr/>
            </a:pPr>
            <a:r>
              <a:rPr lang="en-US" dirty="0" smtClean="0"/>
              <a:t>TIMOTHY DALTON then became Bond for two films, The Living Daylights (1987) and License to Kill (1989).</a:t>
            </a:r>
            <a:endParaRPr lang="ru-RU" dirty="0" smtClean="0"/>
          </a:p>
        </p:txBody>
      </p:sp>
      <p:pic>
        <p:nvPicPr>
          <p:cNvPr id="16388" name="Рисунок 10"/>
          <p:cNvPicPr>
            <a:picLocks noChangeAspect="1" noChangeArrowheads="1"/>
          </p:cNvPicPr>
          <p:nvPr/>
        </p:nvPicPr>
        <p:blipFill>
          <a:blip r:embed="rId2" cstate="print"/>
          <a:srcRect/>
          <a:stretch>
            <a:fillRect/>
          </a:stretch>
        </p:blipFill>
        <p:spPr bwMode="auto">
          <a:xfrm>
            <a:off x="428625" y="1428750"/>
            <a:ext cx="3500438" cy="5267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25">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FFFFF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117</TotalTime>
  <Words>680</Words>
  <Application>Microsoft Office PowerPoint</Application>
  <PresentationFormat>Экран (4:3)</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Слайд 1</vt:lpstr>
      <vt:lpstr>Слайд 2</vt:lpstr>
      <vt:lpstr>Слайд 3</vt:lpstr>
      <vt:lpstr>Jan Fleming</vt:lpstr>
      <vt:lpstr>Слайд 5</vt:lpstr>
      <vt:lpstr>Слайд 6</vt:lpstr>
      <vt:lpstr>Actors who have starred as James Bond</vt:lpstr>
      <vt:lpstr>Roger Moore</vt:lpstr>
      <vt:lpstr>Timothy Dalton</vt:lpstr>
      <vt:lpstr>Pierce Brosman</vt:lpstr>
      <vt:lpstr>Daniel Craig</vt:lpstr>
      <vt:lpstr>Conclusion</vt:lpstr>
      <vt:lpstr>  Links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13</cp:revision>
  <dcterms:created xsi:type="dcterms:W3CDTF">2011-10-16T18:53:15Z</dcterms:created>
  <dcterms:modified xsi:type="dcterms:W3CDTF">2011-10-23T15:22:50Z</dcterms:modified>
</cp:coreProperties>
</file>